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5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9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322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42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05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590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54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49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2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996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71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B5524-783A-45B6-8B6A-AB79B97C1A7B}" type="datetimeFigureOut">
              <a:rPr lang="zh-CN" altLang="en-US" smtClean="0"/>
              <a:t>2014/10/26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85BD5-B7E5-4D2F-8D8B-A0C094BAD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6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491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288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072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1400" dirty="0" smtClean="0">
                <a:effectLst/>
              </a:rPr>
              <a:t>单击答题按钮，在打开的</a:t>
            </a:r>
            <a:r>
              <a:rPr lang="en-US" altLang="zh-CN" sz="1400" dirty="0" smtClean="0">
                <a:effectLst/>
              </a:rPr>
              <a:t>PowerPoint</a:t>
            </a:r>
            <a:r>
              <a:rPr lang="zh-CN" altLang="en-US" sz="1400" dirty="0" smtClean="0">
                <a:effectLst/>
              </a:rPr>
              <a:t>文档中进行以下操作：</a:t>
            </a:r>
            <a:br>
              <a:rPr lang="zh-CN" altLang="en-US" sz="1400" dirty="0" smtClean="0">
                <a:effectLst/>
              </a:rPr>
            </a:br>
            <a:r>
              <a:rPr lang="en-US" altLang="zh-CN" sz="1400" dirty="0" smtClean="0">
                <a:effectLst/>
              </a:rPr>
              <a:t>1</a:t>
            </a:r>
            <a:r>
              <a:rPr lang="zh-CN" altLang="en-US" sz="1400" dirty="0" smtClean="0">
                <a:effectLst/>
              </a:rPr>
              <a:t>、所有幻灯片主题为：“跋涉”；</a:t>
            </a:r>
            <a:br>
              <a:rPr lang="zh-CN" altLang="en-US" sz="1400" dirty="0" smtClean="0">
                <a:effectLst/>
              </a:rPr>
            </a:br>
            <a:r>
              <a:rPr lang="en-US" altLang="zh-CN" sz="1400" dirty="0" smtClean="0">
                <a:effectLst/>
              </a:rPr>
              <a:t>2</a:t>
            </a:r>
            <a:r>
              <a:rPr lang="zh-CN" altLang="en-US" sz="1400" dirty="0" smtClean="0">
                <a:effectLst/>
              </a:rPr>
              <a:t>、第一页幻灯片版式为：标题幻灯片；主标题内容为“楼兰古城”；副标题内容为“旅游圣地”；第二页幻灯片版式为：标题和内容；标题内容为“历史上的楼兰国”；文本内容为“楼兰古国属西域三十六国之强国，与敦煌邻接，公元前后与汉朝关系密切。”；第三页幻灯片版式为：两栏内容；标题内容为“相关诗文”；仅在右栏插入四个段落的文本内容“青海长云暗雪山，”、“孤城遥望玉门关。”、“黄沙百战穿金甲，”和“不破楼兰终不还。”</a:t>
            </a:r>
            <a:r>
              <a:rPr lang="en-US" altLang="zh-CN" sz="1400" dirty="0" smtClean="0">
                <a:effectLst/>
              </a:rPr>
              <a:t>(</a:t>
            </a:r>
            <a:r>
              <a:rPr lang="zh-CN" altLang="en-US" sz="1400" dirty="0" smtClean="0">
                <a:effectLst/>
              </a:rPr>
              <a:t>不含双引号</a:t>
            </a:r>
            <a:r>
              <a:rPr lang="en-US" altLang="zh-CN" sz="1400" dirty="0" smtClean="0">
                <a:effectLst/>
              </a:rPr>
              <a:t>)</a:t>
            </a:r>
            <a:r>
              <a:rPr lang="zh-CN" altLang="en-US" sz="1400" dirty="0" smtClean="0">
                <a:effectLst/>
              </a:rPr>
              <a:t>。</a:t>
            </a:r>
            <a:br>
              <a:rPr lang="zh-CN" altLang="en-US" sz="1400" dirty="0" smtClean="0">
                <a:effectLst/>
              </a:rPr>
            </a:br>
            <a:r>
              <a:rPr lang="en-US" altLang="zh-CN" sz="1400" dirty="0" smtClean="0">
                <a:effectLst/>
              </a:rPr>
              <a:t>3</a:t>
            </a:r>
            <a:r>
              <a:rPr lang="zh-CN" altLang="en-US" sz="1400" dirty="0" smtClean="0">
                <a:effectLst/>
              </a:rPr>
              <a:t>、在第三页幻灯片的右下角插入一个动作按钮“开始”，超链接到第一页幻灯片。</a:t>
            </a:r>
            <a:br>
              <a:rPr lang="zh-CN" altLang="en-US" sz="1400" dirty="0" smtClean="0">
                <a:effectLst/>
              </a:rPr>
            </a:br>
            <a:r>
              <a:rPr lang="en-US" altLang="zh-CN" sz="1400" dirty="0" smtClean="0">
                <a:effectLst/>
              </a:rPr>
              <a:t>4</a:t>
            </a:r>
            <a:r>
              <a:rPr lang="zh-CN" altLang="en-US" sz="1400" smtClean="0">
                <a:effectLst/>
              </a:rPr>
              <a:t>、设置所有幻灯片页的切换方式为“显示”，换片方式为单击鼠标时换片。</a:t>
            </a:r>
          </a:p>
          <a:p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86753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全屏显示(4:3)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AutoBVT</dc:creator>
  <cp:lastModifiedBy>AutoBVT</cp:lastModifiedBy>
  <cp:revision>2</cp:revision>
  <dcterms:created xsi:type="dcterms:W3CDTF">2014-10-26T01:32:44Z</dcterms:created>
  <dcterms:modified xsi:type="dcterms:W3CDTF">2014-10-26T01:34:54Z</dcterms:modified>
</cp:coreProperties>
</file>