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14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6C730-F026-4B60-B818-CAC25C9A0979}" type="datetimeFigureOut">
              <a:rPr lang="zh-CN" altLang="en-US" smtClean="0"/>
              <a:t>2015-1-5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AD9A7-1D0E-4AA6-968B-D811C133397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286070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6C730-F026-4B60-B818-CAC25C9A0979}" type="datetimeFigureOut">
              <a:rPr lang="zh-CN" altLang="en-US" smtClean="0"/>
              <a:t>2015-1-5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AD9A7-1D0E-4AA6-968B-D811C133397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084559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6C730-F026-4B60-B818-CAC25C9A0979}" type="datetimeFigureOut">
              <a:rPr lang="zh-CN" altLang="en-US" smtClean="0"/>
              <a:t>2015-1-5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AD9A7-1D0E-4AA6-968B-D811C133397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153033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6C730-F026-4B60-B818-CAC25C9A0979}" type="datetimeFigureOut">
              <a:rPr lang="zh-CN" altLang="en-US" smtClean="0"/>
              <a:t>2015-1-5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AD9A7-1D0E-4AA6-968B-D811C133397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981169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6C730-F026-4B60-B818-CAC25C9A0979}" type="datetimeFigureOut">
              <a:rPr lang="zh-CN" altLang="en-US" smtClean="0"/>
              <a:t>2015-1-5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AD9A7-1D0E-4AA6-968B-D811C133397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589862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6C730-F026-4B60-B818-CAC25C9A0979}" type="datetimeFigureOut">
              <a:rPr lang="zh-CN" altLang="en-US" smtClean="0"/>
              <a:t>2015-1-5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AD9A7-1D0E-4AA6-968B-D811C133397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524179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6C730-F026-4B60-B818-CAC25C9A0979}" type="datetimeFigureOut">
              <a:rPr lang="zh-CN" altLang="en-US" smtClean="0"/>
              <a:t>2015-1-5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AD9A7-1D0E-4AA6-968B-D811C133397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107218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6C730-F026-4B60-B818-CAC25C9A0979}" type="datetimeFigureOut">
              <a:rPr lang="zh-CN" altLang="en-US" smtClean="0"/>
              <a:t>2015-1-5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AD9A7-1D0E-4AA6-968B-D811C133397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136610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6C730-F026-4B60-B818-CAC25C9A0979}" type="datetimeFigureOut">
              <a:rPr lang="zh-CN" altLang="en-US" smtClean="0"/>
              <a:t>2015-1-5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AD9A7-1D0E-4AA6-968B-D811C133397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815700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6C730-F026-4B60-B818-CAC25C9A0979}" type="datetimeFigureOut">
              <a:rPr lang="zh-CN" altLang="en-US" smtClean="0"/>
              <a:t>2015-1-5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AD9A7-1D0E-4AA6-968B-D811C133397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703739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6C730-F026-4B60-B818-CAC25C9A0979}" type="datetimeFigureOut">
              <a:rPr lang="zh-CN" altLang="en-US" smtClean="0"/>
              <a:t>2015-1-5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AD9A7-1D0E-4AA6-968B-D811C133397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263230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B6C730-F026-4B60-B818-CAC25C9A0979}" type="datetimeFigureOut">
              <a:rPr lang="zh-CN" altLang="en-US" smtClean="0"/>
              <a:t>2015-1-5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5AD9A7-1D0E-4AA6-968B-D811C133397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986544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42246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011210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27943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zh-CN" altLang="zh-CN" dirty="0"/>
              <a:t>单击答题按钮，在打开的</a:t>
            </a:r>
            <a:r>
              <a:rPr lang="en-US" altLang="zh-CN" dirty="0"/>
              <a:t>PowerPoint</a:t>
            </a:r>
            <a:r>
              <a:rPr lang="zh-CN" altLang="zh-CN" dirty="0"/>
              <a:t>文档中进行以下操作：</a:t>
            </a:r>
            <a:r>
              <a:rPr lang="en-US" altLang="zh-CN" dirty="0"/>
              <a:t/>
            </a:r>
            <a:br>
              <a:rPr lang="en-US" altLang="zh-CN" dirty="0"/>
            </a:br>
            <a:r>
              <a:rPr lang="en-US" altLang="zh-CN" dirty="0"/>
              <a:t>    1</a:t>
            </a:r>
            <a:r>
              <a:rPr lang="zh-CN" altLang="zh-CN" dirty="0"/>
              <a:t>、所有幻灯片主题为：</a:t>
            </a:r>
            <a:r>
              <a:rPr lang="en-US" altLang="zh-CN" dirty="0"/>
              <a:t>“</a:t>
            </a:r>
            <a:r>
              <a:rPr lang="zh-CN" altLang="zh-CN" dirty="0"/>
              <a:t>穿越</a:t>
            </a:r>
            <a:r>
              <a:rPr lang="en-US" altLang="zh-CN" dirty="0"/>
              <a:t>”</a:t>
            </a:r>
            <a:r>
              <a:rPr lang="zh-CN" altLang="zh-CN" dirty="0"/>
              <a:t>；</a:t>
            </a:r>
            <a:r>
              <a:rPr lang="en-US" altLang="zh-CN" dirty="0"/>
              <a:t/>
            </a:r>
            <a:br>
              <a:rPr lang="en-US" altLang="zh-CN" dirty="0"/>
            </a:br>
            <a:r>
              <a:rPr lang="en-US" altLang="zh-CN" dirty="0"/>
              <a:t>    2</a:t>
            </a:r>
            <a:r>
              <a:rPr lang="zh-CN" altLang="zh-CN" dirty="0"/>
              <a:t>、第一页幻灯片版式为：标题幻灯片；主标题内容为</a:t>
            </a:r>
            <a:r>
              <a:rPr lang="en-US" altLang="zh-CN" dirty="0"/>
              <a:t>“</a:t>
            </a:r>
            <a:r>
              <a:rPr lang="zh-CN" altLang="zh-CN" dirty="0"/>
              <a:t>聚美优品</a:t>
            </a:r>
            <a:r>
              <a:rPr lang="en-US" altLang="zh-CN" dirty="0"/>
              <a:t>”</a:t>
            </a:r>
            <a:r>
              <a:rPr lang="zh-CN" altLang="zh-CN" dirty="0"/>
              <a:t>；副标题内容为</a:t>
            </a:r>
            <a:r>
              <a:rPr lang="en-US" altLang="zh-CN" dirty="0"/>
              <a:t>“</a:t>
            </a:r>
            <a:r>
              <a:rPr lang="zh-CN" altLang="zh-CN" dirty="0"/>
              <a:t>电子商务</a:t>
            </a:r>
            <a:r>
              <a:rPr lang="en-US" altLang="zh-CN" dirty="0"/>
              <a:t>”</a:t>
            </a:r>
            <a:r>
              <a:rPr lang="zh-CN" altLang="zh-CN" dirty="0"/>
              <a:t>；第二页幻灯片版式为：两栏内容；标题内容为</a:t>
            </a:r>
            <a:r>
              <a:rPr lang="en-US" altLang="zh-CN" dirty="0"/>
              <a:t>“</a:t>
            </a:r>
            <a:r>
              <a:rPr lang="zh-CN" altLang="zh-CN" dirty="0"/>
              <a:t>简介</a:t>
            </a:r>
            <a:r>
              <a:rPr lang="en-US" altLang="zh-CN" dirty="0"/>
              <a:t>”</a:t>
            </a:r>
            <a:r>
              <a:rPr lang="zh-CN" altLang="zh-CN" dirty="0"/>
              <a:t>；仅在左栏插入文本内容</a:t>
            </a:r>
            <a:r>
              <a:rPr lang="en-US" altLang="zh-CN" dirty="0"/>
              <a:t>“</a:t>
            </a:r>
            <a:r>
              <a:rPr lang="zh-CN" altLang="zh-CN" dirty="0"/>
              <a:t>聚美优品其前身为团美网，</a:t>
            </a:r>
            <a:r>
              <a:rPr lang="en-US" altLang="zh-CN" dirty="0"/>
              <a:t>2010</a:t>
            </a:r>
            <a:r>
              <a:rPr lang="zh-CN" altLang="zh-CN" dirty="0"/>
              <a:t>年</a:t>
            </a:r>
            <a:r>
              <a:rPr lang="en-US" altLang="zh-CN" dirty="0"/>
              <a:t>3</a:t>
            </a:r>
            <a:r>
              <a:rPr lang="zh-CN" altLang="zh-CN" dirty="0"/>
              <a:t>月由陈欧、戴雨森、刘辉三人创立于北京。从最初每日一件限时折扣团购模式到如今每日多件产品限时抢购，在品类管理上主要以推荐明星产品搭配其他产品进行销售。</a:t>
            </a:r>
            <a:r>
              <a:rPr lang="en-US" altLang="zh-CN" dirty="0"/>
              <a:t>”</a:t>
            </a:r>
            <a:r>
              <a:rPr lang="zh-CN" altLang="zh-CN" dirty="0"/>
              <a:t>；第三页幻灯片版式为：标题和内容；标题内容为</a:t>
            </a:r>
            <a:r>
              <a:rPr lang="en-US" altLang="zh-CN" dirty="0"/>
              <a:t>“</a:t>
            </a:r>
            <a:r>
              <a:rPr lang="zh-CN" altLang="zh-CN" dirty="0"/>
              <a:t>社会影响</a:t>
            </a:r>
            <a:r>
              <a:rPr lang="en-US" altLang="zh-CN" dirty="0"/>
              <a:t>”</a:t>
            </a:r>
            <a:r>
              <a:rPr lang="zh-CN" altLang="zh-CN" dirty="0"/>
              <a:t>；文本内容为</a:t>
            </a:r>
            <a:r>
              <a:rPr lang="en-US" altLang="zh-CN" dirty="0"/>
              <a:t>“</a:t>
            </a:r>
            <a:r>
              <a:rPr lang="zh-CN" altLang="zh-CN" dirty="0"/>
              <a:t>电商行业</a:t>
            </a:r>
            <a:r>
              <a:rPr lang="en-US" altLang="zh-CN" dirty="0"/>
              <a:t>”</a:t>
            </a:r>
            <a:r>
              <a:rPr lang="zh-CN" altLang="zh-CN" dirty="0"/>
              <a:t>和</a:t>
            </a:r>
            <a:r>
              <a:rPr lang="en-US" altLang="zh-CN" dirty="0"/>
              <a:t>“</a:t>
            </a:r>
            <a:r>
              <a:rPr lang="zh-CN" altLang="zh-CN" dirty="0"/>
              <a:t>公益事业</a:t>
            </a:r>
            <a:r>
              <a:rPr lang="en-US" altLang="zh-CN" dirty="0"/>
              <a:t>”</a:t>
            </a:r>
            <a:r>
              <a:rPr lang="zh-CN" altLang="zh-CN" dirty="0"/>
              <a:t>两个段落</a:t>
            </a:r>
            <a:r>
              <a:rPr lang="en-US" altLang="zh-CN" dirty="0"/>
              <a:t>(</a:t>
            </a:r>
            <a:r>
              <a:rPr lang="zh-CN" altLang="zh-CN" dirty="0"/>
              <a:t>不含双引号</a:t>
            </a:r>
            <a:r>
              <a:rPr lang="en-US" altLang="zh-CN" dirty="0"/>
              <a:t>)</a:t>
            </a:r>
            <a:r>
              <a:rPr lang="zh-CN" altLang="zh-CN" dirty="0"/>
              <a:t>。</a:t>
            </a:r>
            <a:r>
              <a:rPr lang="en-US" altLang="zh-CN" dirty="0"/>
              <a:t/>
            </a:r>
            <a:br>
              <a:rPr lang="en-US" altLang="zh-CN" dirty="0"/>
            </a:br>
            <a:r>
              <a:rPr lang="en-US" altLang="zh-CN" dirty="0"/>
              <a:t>    3</a:t>
            </a:r>
            <a:r>
              <a:rPr lang="zh-CN" altLang="zh-CN" dirty="0"/>
              <a:t>、为第一页幻灯片的副标题</a:t>
            </a:r>
            <a:r>
              <a:rPr lang="en-US" altLang="zh-CN" dirty="0"/>
              <a:t>“</a:t>
            </a:r>
            <a:r>
              <a:rPr lang="zh-CN" altLang="zh-CN" dirty="0"/>
              <a:t>电子商务</a:t>
            </a:r>
            <a:r>
              <a:rPr lang="en-US" altLang="zh-CN" dirty="0"/>
              <a:t>”</a:t>
            </a:r>
            <a:r>
              <a:rPr lang="zh-CN" altLang="zh-CN" dirty="0"/>
              <a:t>设置超级链接，链接到第三页幻灯片。</a:t>
            </a:r>
            <a:r>
              <a:rPr lang="en-US" altLang="zh-CN" dirty="0"/>
              <a:t/>
            </a:r>
            <a:br>
              <a:rPr lang="en-US" altLang="zh-CN" dirty="0"/>
            </a:br>
            <a:r>
              <a:rPr lang="en-US" altLang="zh-CN" dirty="0"/>
              <a:t>    4</a:t>
            </a:r>
            <a:r>
              <a:rPr lang="zh-CN" altLang="zh-CN" dirty="0"/>
              <a:t>、为第三张幻灯片的两段文本内容设置动画效果，动画进入效果为</a:t>
            </a:r>
            <a:r>
              <a:rPr lang="en-US" altLang="zh-CN" dirty="0"/>
              <a:t>“</a:t>
            </a:r>
            <a:r>
              <a:rPr lang="zh-CN" altLang="zh-CN" dirty="0"/>
              <a:t>翻转式由远及近</a:t>
            </a:r>
            <a:r>
              <a:rPr lang="en-US" altLang="zh-CN" dirty="0"/>
              <a:t>”</a:t>
            </a:r>
            <a:r>
              <a:rPr lang="zh-CN" altLang="zh-CN" dirty="0"/>
              <a:t>，计时为</a:t>
            </a:r>
            <a:r>
              <a:rPr lang="en-US" altLang="zh-CN" dirty="0"/>
              <a:t>“</a:t>
            </a:r>
            <a:r>
              <a:rPr lang="zh-CN" altLang="zh-CN" dirty="0"/>
              <a:t>上一动画之后</a:t>
            </a:r>
            <a:r>
              <a:rPr lang="en-US" altLang="zh-CN" dirty="0"/>
              <a:t>”</a:t>
            </a:r>
            <a:r>
              <a:rPr lang="zh-CN" altLang="zh-CN" dirty="0"/>
              <a:t>。 </a:t>
            </a:r>
          </a:p>
        </p:txBody>
      </p:sp>
    </p:spTree>
    <p:extLst>
      <p:ext uri="{BB962C8B-B14F-4D97-AF65-F5344CB8AC3E}">
        <p14:creationId xmlns:p14="http://schemas.microsoft.com/office/powerpoint/2010/main" val="3590726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</Words>
  <Application>Microsoft Office PowerPoint</Application>
  <PresentationFormat>全屏显示(4:3)</PresentationFormat>
  <Paragraphs>1</Paragraphs>
  <Slides>4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5" baseType="lpstr">
      <vt:lpstr>Office 主题​​</vt:lpstr>
      <vt:lpstr>PowerPoint 演示文稿</vt:lpstr>
      <vt:lpstr>PowerPoint 演示文稿</vt:lpstr>
      <vt:lpstr>PowerPoint 演示文稿</vt:lpstr>
      <vt:lpstr>PowerPoint 演示文稿</vt:lpstr>
    </vt:vector>
  </TitlesOfParts>
  <Company>lg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lg</dc:creator>
  <cp:lastModifiedBy>AutoBVT</cp:lastModifiedBy>
  <cp:revision>2</cp:revision>
  <dcterms:created xsi:type="dcterms:W3CDTF">2014-09-05T14:43:26Z</dcterms:created>
  <dcterms:modified xsi:type="dcterms:W3CDTF">2015-01-05T07:04:59Z</dcterms:modified>
</cp:coreProperties>
</file>