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67" autoAdjust="0"/>
  </p:normalViewPr>
  <p:slideViewPr>
    <p:cSldViewPr>
      <p:cViewPr varScale="1">
        <p:scale>
          <a:sx n="43" d="100"/>
          <a:sy n="43" d="100"/>
        </p:scale>
        <p:origin x="-77" y="-30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45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984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912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全屏显示(4:3)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</cp:lastModifiedBy>
  <cp:revision>4</cp:revision>
  <dcterms:created xsi:type="dcterms:W3CDTF">2014-10-26T01:54:57Z</dcterms:created>
  <dcterms:modified xsi:type="dcterms:W3CDTF">2018-03-12T13:15:27Z</dcterms:modified>
</cp:coreProperties>
</file>