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408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922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16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2014-10-18T01:31:27Z</dcterms:created>
  <dcterms:modified xsi:type="dcterms:W3CDTF">2018-04-03T03:12:45Z</dcterms:modified>
</cp:coreProperties>
</file>