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82" y="-26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31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0737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274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全屏显示(4:3)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</cp:lastModifiedBy>
  <cp:revision>3</cp:revision>
  <dcterms:created xsi:type="dcterms:W3CDTF">2014-10-18T01:49:42Z</dcterms:created>
  <dcterms:modified xsi:type="dcterms:W3CDTF">2018-03-12T11:35:53Z</dcterms:modified>
</cp:coreProperties>
</file>