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autoCompressPictures="0">
  <p:sldMasterIdLst>
    <p:sldMasterId id="2147484090" r:id="rId1"/>
  </p:sldMasterIdLst>
  <p:notesMasterIdLst>
    <p:notesMasterId r:id="rId9"/>
  </p:notesMasterIdLst>
  <p:handoutMasterIdLst>
    <p:handoutMasterId r:id="rId10"/>
  </p:handoutMasterIdLst>
  <p:sldIdLst>
    <p:sldId id="938" r:id="rId2"/>
    <p:sldId id="911" r:id="rId3"/>
    <p:sldId id="934" r:id="rId4"/>
    <p:sldId id="935" r:id="rId5"/>
    <p:sldId id="939" r:id="rId6"/>
    <p:sldId id="936" r:id="rId7"/>
    <p:sldId id="937" r:id="rId8"/>
  </p:sldIdLst>
  <p:sldSz cx="12188825" cy="6858000"/>
  <p:notesSz cx="6858000" cy="9144000"/>
  <p:defaultTex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43">
          <p15:clr>
            <a:srgbClr val="A4A3A4"/>
          </p15:clr>
        </p15:guide>
        <p15:guide id="2" orient="horz" pos="916">
          <p15:clr>
            <a:srgbClr val="A4A3A4"/>
          </p15:clr>
        </p15:guide>
        <p15:guide id="3" orient="horz" pos="1197">
          <p15:clr>
            <a:srgbClr val="A4A3A4"/>
          </p15:clr>
        </p15:guide>
        <p15:guide id="4" orient="horz" pos="2159">
          <p15:clr>
            <a:srgbClr val="A4A3A4"/>
          </p15:clr>
        </p15:guide>
        <p15:guide id="5" orient="horz" pos="2086">
          <p15:clr>
            <a:srgbClr val="A4A3A4"/>
          </p15:clr>
        </p15:guide>
        <p15:guide id="6" pos="328">
          <p15:clr>
            <a:srgbClr val="A4A3A4"/>
          </p15:clr>
        </p15:guide>
        <p15:guide id="7" pos="7285">
          <p15:clr>
            <a:srgbClr val="A4A3A4"/>
          </p15:clr>
        </p15:guide>
        <p15:guide id="8" pos="514">
          <p15:clr>
            <a:srgbClr val="A4A3A4"/>
          </p15:clr>
        </p15:guide>
        <p15:guide id="9" pos="3841">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作者" initials="A" lastIdx="0"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60066"/>
    <a:srgbClr val="00B050"/>
    <a:srgbClr val="EA541F"/>
    <a:srgbClr val="990033"/>
    <a:srgbClr val="00188F"/>
    <a:srgbClr val="01BCFF"/>
    <a:srgbClr val="EB3C00"/>
    <a:srgbClr val="33CC33"/>
    <a:srgbClr val="0071C5"/>
    <a:srgbClr val="4D504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EB344D84-9AFB-497E-A393-DC336BA19D2E}" styleName="Medium Style 3 - Accent 3">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3"/>
          </a:solidFill>
        </a:fill>
      </a:tcStyle>
    </a:lastCol>
    <a:firstCol>
      <a:tcTxStyle b="on">
        <a:fontRef idx="minor">
          <a:scrgbClr r="0" g="0" b="0"/>
        </a:fontRef>
        <a:schemeClr val="lt1"/>
      </a:tcTxStyle>
      <a:tcStyle>
        <a:tcBdr/>
        <a:fill>
          <a:solidFill>
            <a:schemeClr val="accent3"/>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3"/>
          </a:solidFill>
        </a:fill>
      </a:tcStyle>
    </a:firstRow>
  </a:tblStyle>
  <a:tblStyle styleId="{D7AC3CCA-C797-4891-BE02-D94E43425B78}" styleName="中度样式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0439" autoAdjust="0"/>
    <p:restoredTop sz="88937" autoAdjust="0"/>
  </p:normalViewPr>
  <p:slideViewPr>
    <p:cSldViewPr snapToGrid="0" snapToObjects="1">
      <p:cViewPr varScale="1">
        <p:scale>
          <a:sx n="82" d="100"/>
          <a:sy n="82" d="100"/>
        </p:scale>
        <p:origin x="636" y="78"/>
      </p:cViewPr>
      <p:guideLst>
        <p:guide orient="horz" pos="143"/>
        <p:guide orient="horz" pos="916"/>
        <p:guide orient="horz" pos="1197"/>
        <p:guide orient="horz" pos="2159"/>
        <p:guide orient="horz" pos="2086"/>
        <p:guide pos="328"/>
        <p:guide pos="7285"/>
        <p:guide pos="514"/>
        <p:guide pos="3841"/>
      </p:guideLst>
    </p:cSldViewPr>
  </p:slideViewPr>
  <p:notesTextViewPr>
    <p:cViewPr>
      <p:scale>
        <a:sx n="25" d="100"/>
        <a:sy n="25" d="100"/>
      </p:scale>
      <p:origin x="0" y="0"/>
    </p:cViewPr>
  </p:notesTextViewPr>
  <p:sorterViewPr>
    <p:cViewPr varScale="1">
      <p:scale>
        <a:sx n="100" d="100"/>
        <a:sy n="100" d="100"/>
      </p:scale>
      <p:origin x="0" y="-10776"/>
    </p:cViewPr>
  </p:sorterViewPr>
  <p:notesViewPr>
    <p:cSldViewPr snapToGrid="0" snapToObjects="1" showGuides="1">
      <p:cViewPr varScale="1">
        <p:scale>
          <a:sx n="70" d="100"/>
          <a:sy n="70" d="100"/>
        </p:scale>
        <p:origin x="3240" y="72"/>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commentAuthors" Target="commentAuthors.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notesMaster" Target="notesMasters/notesMaster1.xml"/><Relationship Id="rId14"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6" name="Header Placeholder 5"/>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7" name="Date Placeholder 6"/>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DE219B1A-AE41-483B-A766-69B9363DDA6A}" type="datetimeFigureOut">
              <a:rPr lang="en-US" smtClean="0"/>
              <a:t>4/15/2015</a:t>
            </a:fld>
            <a:endParaRPr lang="en-US"/>
          </a:p>
        </p:txBody>
      </p:sp>
      <p:sp>
        <p:nvSpPr>
          <p:cNvPr id="8" name="Footer Placeholder 7"/>
          <p:cNvSpPr>
            <a:spLocks noGrp="1"/>
          </p:cNvSpPr>
          <p:nvPr>
            <p:ph type="ftr" sz="quarter" idx="2"/>
          </p:nvPr>
        </p:nvSpPr>
        <p:spPr>
          <a:xfrm>
            <a:off x="0" y="8685213"/>
            <a:ext cx="5795010" cy="332434"/>
          </a:xfrm>
          <a:prstGeom prst="rect">
            <a:avLst/>
          </a:prstGeom>
        </p:spPr>
        <p:txBody>
          <a:bodyPr vert="horz" lIns="91440" tIns="45720" rIns="91440" bIns="45720" rtlCol="0" anchor="b"/>
          <a:lstStyle>
            <a:lvl1pPr algn="l">
              <a:defRPr sz="1200"/>
            </a:lvl1pPr>
          </a:lstStyle>
          <a:p>
            <a:pPr marL="398463" defTabSz="914099" eaLnBrk="0" hangingPunct="0"/>
            <a:r>
              <a:rPr lang="en-US" sz="400" dirty="0">
                <a:gradFill>
                  <a:gsLst>
                    <a:gs pos="0">
                      <a:schemeClr val="tx1"/>
                    </a:gs>
                    <a:gs pos="100000">
                      <a:schemeClr val="tx1"/>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marL="398463" defTabSz="914099" eaLnBrk="0" hangingPunct="0"/>
            <a:r>
              <a:rPr lang="en-US" sz="400" dirty="0">
                <a:gradFill>
                  <a:gsLst>
                    <a:gs pos="0">
                      <a:schemeClr val="tx1"/>
                    </a:gs>
                    <a:gs pos="100000">
                      <a:schemeClr val="tx1"/>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a:t>
            </a:r>
            <a:r>
              <a:rPr lang="en-US" sz="400" dirty="0" smtClean="0">
                <a:gradFill>
                  <a:gsLst>
                    <a:gs pos="0">
                      <a:schemeClr val="tx1"/>
                    </a:gs>
                    <a:gs pos="100000">
                      <a:schemeClr val="tx1"/>
                    </a:gs>
                  </a:gsLst>
                  <a:lin ang="5400000" scaled="0"/>
                </a:gradFill>
                <a:latin typeface="Segoe UI" pitchFamily="34" charset="0"/>
                <a:ea typeface="Segoe UI" pitchFamily="34" charset="0"/>
                <a:cs typeface="Segoe UI" pitchFamily="34" charset="0"/>
              </a:rPr>
              <a:t>part </a:t>
            </a:r>
            <a:r>
              <a:rPr lang="en-US" sz="400" dirty="0">
                <a:gradFill>
                  <a:gsLst>
                    <a:gs pos="0">
                      <a:schemeClr val="tx1"/>
                    </a:gs>
                    <a:gs pos="100000">
                      <a:schemeClr val="tx1"/>
                    </a:gs>
                  </a:gsLst>
                  <a:lin ang="5400000" scaled="0"/>
                </a:gradFill>
                <a:latin typeface="Segoe UI" pitchFamily="34" charset="0"/>
                <a:ea typeface="Segoe UI" pitchFamily="34" charset="0"/>
                <a:cs typeface="Segoe UI" pitchFamily="34" charset="0"/>
              </a:rPr>
              <a:t>of Microsoft, and Microsoft cannot guarantee the accuracy of any information provided after the date of this presentation.  MICROSOFT MAKES NO WARRANTIES, EXPRESS, IMPLIED OR STATUTORY, AS TO THE INFORMATION IN THIS PRESENTATION</a:t>
            </a:r>
            <a:r>
              <a:rPr lang="en-US" sz="400" dirty="0" smtClean="0">
                <a:gradFill>
                  <a:gsLst>
                    <a:gs pos="0">
                      <a:schemeClr val="tx1"/>
                    </a:gs>
                    <a:gs pos="100000">
                      <a:schemeClr val="tx1"/>
                    </a:gs>
                  </a:gsLst>
                  <a:lin ang="5400000" scaled="0"/>
                </a:gradFill>
                <a:latin typeface="Segoe UI" pitchFamily="34" charset="0"/>
                <a:ea typeface="Segoe UI" pitchFamily="34" charset="0"/>
                <a:cs typeface="Segoe UI" pitchFamily="34" charset="0"/>
              </a:rPr>
              <a:t>.</a:t>
            </a:r>
            <a:endParaRPr lang="en-US" sz="400" dirty="0">
              <a:gradFill>
                <a:gsLst>
                  <a:gs pos="0">
                    <a:schemeClr val="tx1"/>
                  </a:gs>
                  <a:gs pos="100000">
                    <a:schemeClr val="tx1"/>
                  </a:gs>
                </a:gsLst>
                <a:lin ang="5400000" scaled="0"/>
              </a:gradFill>
              <a:latin typeface="Segoe UI" pitchFamily="34" charset="0"/>
              <a:ea typeface="Segoe UI" pitchFamily="34" charset="0"/>
              <a:cs typeface="Segoe UI" pitchFamily="34" charset="0"/>
            </a:endParaRPr>
          </a:p>
        </p:txBody>
      </p:sp>
      <p:sp>
        <p:nvSpPr>
          <p:cNvPr id="9" name="Slide Number Placeholder 8"/>
          <p:cNvSpPr>
            <a:spLocks noGrp="1"/>
          </p:cNvSpPr>
          <p:nvPr>
            <p:ph type="sldNum" sz="quarter" idx="3"/>
          </p:nvPr>
        </p:nvSpPr>
        <p:spPr>
          <a:xfrm>
            <a:off x="5783579" y="8685213"/>
            <a:ext cx="1072833" cy="457200"/>
          </a:xfrm>
          <a:prstGeom prst="rect">
            <a:avLst/>
          </a:prstGeom>
        </p:spPr>
        <p:txBody>
          <a:bodyPr vert="horz" lIns="91440" tIns="45720" rIns="91440" bIns="45720" rtlCol="0" anchor="b"/>
          <a:lstStyle>
            <a:lvl1pPr algn="r">
              <a:defRPr sz="1200"/>
            </a:lvl1pPr>
          </a:lstStyle>
          <a:p>
            <a:fld id="{0EC9E9D6-92A0-482B-A603-C9BA7FFB8190}" type="slidenum">
              <a:rPr lang="en-US" smtClean="0"/>
              <a:t>‹#›</a:t>
            </a:fld>
            <a:endParaRPr lang="en-US"/>
          </a:p>
        </p:txBody>
      </p:sp>
    </p:spTree>
    <p:extLst>
      <p:ext uri="{BB962C8B-B14F-4D97-AF65-F5344CB8AC3E}">
        <p14:creationId xmlns:p14="http://schemas.microsoft.com/office/powerpoint/2010/main" val="3904595630"/>
      </p:ext>
    </p:extLst>
  </p:cSld>
  <p:clrMap bg1="lt1" tx1="dk1" bg2="lt2" tx2="dk2" accent1="accent1" accent2="accent2" accent3="accent3" accent4="accent4" accent5="accent5" accent6="accent6" hlink="hlink" folHlink="folHlink"/>
  <p:hf/>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 name="Header Placeholder 7"/>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9" name="Slide Image Placeholder 8"/>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endParaRPr lang="en-US"/>
          </a:p>
        </p:txBody>
      </p:sp>
      <p:sp>
        <p:nvSpPr>
          <p:cNvPr id="10" name="Footer Placeholder 9"/>
          <p:cNvSpPr>
            <a:spLocks noGrp="1"/>
          </p:cNvSpPr>
          <p:nvPr>
            <p:ph type="ftr" sz="quarter" idx="4"/>
          </p:nvPr>
        </p:nvSpPr>
        <p:spPr>
          <a:xfrm>
            <a:off x="0" y="8686800"/>
            <a:ext cx="5920740" cy="355964"/>
          </a:xfrm>
          <a:prstGeom prst="rect">
            <a:avLst/>
          </a:prstGeom>
        </p:spPr>
        <p:txBody>
          <a:bodyPr vert="horz" lIns="91440" tIns="45720" rIns="91440" bIns="45720" rtlCol="0" anchor="b"/>
          <a:lstStyle>
            <a:lvl1pPr marL="571500" indent="0" algn="l">
              <a:defRPr sz="1800"/>
            </a:lvl1pPr>
          </a:lstStyle>
          <a:p>
            <a:pPr defTabSz="914099" eaLnBrk="0" hangingPunct="0"/>
            <a:r>
              <a:rPr lang="en-US"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14099" eaLnBrk="0" hangingPunct="0"/>
            <a:r>
              <a:rPr lang="en-US"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11" name="Date Placeholder 10"/>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51B1278-D92B-4AF3-A9C1-71DD298190CE}" type="datetimeFigureOut">
              <a:rPr lang="en-US" smtClean="0"/>
              <a:t>4/15/2015</a:t>
            </a:fld>
            <a:endParaRPr lang="en-US"/>
          </a:p>
        </p:txBody>
      </p:sp>
      <p:sp>
        <p:nvSpPr>
          <p:cNvPr id="12" name="Notes Placeholder 11"/>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3" name="Slide Number Placeholder 12"/>
          <p:cNvSpPr>
            <a:spLocks noGrp="1"/>
          </p:cNvSpPr>
          <p:nvPr>
            <p:ph type="sldNum" sz="quarter" idx="5"/>
          </p:nvPr>
        </p:nvSpPr>
        <p:spPr>
          <a:xfrm>
            <a:off x="5909309" y="8685213"/>
            <a:ext cx="947103" cy="457200"/>
          </a:xfrm>
          <a:prstGeom prst="rect">
            <a:avLst/>
          </a:prstGeom>
        </p:spPr>
        <p:txBody>
          <a:bodyPr vert="horz" lIns="91440" tIns="45720" rIns="91440" bIns="45720" rtlCol="0" anchor="b"/>
          <a:lstStyle>
            <a:lvl1pPr algn="r">
              <a:defRPr sz="1200"/>
            </a:lvl1pPr>
          </a:lstStyle>
          <a:p>
            <a:fld id="{B4008EB6-D09E-4580-8CD6-DDB14511944F}" type="slidenum">
              <a:rPr lang="en-US" smtClean="0"/>
              <a:t>‹#›</a:t>
            </a:fld>
            <a:endParaRPr lang="en-US" dirty="0"/>
          </a:p>
        </p:txBody>
      </p:sp>
    </p:spTree>
    <p:extLst>
      <p:ext uri="{BB962C8B-B14F-4D97-AF65-F5344CB8AC3E}">
        <p14:creationId xmlns:p14="http://schemas.microsoft.com/office/powerpoint/2010/main" val="2624648265"/>
      </p:ext>
    </p:extLst>
  </p:cSld>
  <p:clrMap bg1="lt1" tx1="dk1" bg2="lt2" tx2="dk2" accent1="accent1" accent2="accent2" accent3="accent3" accent4="accent4" accent5="accent5" accent6="accent6" hlink="hlink" folHlink="folHlink"/>
  <p:hf/>
  <p:notesStyle>
    <a:lvl1pPr marL="0" algn="l" defTabSz="914363" rtl="0" eaLnBrk="1" latinLnBrk="0" hangingPunct="1">
      <a:lnSpc>
        <a:spcPct val="90000"/>
      </a:lnSpc>
      <a:spcAft>
        <a:spcPts val="333"/>
      </a:spcAft>
      <a:defRPr sz="900" kern="1200">
        <a:solidFill>
          <a:schemeClr val="tx1"/>
        </a:solidFill>
        <a:latin typeface="Segoe UI Light" pitchFamily="34" charset="0"/>
        <a:ea typeface="+mn-ea"/>
        <a:cs typeface="+mn-cs"/>
      </a:defRPr>
    </a:lvl1pPr>
    <a:lvl2pPr marL="212981" indent="-105829" algn="l" defTabSz="914363" rtl="0" eaLnBrk="1" latinLnBrk="0" hangingPunct="1">
      <a:lnSpc>
        <a:spcPct val="90000"/>
      </a:lnSpc>
      <a:spcAft>
        <a:spcPts val="333"/>
      </a:spcAft>
      <a:buFont typeface="Arial" pitchFamily="34" charset="0"/>
      <a:buChar char="•"/>
      <a:defRPr sz="900" kern="1200">
        <a:solidFill>
          <a:schemeClr val="tx1"/>
        </a:solidFill>
        <a:latin typeface="Segoe UI Light" pitchFamily="34" charset="0"/>
        <a:ea typeface="+mn-ea"/>
        <a:cs typeface="+mn-cs"/>
      </a:defRPr>
    </a:lvl2pPr>
    <a:lvl3pPr marL="328070" indent="-115090" algn="l" defTabSz="914363" rtl="0" eaLnBrk="1" latinLnBrk="0" hangingPunct="1">
      <a:lnSpc>
        <a:spcPct val="90000"/>
      </a:lnSpc>
      <a:spcAft>
        <a:spcPts val="333"/>
      </a:spcAft>
      <a:buFont typeface="Arial" pitchFamily="34" charset="0"/>
      <a:buChar char="•"/>
      <a:defRPr sz="900" kern="1200">
        <a:solidFill>
          <a:schemeClr val="tx1"/>
        </a:solidFill>
        <a:latin typeface="Segoe UI Light" pitchFamily="34" charset="0"/>
        <a:ea typeface="+mn-ea"/>
        <a:cs typeface="+mn-cs"/>
      </a:defRPr>
    </a:lvl3pPr>
    <a:lvl4pPr marL="482846" indent="-146838" algn="l" defTabSz="914363" rtl="0" eaLnBrk="1" latinLnBrk="0" hangingPunct="1">
      <a:lnSpc>
        <a:spcPct val="90000"/>
      </a:lnSpc>
      <a:spcAft>
        <a:spcPts val="333"/>
      </a:spcAft>
      <a:buFont typeface="Arial" pitchFamily="34" charset="0"/>
      <a:buChar char="•"/>
      <a:defRPr sz="900" kern="1200">
        <a:solidFill>
          <a:schemeClr val="tx1"/>
        </a:solidFill>
        <a:latin typeface="Segoe UI Light" pitchFamily="34" charset="0"/>
        <a:ea typeface="+mn-ea"/>
        <a:cs typeface="+mn-cs"/>
      </a:defRPr>
    </a:lvl4pPr>
    <a:lvl5pPr marL="615132" indent="-115090" algn="l" defTabSz="914363" rtl="0" eaLnBrk="1" latinLnBrk="0" hangingPunct="1">
      <a:lnSpc>
        <a:spcPct val="90000"/>
      </a:lnSpc>
      <a:spcAft>
        <a:spcPts val="333"/>
      </a:spcAft>
      <a:buFont typeface="Arial" pitchFamily="34" charset="0"/>
      <a:buChar char="•"/>
      <a:defRPr sz="900" kern="1200">
        <a:solidFill>
          <a:schemeClr val="tx1"/>
        </a:solidFill>
        <a:latin typeface="Segoe UI Light" pitchFamily="34" charset="0"/>
        <a:ea typeface="+mn-ea"/>
        <a:cs typeface="+mn-cs"/>
      </a:defRPr>
    </a:lvl5pPr>
    <a:lvl6pPr marL="2285909" algn="l" defTabSz="914363" rtl="0" eaLnBrk="1" latinLnBrk="0" hangingPunct="1">
      <a:defRPr sz="1200" kern="1200">
        <a:solidFill>
          <a:schemeClr val="tx1"/>
        </a:solidFill>
        <a:latin typeface="+mn-lt"/>
        <a:ea typeface="+mn-ea"/>
        <a:cs typeface="+mn-cs"/>
      </a:defRPr>
    </a:lvl6pPr>
    <a:lvl7pPr marL="2743090" algn="l" defTabSz="914363" rtl="0" eaLnBrk="1" latinLnBrk="0" hangingPunct="1">
      <a:defRPr sz="1200" kern="1200">
        <a:solidFill>
          <a:schemeClr val="tx1"/>
        </a:solidFill>
        <a:latin typeface="+mn-lt"/>
        <a:ea typeface="+mn-ea"/>
        <a:cs typeface="+mn-cs"/>
      </a:defRPr>
    </a:lvl7pPr>
    <a:lvl8pPr marL="3200272" algn="l" defTabSz="914363" rtl="0" eaLnBrk="1" latinLnBrk="0" hangingPunct="1">
      <a:defRPr sz="1200" kern="1200">
        <a:solidFill>
          <a:schemeClr val="tx1"/>
        </a:solidFill>
        <a:latin typeface="+mn-lt"/>
        <a:ea typeface="+mn-ea"/>
        <a:cs typeface="+mn-cs"/>
      </a:defRPr>
    </a:lvl8pPr>
    <a:lvl9pPr marL="3657454" algn="l" defTabSz="914363"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900" kern="1200" dirty="0">
              <a:solidFill>
                <a:schemeClr val="tx1"/>
              </a:solidFill>
              <a:effectLst/>
              <a:latin typeface="Segoe UI Light" pitchFamily="34" charset="0"/>
              <a:ea typeface="+mn-ea"/>
              <a:cs typeface="+mn-cs"/>
            </a:endParaRPr>
          </a:p>
        </p:txBody>
      </p:sp>
      <p:sp>
        <p:nvSpPr>
          <p:cNvPr id="4" name="Slide Number Placeholder 3"/>
          <p:cNvSpPr>
            <a:spLocks noGrp="1"/>
          </p:cNvSpPr>
          <p:nvPr>
            <p:ph type="sldNum" sz="quarter" idx="10"/>
          </p:nvPr>
        </p:nvSpPr>
        <p:spPr/>
        <p:txBody>
          <a:bodyPr/>
          <a:lstStyle/>
          <a:p>
            <a:fld id="{F6F6F146-2F6B-42A1-8AC9-59FC5B984828}" type="slidenum">
              <a:rPr lang="en-US" smtClean="0">
                <a:solidFill>
                  <a:prstClr val="black"/>
                </a:solidFill>
              </a:rPr>
              <a:pPr/>
              <a:t>3</a:t>
            </a:fld>
            <a:endParaRPr lang="en-US" dirty="0">
              <a:solidFill>
                <a:prstClr val="black"/>
              </a:solidFill>
            </a:endParaRPr>
          </a:p>
        </p:txBody>
      </p:sp>
    </p:spTree>
    <p:extLst>
      <p:ext uri="{BB962C8B-B14F-4D97-AF65-F5344CB8AC3E}">
        <p14:creationId xmlns:p14="http://schemas.microsoft.com/office/powerpoint/2010/main" val="138211913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2_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88144" y="382892"/>
            <a:ext cx="11422856" cy="914096"/>
          </a:xfrm>
        </p:spPr>
        <p:txBody>
          <a:bodyPr anchor="ctr" anchorCtr="0"/>
          <a:lstStyle>
            <a:lvl1pPr>
              <a:defRPr sz="6600" spc="-150" baseline="0"/>
            </a:lvl1pPr>
          </a:lstStyle>
          <a:p>
            <a:r>
              <a:rPr lang="en-US" dirty="0" smtClean="0"/>
              <a:t>Click to edit title style</a:t>
            </a:r>
            <a:endParaRPr lang="en-US" dirty="0"/>
          </a:p>
        </p:txBody>
      </p:sp>
      <p:sp>
        <p:nvSpPr>
          <p:cNvPr id="5" name="Text Placeholder 4"/>
          <p:cNvSpPr>
            <a:spLocks noGrp="1"/>
          </p:cNvSpPr>
          <p:nvPr>
            <p:ph type="body" sz="quarter" idx="12" hasCustomPrompt="1"/>
          </p:nvPr>
        </p:nvSpPr>
        <p:spPr>
          <a:xfrm>
            <a:off x="4560095" y="1463675"/>
            <a:ext cx="7289006" cy="498598"/>
          </a:xfrm>
        </p:spPr>
        <p:txBody>
          <a:bodyPr>
            <a:spAutoFit/>
          </a:bodyPr>
          <a:lstStyle>
            <a:lvl1pPr marL="0" indent="0">
              <a:spcBef>
                <a:spcPts val="0"/>
              </a:spcBef>
              <a:buNone/>
              <a:defRPr spc="-70" baseline="0">
                <a:solidFill>
                  <a:schemeClr val="bg1"/>
                </a:solidFill>
                <a:latin typeface="+mj-lt"/>
              </a:defRPr>
            </a:lvl1pPr>
          </a:lstStyle>
          <a:p>
            <a:pPr lvl="0"/>
            <a:r>
              <a:rPr lang="en-US" dirty="0" smtClean="0"/>
              <a:t>Speaker name  |  Title</a:t>
            </a:r>
            <a:endParaRPr lang="en-US" dirty="0"/>
          </a:p>
        </p:txBody>
      </p:sp>
      <p:sp>
        <p:nvSpPr>
          <p:cNvPr id="80" name="Trapezoid 79"/>
          <p:cNvSpPr/>
          <p:nvPr/>
        </p:nvSpPr>
        <p:spPr bwMode="auto">
          <a:xfrm rot="16200000">
            <a:off x="8161281" y="2485866"/>
            <a:ext cx="3548742" cy="3530012"/>
          </a:xfrm>
          <a:prstGeom prst="trapezoid">
            <a:avLst>
              <a:gd name="adj" fmla="val 14125"/>
            </a:avLst>
          </a:prstGeom>
          <a:solidFill>
            <a:schemeClr val="accent1">
              <a:alpha val="8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81" name="TextBox 80"/>
          <p:cNvSpPr txBox="1"/>
          <p:nvPr/>
        </p:nvSpPr>
        <p:spPr bwMode="white">
          <a:xfrm>
            <a:off x="8318125" y="3798188"/>
            <a:ext cx="3287760" cy="923330"/>
          </a:xfrm>
          <a:prstGeom prst="rect">
            <a:avLst/>
          </a:prstGeom>
          <a:noFill/>
        </p:spPr>
        <p:txBody>
          <a:bodyPr wrap="none" lIns="0" tIns="0" rIns="0" bIns="0" rtlCol="0">
            <a:spAutoFit/>
          </a:bodyPr>
          <a:lstStyle/>
          <a:p>
            <a:r>
              <a:rPr lang="zh-CN" altLang="en-US" sz="6000" dirty="0" smtClean="0">
                <a:latin typeface="+mj-lt"/>
              </a:rPr>
              <a:t>探究</a:t>
            </a:r>
            <a:r>
              <a:rPr lang="zh-CN" altLang="en-US" sz="6000" baseline="0" dirty="0" smtClean="0">
                <a:latin typeface="+mj-lt"/>
              </a:rPr>
              <a:t> 体验</a:t>
            </a:r>
            <a:endParaRPr lang="en-US" sz="6000" dirty="0" smtClean="0">
              <a:latin typeface="+mj-lt"/>
            </a:endParaRPr>
          </a:p>
        </p:txBody>
      </p:sp>
    </p:spTree>
    <p:extLst>
      <p:ext uri="{BB962C8B-B14F-4D97-AF65-F5344CB8AC3E}">
        <p14:creationId xmlns:p14="http://schemas.microsoft.com/office/powerpoint/2010/main" val="374606409"/>
      </p:ext>
    </p:extLst>
  </p:cSld>
  <p:clrMapOvr>
    <a:masterClrMapping/>
  </p:clrMapOvr>
  <p:transition>
    <p:fade/>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_Half - green">
    <p:spTree>
      <p:nvGrpSpPr>
        <p:cNvPr id="1" name=""/>
        <p:cNvGrpSpPr/>
        <p:nvPr/>
      </p:nvGrpSpPr>
      <p:grpSpPr>
        <a:xfrm>
          <a:off x="0" y="0"/>
          <a:ext cx="0" cy="0"/>
          <a:chOff x="0" y="0"/>
          <a:chExt cx="0" cy="0"/>
        </a:xfrm>
      </p:grpSpPr>
      <p:sp>
        <p:nvSpPr>
          <p:cNvPr id="2" name="Rectangle 1"/>
          <p:cNvSpPr/>
          <p:nvPr userDrawn="1"/>
        </p:nvSpPr>
        <p:spPr bwMode="ltGray">
          <a:xfrm>
            <a:off x="0" y="0"/>
            <a:ext cx="6091237" cy="6858000"/>
          </a:xfrm>
          <a:prstGeom prst="rect">
            <a:avLst/>
          </a:prstGeom>
          <a:solidFill>
            <a:srgbClr val="94CE14"/>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5" name="Text Placeholder 4"/>
          <p:cNvSpPr>
            <a:spLocks noGrp="1"/>
          </p:cNvSpPr>
          <p:nvPr>
            <p:ph type="body" sz="quarter" idx="10"/>
          </p:nvPr>
        </p:nvSpPr>
        <p:spPr>
          <a:xfrm>
            <a:off x="520700" y="2298404"/>
            <a:ext cx="5211838" cy="249299"/>
          </a:xfrm>
          <a:prstGeom prst="rect">
            <a:avLst/>
          </a:prstGeom>
        </p:spPr>
        <p:txBody>
          <a:bodyPr/>
          <a:lstStyle>
            <a:lvl1pPr marL="0" indent="0">
              <a:spcBef>
                <a:spcPts val="0"/>
              </a:spcBef>
              <a:spcAft>
                <a:spcPts val="1200"/>
              </a:spcAft>
              <a:buNone/>
              <a:defRPr sz="1800">
                <a:solidFill>
                  <a:schemeClr val="tx1"/>
                </a:solidFill>
                <a:latin typeface="+mn-lt"/>
              </a:defRPr>
            </a:lvl1pPr>
            <a:lvl2pPr marL="233363" indent="0">
              <a:buNone/>
              <a:defRPr sz="2000">
                <a:solidFill>
                  <a:schemeClr val="tx1"/>
                </a:solidFill>
              </a:defRPr>
            </a:lvl2pPr>
            <a:lvl3pPr marL="457200" indent="0">
              <a:buNone/>
              <a:tabLst/>
              <a:defRPr sz="2000">
                <a:solidFill>
                  <a:schemeClr val="tx1"/>
                </a:solidFill>
              </a:defRPr>
            </a:lvl3pPr>
            <a:lvl4pPr marL="690563" indent="0">
              <a:buNone/>
              <a:defRPr sz="2000">
                <a:solidFill>
                  <a:schemeClr val="tx1"/>
                </a:solidFill>
              </a:defRPr>
            </a:lvl4pPr>
            <a:lvl5pPr marL="917575" indent="0">
              <a:buNone/>
              <a:defRPr sz="2000">
                <a:solidFill>
                  <a:schemeClr val="tx1"/>
                </a:solidFill>
              </a:defRPr>
            </a:lvl5pPr>
          </a:lstStyle>
          <a:p>
            <a:pPr lvl="0"/>
            <a:r>
              <a:rPr lang="en-US" dirty="0" smtClean="0"/>
              <a:t>Click to edit Master text styles</a:t>
            </a:r>
          </a:p>
        </p:txBody>
      </p:sp>
      <p:sp>
        <p:nvSpPr>
          <p:cNvPr id="3" name="Title 2"/>
          <p:cNvSpPr>
            <a:spLocks noGrp="1"/>
          </p:cNvSpPr>
          <p:nvPr>
            <p:ph type="title" hasCustomPrompt="1"/>
          </p:nvPr>
        </p:nvSpPr>
        <p:spPr>
          <a:xfrm>
            <a:off x="520700" y="1460812"/>
            <a:ext cx="5207868" cy="553998"/>
          </a:xfrm>
        </p:spPr>
        <p:txBody>
          <a:bodyPr/>
          <a:lstStyle>
            <a:lvl1pPr>
              <a:defRPr sz="4000">
                <a:solidFill>
                  <a:schemeClr val="tx1"/>
                </a:solidFill>
              </a:defRPr>
            </a:lvl1pPr>
          </a:lstStyle>
          <a:p>
            <a:r>
              <a:rPr lang="en-US" dirty="0" smtClean="0"/>
              <a:t>Click to edit title style</a:t>
            </a:r>
            <a:endParaRPr lang="en-US" dirty="0"/>
          </a:p>
        </p:txBody>
      </p:sp>
      <p:sp>
        <p:nvSpPr>
          <p:cNvPr id="6" name="Picture Placeholder 5"/>
          <p:cNvSpPr>
            <a:spLocks noGrp="1"/>
          </p:cNvSpPr>
          <p:nvPr>
            <p:ph type="pic" sz="quarter" idx="11" hasCustomPrompt="1"/>
          </p:nvPr>
        </p:nvSpPr>
        <p:spPr>
          <a:xfrm>
            <a:off x="6091238" y="0"/>
            <a:ext cx="6097587" cy="6858000"/>
          </a:xfrm>
        </p:spPr>
        <p:txBody>
          <a:bodyPr anchor="ctr" anchorCtr="0">
            <a:noAutofit/>
          </a:bodyPr>
          <a:lstStyle>
            <a:lvl1pPr marL="0" indent="0" algn="ctr">
              <a:buNone/>
              <a:defRPr/>
            </a:lvl1pPr>
          </a:lstStyle>
          <a:p>
            <a:r>
              <a:rPr lang="en-US" dirty="0" smtClean="0"/>
              <a:t>Click to insert photo</a:t>
            </a:r>
            <a:endParaRPr lang="en-US" dirty="0"/>
          </a:p>
        </p:txBody>
      </p:sp>
    </p:spTree>
    <p:extLst>
      <p:ext uri="{BB962C8B-B14F-4D97-AF65-F5344CB8AC3E}">
        <p14:creationId xmlns:p14="http://schemas.microsoft.com/office/powerpoint/2010/main" val="172803161"/>
      </p:ext>
    </p:extLst>
  </p:cSld>
  <p:clrMapOvr>
    <a:masterClrMapping/>
  </p:clrMapOvr>
  <p:transition>
    <p:fade/>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2_Half red">
    <p:spTree>
      <p:nvGrpSpPr>
        <p:cNvPr id="1" name=""/>
        <p:cNvGrpSpPr/>
        <p:nvPr/>
      </p:nvGrpSpPr>
      <p:grpSpPr>
        <a:xfrm>
          <a:off x="0" y="0"/>
          <a:ext cx="0" cy="0"/>
          <a:chOff x="0" y="0"/>
          <a:chExt cx="0" cy="0"/>
        </a:xfrm>
      </p:grpSpPr>
      <p:sp>
        <p:nvSpPr>
          <p:cNvPr id="2" name="Rectangle 1"/>
          <p:cNvSpPr/>
          <p:nvPr userDrawn="1"/>
        </p:nvSpPr>
        <p:spPr bwMode="ltGray">
          <a:xfrm>
            <a:off x="6091237" y="0"/>
            <a:ext cx="6091237" cy="6858000"/>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5" name="Text Placeholder 4"/>
          <p:cNvSpPr>
            <a:spLocks noGrp="1"/>
          </p:cNvSpPr>
          <p:nvPr>
            <p:ph type="body" sz="quarter" idx="10"/>
          </p:nvPr>
        </p:nvSpPr>
        <p:spPr>
          <a:xfrm>
            <a:off x="6409910" y="2298404"/>
            <a:ext cx="5211838" cy="249299"/>
          </a:xfrm>
          <a:prstGeom prst="rect">
            <a:avLst/>
          </a:prstGeom>
        </p:spPr>
        <p:txBody>
          <a:bodyPr/>
          <a:lstStyle>
            <a:lvl1pPr marL="0" indent="0">
              <a:spcBef>
                <a:spcPts val="0"/>
              </a:spcBef>
              <a:spcAft>
                <a:spcPts val="1200"/>
              </a:spcAft>
              <a:buNone/>
              <a:defRPr sz="1800">
                <a:solidFill>
                  <a:schemeClr val="tx1"/>
                </a:solidFill>
                <a:latin typeface="+mn-lt"/>
              </a:defRPr>
            </a:lvl1pPr>
            <a:lvl2pPr marL="233363" indent="0">
              <a:buNone/>
              <a:defRPr sz="2000">
                <a:solidFill>
                  <a:schemeClr val="tx1"/>
                </a:solidFill>
              </a:defRPr>
            </a:lvl2pPr>
            <a:lvl3pPr marL="457200" indent="0">
              <a:buNone/>
              <a:tabLst/>
              <a:defRPr sz="2000">
                <a:solidFill>
                  <a:schemeClr val="tx1"/>
                </a:solidFill>
              </a:defRPr>
            </a:lvl3pPr>
            <a:lvl4pPr marL="690563" indent="0">
              <a:buNone/>
              <a:defRPr sz="2000">
                <a:solidFill>
                  <a:schemeClr val="tx1"/>
                </a:solidFill>
              </a:defRPr>
            </a:lvl4pPr>
            <a:lvl5pPr marL="917575" indent="0">
              <a:buNone/>
              <a:defRPr sz="2000">
                <a:solidFill>
                  <a:schemeClr val="tx1"/>
                </a:solidFill>
              </a:defRPr>
            </a:lvl5pPr>
          </a:lstStyle>
          <a:p>
            <a:pPr lvl="0"/>
            <a:r>
              <a:rPr lang="en-US" dirty="0" smtClean="0"/>
              <a:t>Click to edit Master text styles</a:t>
            </a:r>
          </a:p>
        </p:txBody>
      </p:sp>
      <p:sp>
        <p:nvSpPr>
          <p:cNvPr id="3" name="Title 2"/>
          <p:cNvSpPr>
            <a:spLocks noGrp="1"/>
          </p:cNvSpPr>
          <p:nvPr>
            <p:ph type="title" hasCustomPrompt="1"/>
          </p:nvPr>
        </p:nvSpPr>
        <p:spPr>
          <a:xfrm>
            <a:off x="6409910" y="1460812"/>
            <a:ext cx="5207868" cy="553998"/>
          </a:xfrm>
        </p:spPr>
        <p:txBody>
          <a:bodyPr/>
          <a:lstStyle>
            <a:lvl1pPr>
              <a:defRPr sz="4000">
                <a:solidFill>
                  <a:schemeClr val="tx1"/>
                </a:solidFill>
              </a:defRPr>
            </a:lvl1pPr>
          </a:lstStyle>
          <a:p>
            <a:r>
              <a:rPr lang="en-US" dirty="0" smtClean="0"/>
              <a:t>Click to edit title style</a:t>
            </a:r>
            <a:endParaRPr lang="en-US" dirty="0"/>
          </a:p>
        </p:txBody>
      </p:sp>
      <p:sp>
        <p:nvSpPr>
          <p:cNvPr id="6" name="Picture Placeholder 5"/>
          <p:cNvSpPr>
            <a:spLocks noGrp="1"/>
          </p:cNvSpPr>
          <p:nvPr>
            <p:ph type="pic" sz="quarter" idx="11" hasCustomPrompt="1"/>
          </p:nvPr>
        </p:nvSpPr>
        <p:spPr>
          <a:xfrm>
            <a:off x="-6350" y="0"/>
            <a:ext cx="6097587" cy="6858000"/>
          </a:xfrm>
        </p:spPr>
        <p:txBody>
          <a:bodyPr anchor="ctr" anchorCtr="0">
            <a:noAutofit/>
          </a:bodyPr>
          <a:lstStyle>
            <a:lvl1pPr marL="0" indent="0" algn="ctr">
              <a:buNone/>
              <a:defRPr/>
            </a:lvl1pPr>
          </a:lstStyle>
          <a:p>
            <a:r>
              <a:rPr lang="en-US" dirty="0" smtClean="0"/>
              <a:t>Click to insert photo</a:t>
            </a:r>
            <a:endParaRPr lang="en-US" dirty="0"/>
          </a:p>
        </p:txBody>
      </p:sp>
    </p:spTree>
    <p:extLst>
      <p:ext uri="{BB962C8B-B14F-4D97-AF65-F5344CB8AC3E}">
        <p14:creationId xmlns:p14="http://schemas.microsoft.com/office/powerpoint/2010/main" val="3214891074"/>
      </p:ext>
    </p:extLst>
  </p:cSld>
  <p:clrMapOvr>
    <a:masterClrMapping/>
  </p:clrMapOvr>
  <p:transition>
    <p:fade/>
  </p:transition>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2_Half photo">
    <p:spTree>
      <p:nvGrpSpPr>
        <p:cNvPr id="1" name=""/>
        <p:cNvGrpSpPr/>
        <p:nvPr/>
      </p:nvGrpSpPr>
      <p:grpSpPr>
        <a:xfrm>
          <a:off x="0" y="0"/>
          <a:ext cx="0" cy="0"/>
          <a:chOff x="0" y="0"/>
          <a:chExt cx="0" cy="0"/>
        </a:xfrm>
      </p:grpSpPr>
      <p:sp>
        <p:nvSpPr>
          <p:cNvPr id="5" name="Text Placeholder 4"/>
          <p:cNvSpPr>
            <a:spLocks noGrp="1"/>
          </p:cNvSpPr>
          <p:nvPr>
            <p:ph type="body" sz="quarter" idx="10"/>
          </p:nvPr>
        </p:nvSpPr>
        <p:spPr>
          <a:xfrm>
            <a:off x="519113" y="2277138"/>
            <a:ext cx="5211838" cy="249299"/>
          </a:xfrm>
          <a:prstGeom prst="rect">
            <a:avLst/>
          </a:prstGeom>
        </p:spPr>
        <p:txBody>
          <a:bodyPr/>
          <a:lstStyle>
            <a:lvl1pPr marL="0" indent="0">
              <a:spcBef>
                <a:spcPts val="0"/>
              </a:spcBef>
              <a:spcAft>
                <a:spcPts val="1200"/>
              </a:spcAft>
              <a:buNone/>
              <a:defRPr sz="1800">
                <a:solidFill>
                  <a:schemeClr val="bg2">
                    <a:lumMod val="65000"/>
                    <a:lumOff val="35000"/>
                  </a:schemeClr>
                </a:solidFill>
                <a:latin typeface="+mn-lt"/>
              </a:defRPr>
            </a:lvl1pPr>
            <a:lvl2pPr marL="0" indent="0">
              <a:buNone/>
              <a:defRPr sz="2000">
                <a:solidFill>
                  <a:schemeClr val="bg2">
                    <a:lumMod val="65000"/>
                    <a:lumOff val="35000"/>
                  </a:schemeClr>
                </a:solidFill>
              </a:defRPr>
            </a:lvl2pPr>
            <a:lvl3pPr marL="231775" indent="0">
              <a:buNone/>
              <a:defRPr sz="2000">
                <a:solidFill>
                  <a:schemeClr val="bg2">
                    <a:lumMod val="65000"/>
                    <a:lumOff val="35000"/>
                  </a:schemeClr>
                </a:solidFill>
              </a:defRPr>
            </a:lvl3pPr>
            <a:lvl4pPr marL="457200" indent="0">
              <a:buNone/>
              <a:defRPr sz="2000">
                <a:solidFill>
                  <a:schemeClr val="bg2">
                    <a:lumMod val="65000"/>
                    <a:lumOff val="35000"/>
                  </a:schemeClr>
                </a:solidFill>
              </a:defRPr>
            </a:lvl4pPr>
            <a:lvl5pPr marL="693738" indent="0">
              <a:buNone/>
              <a:defRPr sz="2000">
                <a:solidFill>
                  <a:schemeClr val="bg2">
                    <a:lumMod val="65000"/>
                    <a:lumOff val="35000"/>
                  </a:schemeClr>
                </a:solidFill>
              </a:defRPr>
            </a:lvl5pPr>
          </a:lstStyle>
          <a:p>
            <a:pPr lvl="0"/>
            <a:r>
              <a:rPr lang="en-US" dirty="0" smtClean="0"/>
              <a:t>Click to edit Master text styles</a:t>
            </a:r>
          </a:p>
        </p:txBody>
      </p:sp>
      <p:sp>
        <p:nvSpPr>
          <p:cNvPr id="3" name="Title 2"/>
          <p:cNvSpPr>
            <a:spLocks noGrp="1"/>
          </p:cNvSpPr>
          <p:nvPr>
            <p:ph type="title" hasCustomPrompt="1"/>
          </p:nvPr>
        </p:nvSpPr>
        <p:spPr>
          <a:xfrm>
            <a:off x="523083" y="1462272"/>
            <a:ext cx="5207868" cy="553998"/>
          </a:xfrm>
        </p:spPr>
        <p:txBody>
          <a:bodyPr/>
          <a:lstStyle>
            <a:lvl1pPr>
              <a:defRPr sz="4000"/>
            </a:lvl1pPr>
          </a:lstStyle>
          <a:p>
            <a:r>
              <a:rPr lang="en-US" dirty="0" smtClean="0"/>
              <a:t>Click to edit title style</a:t>
            </a:r>
            <a:endParaRPr lang="en-US" dirty="0"/>
          </a:p>
        </p:txBody>
      </p:sp>
      <p:sp>
        <p:nvSpPr>
          <p:cNvPr id="6" name="Picture Placeholder 5"/>
          <p:cNvSpPr>
            <a:spLocks noGrp="1"/>
          </p:cNvSpPr>
          <p:nvPr>
            <p:ph type="pic" sz="quarter" idx="11" hasCustomPrompt="1"/>
          </p:nvPr>
        </p:nvSpPr>
        <p:spPr>
          <a:xfrm>
            <a:off x="6091238" y="0"/>
            <a:ext cx="6097587" cy="6858000"/>
          </a:xfrm>
        </p:spPr>
        <p:txBody>
          <a:bodyPr anchor="ctr" anchorCtr="0">
            <a:noAutofit/>
          </a:bodyPr>
          <a:lstStyle>
            <a:lvl1pPr marL="0" indent="0" algn="ctr">
              <a:buNone/>
              <a:defRPr/>
            </a:lvl1pPr>
          </a:lstStyle>
          <a:p>
            <a:r>
              <a:rPr lang="en-US" dirty="0" smtClean="0"/>
              <a:t>Click to insert photo</a:t>
            </a:r>
            <a:endParaRPr lang="en-US" dirty="0"/>
          </a:p>
        </p:txBody>
      </p:sp>
    </p:spTree>
    <p:extLst>
      <p:ext uri="{BB962C8B-B14F-4D97-AF65-F5344CB8AC3E}">
        <p14:creationId xmlns:p14="http://schemas.microsoft.com/office/powerpoint/2010/main" val="3927546333"/>
      </p:ext>
    </p:extLst>
  </p:cSld>
  <p:clrMapOvr>
    <a:masterClrMapping/>
  </p:clrMapOvr>
  <p:transition>
    <p:fade/>
  </p:transition>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userDrawn="1">
  <p:cSld name="Blank - dark grey">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301136281"/>
      </p:ext>
    </p:extLst>
  </p:cSld>
  <p:clrMapOvr>
    <a:masterClrMapping/>
  </p:clrMapOvr>
  <p:transition>
    <p:fade/>
  </p:transition>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a:xfrm>
            <a:off x="520700" y="228600"/>
            <a:ext cx="11152188" cy="664797"/>
          </a:xfrm>
        </p:spPr>
        <p:txBody>
          <a:bodyPr/>
          <a:lstStyle>
            <a:lvl1pPr>
              <a:defRPr sz="4800" baseline="0">
                <a:gradFill>
                  <a:gsLst>
                    <a:gs pos="0">
                      <a:srgbClr val="FFFFFF"/>
                    </a:gs>
                    <a:gs pos="100000">
                      <a:srgbClr val="FFFFFF"/>
                    </a:gs>
                  </a:gsLst>
                  <a:lin ang="5400000" scaled="0"/>
                </a:gradFill>
                <a:latin typeface="Segoe UI" pitchFamily="34" charset="0"/>
                <a:ea typeface="Segoe UI" pitchFamily="34" charset="0"/>
                <a:cs typeface="Segoe UI" pitchFamily="34" charset="0"/>
              </a:defRPr>
            </a:lvl1pPr>
          </a:lstStyle>
          <a:p>
            <a:r>
              <a:rPr lang="en-US" smtClean="0"/>
              <a:t>Click to edit Master title style</a:t>
            </a:r>
            <a:endParaRPr lang="en-US" dirty="0"/>
          </a:p>
        </p:txBody>
      </p:sp>
      <p:sp>
        <p:nvSpPr>
          <p:cNvPr id="6" name="Text Placeholder 5"/>
          <p:cNvSpPr>
            <a:spLocks noGrp="1"/>
          </p:cNvSpPr>
          <p:nvPr>
            <p:ph type="body" sz="quarter" idx="10" hasCustomPrompt="1"/>
          </p:nvPr>
        </p:nvSpPr>
        <p:spPr bwMode="white">
          <a:xfrm>
            <a:off x="519112" y="1447799"/>
            <a:ext cx="11149013" cy="2043636"/>
          </a:xfrm>
          <a:prstGeom prst="rect">
            <a:avLst/>
          </a:prstGeom>
        </p:spPr>
        <p:txBody>
          <a:bodyPr/>
          <a:lstStyle>
            <a:lvl1pPr marL="342900" indent="-342900">
              <a:buClr>
                <a:srgbClr val="FFFFFF"/>
              </a:buClr>
              <a:buSzPct val="90000"/>
              <a:buFont typeface="Arial" pitchFamily="34" charset="0"/>
              <a:buChar char="•"/>
              <a:defRPr>
                <a:gradFill>
                  <a:gsLst>
                    <a:gs pos="0">
                      <a:srgbClr val="FFFFFF"/>
                    </a:gs>
                    <a:gs pos="86000">
                      <a:srgbClr val="FFFFFF"/>
                    </a:gs>
                  </a:gsLst>
                  <a:lin ang="5400000" scaled="0"/>
                </a:gradFill>
                <a:latin typeface="Segoe UI" pitchFamily="34" charset="0"/>
                <a:ea typeface="Segoe UI" pitchFamily="34" charset="0"/>
                <a:cs typeface="Segoe UI" pitchFamily="34" charset="0"/>
              </a:defRPr>
            </a:lvl1pPr>
            <a:lvl2pPr marL="628650" indent="-285750">
              <a:buClr>
                <a:srgbClr val="FFFFFF"/>
              </a:buClr>
              <a:buSzPct val="90000"/>
              <a:buFont typeface="Arial" pitchFamily="34" charset="0"/>
              <a:buChar char="•"/>
              <a:defRPr>
                <a:gradFill>
                  <a:gsLst>
                    <a:gs pos="0">
                      <a:srgbClr val="FFFFFF"/>
                    </a:gs>
                    <a:gs pos="86000">
                      <a:srgbClr val="FFFFFF"/>
                    </a:gs>
                  </a:gsLst>
                  <a:lin ang="5400000" scaled="0"/>
                </a:gradFill>
                <a:latin typeface="Segoe UI" pitchFamily="34" charset="0"/>
                <a:ea typeface="Segoe UI" pitchFamily="34" charset="0"/>
                <a:cs typeface="Segoe UI" pitchFamily="34" charset="0"/>
              </a:defRPr>
            </a:lvl2pPr>
            <a:lvl3pPr marL="914400" indent="-285750">
              <a:buClr>
                <a:srgbClr val="FFFFFF"/>
              </a:buClr>
              <a:buSzPct val="90000"/>
              <a:buFont typeface="Arial" pitchFamily="34" charset="0"/>
              <a:buChar char="•"/>
              <a:defRPr>
                <a:gradFill>
                  <a:gsLst>
                    <a:gs pos="0">
                      <a:srgbClr val="FFFFFF"/>
                    </a:gs>
                    <a:gs pos="86000">
                      <a:srgbClr val="FFFFFF"/>
                    </a:gs>
                  </a:gsLst>
                  <a:lin ang="5400000" scaled="0"/>
                </a:gradFill>
                <a:latin typeface="Segoe UI" pitchFamily="34" charset="0"/>
                <a:ea typeface="Segoe UI" pitchFamily="34" charset="0"/>
                <a:cs typeface="Segoe UI" pitchFamily="34" charset="0"/>
              </a:defRPr>
            </a:lvl3pPr>
            <a:lvl4pPr marL="1143000" indent="-228600">
              <a:buClr>
                <a:srgbClr val="FFFFFF"/>
              </a:buClr>
              <a:buSzPct val="90000"/>
              <a:buFont typeface="Arial" pitchFamily="34" charset="0"/>
              <a:buChar char="•"/>
              <a:defRPr>
                <a:gradFill>
                  <a:gsLst>
                    <a:gs pos="0">
                      <a:srgbClr val="FFFFFF"/>
                    </a:gs>
                    <a:gs pos="86000">
                      <a:srgbClr val="FFFFFF"/>
                    </a:gs>
                  </a:gsLst>
                  <a:lin ang="5400000" scaled="0"/>
                </a:gradFill>
                <a:latin typeface="Segoe UI" pitchFamily="34" charset="0"/>
                <a:ea typeface="Segoe UI" pitchFamily="34" charset="0"/>
                <a:cs typeface="Segoe UI" pitchFamily="34" charset="0"/>
              </a:defRPr>
            </a:lvl4pPr>
            <a:lvl5pPr marL="1371600" indent="-228600">
              <a:buClr>
                <a:srgbClr val="FFFFFF"/>
              </a:buClr>
              <a:buSzPct val="90000"/>
              <a:buFont typeface="Arial" pitchFamily="34" charset="0"/>
              <a:buChar char="•"/>
              <a:defRPr>
                <a:gradFill>
                  <a:gsLst>
                    <a:gs pos="0">
                      <a:srgbClr val="FFFFFF"/>
                    </a:gs>
                    <a:gs pos="86000">
                      <a:srgbClr val="FFFFFF"/>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6"/>
          <p:cNvSpPr>
            <a:spLocks noGrp="1"/>
          </p:cNvSpPr>
          <p:nvPr>
            <p:ph type="body" sz="quarter" idx="11" hasCustomPrompt="1"/>
          </p:nvPr>
        </p:nvSpPr>
        <p:spPr>
          <a:xfrm>
            <a:off x="1" y="6238876"/>
            <a:ext cx="12188826" cy="619125"/>
          </a:xfrm>
          <a:prstGeom prst="rect">
            <a:avLst/>
          </a:prstGeom>
          <a:solidFill>
            <a:srgbClr val="FFFF99"/>
          </a:solidFill>
        </p:spPr>
        <p:txBody>
          <a:bodyPr wrap="square" lIns="152394" tIns="76197" rIns="152394" bIns="76197" anchor="b" anchorCtr="0">
            <a:noAutofit/>
          </a:bodyPr>
          <a:lstStyle>
            <a:lvl1pPr algn="r">
              <a:buFont typeface="Arial" pitchFamily="34" charset="0"/>
              <a:buNone/>
              <a:defRPr sz="3600" spc="-50" baseline="0">
                <a:gradFill>
                  <a:gsLst>
                    <a:gs pos="0">
                      <a:srgbClr val="000000"/>
                    </a:gs>
                    <a:gs pos="100000">
                      <a:srgbClr val="000000"/>
                    </a:gs>
                  </a:gsLst>
                  <a:lin ang="5400000" scaled="0"/>
                </a:gradFill>
                <a:effectLst/>
                <a:latin typeface="Segoe UI" pitchFamily="34" charset="0"/>
                <a:ea typeface="Segoe UI" pitchFamily="34" charset="0"/>
                <a:cs typeface="Segoe UI" pitchFamily="34" charset="0"/>
              </a:defRPr>
            </a:lvl1pPr>
          </a:lstStyle>
          <a:p>
            <a:pPr lvl="0"/>
            <a:r>
              <a:rPr lang="en-US" dirty="0" smtClean="0"/>
              <a:t>Next:</a:t>
            </a:r>
          </a:p>
        </p:txBody>
      </p:sp>
    </p:spTree>
    <p:extLst>
      <p:ext uri="{BB962C8B-B14F-4D97-AF65-F5344CB8AC3E}">
        <p14:creationId xmlns:p14="http://schemas.microsoft.com/office/powerpoint/2010/main" val="3375409495"/>
      </p:ext>
    </p:extLst>
  </p:cSld>
  <p:clrMapOvr>
    <a:masterClrMapping/>
  </p:clrMapOvr>
  <p:transition>
    <p:fade/>
  </p:transition>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userDrawn="1">
  <p:cSld name="Blank - white">
    <p:bg>
      <p:bgPr>
        <a:solidFill>
          <a:schemeClr val="tx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750962639"/>
      </p:ext>
    </p:extLst>
  </p:cSld>
  <p:clrMapOvr>
    <a:masterClrMapping/>
  </p:clrMapOvr>
  <p:transition>
    <p:fade/>
  </p:transition>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lvl1pPr>
              <a:defRPr/>
            </a:lvl1pPr>
          </a:lstStyle>
          <a:p>
            <a:r>
              <a:rPr lang="en-US" smtClean="0"/>
              <a:t>Click to edit Master title style</a:t>
            </a:r>
            <a:endParaRPr lang="en-US" dirty="0"/>
          </a:p>
        </p:txBody>
      </p:sp>
      <p:sp>
        <p:nvSpPr>
          <p:cNvPr id="6" name="Text Placeholder 5"/>
          <p:cNvSpPr>
            <a:spLocks noGrp="1"/>
          </p:cNvSpPr>
          <p:nvPr>
            <p:ph type="body" sz="quarter" idx="13" hasCustomPrompt="1"/>
          </p:nvPr>
        </p:nvSpPr>
        <p:spPr>
          <a:xfrm>
            <a:off x="1" y="573606"/>
            <a:ext cx="12188825" cy="373063"/>
          </a:xfrm>
          <a:prstGeom prst="rect">
            <a:avLst/>
          </a:prstGeom>
        </p:spPr>
        <p:txBody>
          <a:bodyPr lIns="380893" tIns="53325" rIns="53325" bIns="53325">
            <a:noAutofit/>
          </a:bodyPr>
          <a:lstStyle>
            <a:lvl1pPr marL="0" indent="0">
              <a:buNone/>
              <a:defRPr sz="2799">
                <a:latin typeface="Segoe UI Light" pitchFamily="34" charset="0"/>
              </a:defRPr>
            </a:lvl1pPr>
            <a:lvl2pPr marL="281589" indent="0">
              <a:buNone/>
              <a:defRPr/>
            </a:lvl2pPr>
            <a:lvl3pPr marL="588299" indent="0">
              <a:buNone/>
              <a:defRPr/>
            </a:lvl3pPr>
            <a:lvl4pPr marL="869889" indent="0">
              <a:buNone/>
              <a:defRPr/>
            </a:lvl4pPr>
            <a:lvl5pPr marL="1105208" indent="0">
              <a:buNone/>
              <a:defRPr/>
            </a:lvl5pPr>
          </a:lstStyle>
          <a:p>
            <a:pPr lvl="0"/>
            <a:r>
              <a:rPr lang="en-US" dirty="0" smtClean="0"/>
              <a:t>Click to add subtitle</a:t>
            </a:r>
          </a:p>
        </p:txBody>
      </p:sp>
      <p:sp>
        <p:nvSpPr>
          <p:cNvPr id="16" name="Text Placeholder 15"/>
          <p:cNvSpPr>
            <a:spLocks noGrp="1"/>
          </p:cNvSpPr>
          <p:nvPr>
            <p:ph type="body" sz="quarter" idx="14"/>
          </p:nvPr>
        </p:nvSpPr>
        <p:spPr>
          <a:xfrm>
            <a:off x="761802" y="1524000"/>
            <a:ext cx="10665222" cy="198823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230307423"/>
      </p:ext>
    </p:extLst>
  </p:cSld>
  <p:clrMapOvr>
    <a:masterClrMapping/>
  </p:clrMapOvr>
  <p:transition>
    <p:fade/>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1_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lvl1pPr>
              <a:defRPr/>
            </a:lvl1pPr>
          </a:lstStyle>
          <a:p>
            <a:r>
              <a:rPr lang="en-US" smtClean="0"/>
              <a:t>Click to edit Master title style</a:t>
            </a:r>
            <a:endParaRPr lang="en-US" dirty="0"/>
          </a:p>
        </p:txBody>
      </p:sp>
      <p:sp>
        <p:nvSpPr>
          <p:cNvPr id="4" name="Footer Placeholder 3"/>
          <p:cNvSpPr>
            <a:spLocks noGrp="1"/>
          </p:cNvSpPr>
          <p:nvPr>
            <p:ph type="ftr" sz="quarter" idx="11"/>
          </p:nvPr>
        </p:nvSpPr>
        <p:spPr>
          <a:xfrm>
            <a:off x="3047206" y="6477873"/>
            <a:ext cx="8379817" cy="380127"/>
          </a:xfrm>
          <a:prstGeom prst="rect">
            <a:avLst/>
          </a:prstGeom>
        </p:spPr>
        <p:txBody>
          <a:bodyPr/>
          <a:lstStyle/>
          <a:p>
            <a:endParaRPr lang="en-US" dirty="0">
              <a:solidFill>
                <a:srgbClr val="505050"/>
              </a:solidFill>
            </a:endParaRPr>
          </a:p>
        </p:txBody>
      </p:sp>
      <p:sp>
        <p:nvSpPr>
          <p:cNvPr id="5" name="Slide Number Placeholder 4"/>
          <p:cNvSpPr>
            <a:spLocks noGrp="1"/>
          </p:cNvSpPr>
          <p:nvPr>
            <p:ph type="sldNum" sz="quarter" idx="12"/>
          </p:nvPr>
        </p:nvSpPr>
        <p:spPr>
          <a:xfrm>
            <a:off x="11427024" y="6478587"/>
            <a:ext cx="761800" cy="379413"/>
          </a:xfrm>
          <a:prstGeom prst="rect">
            <a:avLst/>
          </a:prstGeom>
        </p:spPr>
        <p:txBody>
          <a:bodyPr/>
          <a:lstStyle/>
          <a:p>
            <a:fld id="{6A4C1A4A-E5E6-4CC1-B72C-A20A4EB3E2D2}" type="slidenum">
              <a:rPr lang="en-US" smtClean="0">
                <a:solidFill>
                  <a:srgbClr val="505050"/>
                </a:solidFill>
              </a:rPr>
              <a:pPr/>
              <a:t>‹#›</a:t>
            </a:fld>
            <a:endParaRPr lang="en-US" dirty="0">
              <a:solidFill>
                <a:srgbClr val="505050"/>
              </a:solidFill>
            </a:endParaRPr>
          </a:p>
        </p:txBody>
      </p:sp>
      <p:sp>
        <p:nvSpPr>
          <p:cNvPr id="6" name="Text Placeholder 5"/>
          <p:cNvSpPr>
            <a:spLocks noGrp="1"/>
          </p:cNvSpPr>
          <p:nvPr>
            <p:ph type="body" sz="quarter" idx="13" hasCustomPrompt="1"/>
          </p:nvPr>
        </p:nvSpPr>
        <p:spPr>
          <a:xfrm>
            <a:off x="0" y="573604"/>
            <a:ext cx="12188825" cy="373063"/>
          </a:xfrm>
          <a:prstGeom prst="rect">
            <a:avLst/>
          </a:prstGeom>
        </p:spPr>
        <p:txBody>
          <a:bodyPr lIns="380893" tIns="53325" rIns="53325" bIns="53325">
            <a:noAutofit/>
          </a:bodyPr>
          <a:lstStyle>
            <a:lvl1pPr marL="0" indent="0">
              <a:buNone/>
              <a:defRPr sz="2800">
                <a:latin typeface="Segoe UI Light" pitchFamily="34" charset="0"/>
              </a:defRPr>
            </a:lvl1pPr>
            <a:lvl2pPr marL="281674" indent="0">
              <a:buNone/>
              <a:defRPr/>
            </a:lvl2pPr>
            <a:lvl3pPr marL="588476" indent="0">
              <a:buNone/>
              <a:defRPr/>
            </a:lvl3pPr>
            <a:lvl4pPr marL="870150" indent="0">
              <a:buNone/>
              <a:defRPr/>
            </a:lvl4pPr>
            <a:lvl5pPr marL="1105540" indent="0">
              <a:buNone/>
              <a:defRPr/>
            </a:lvl5pPr>
          </a:lstStyle>
          <a:p>
            <a:pPr lvl="0"/>
            <a:r>
              <a:rPr lang="en-US" dirty="0" smtClean="0"/>
              <a:t>Click to add subtitle</a:t>
            </a:r>
          </a:p>
        </p:txBody>
      </p:sp>
    </p:spTree>
    <p:extLst>
      <p:ext uri="{BB962C8B-B14F-4D97-AF65-F5344CB8AC3E}">
        <p14:creationId xmlns:p14="http://schemas.microsoft.com/office/powerpoint/2010/main" val="540472012"/>
      </p:ext>
    </p:extLst>
  </p:cSld>
  <p:clrMapOvr>
    <a:masterClrMapping/>
  </p:clrMapOvr>
  <p:transition>
    <p:fade/>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11_Title Only">
    <p:bg>
      <p:bgPr>
        <a:blipFill dpi="0" rotWithShape="1">
          <a:blip r:embed="rId2">
            <a:lum/>
          </a:blip>
          <a:srcRect/>
          <a:stretch>
            <a:fillRect t="-9000" b="-9000"/>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913977822"/>
      </p:ext>
    </p:extLst>
  </p:cSld>
  <p:clrMapOvr>
    <a:masterClrMapping/>
  </p:clrMapOvr>
  <p:transition>
    <p:fade/>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mp; Non-bulleted text">
    <p:spTree>
      <p:nvGrpSpPr>
        <p:cNvPr id="1" name=""/>
        <p:cNvGrpSpPr/>
        <p:nvPr/>
      </p:nvGrpSpPr>
      <p:grpSpPr>
        <a:xfrm>
          <a:off x="0" y="0"/>
          <a:ext cx="0" cy="0"/>
          <a:chOff x="0" y="0"/>
          <a:chExt cx="0" cy="0"/>
        </a:xfrm>
      </p:grpSpPr>
      <p:sp>
        <p:nvSpPr>
          <p:cNvPr id="5" name="Text Placeholder 4"/>
          <p:cNvSpPr>
            <a:spLocks noGrp="1"/>
          </p:cNvSpPr>
          <p:nvPr>
            <p:ph type="body" sz="quarter" idx="10"/>
          </p:nvPr>
        </p:nvSpPr>
        <p:spPr>
          <a:xfrm>
            <a:off x="519112" y="1447799"/>
            <a:ext cx="11149013" cy="1975926"/>
          </a:xfrm>
          <a:prstGeom prst="rect">
            <a:avLst/>
          </a:prstGeom>
        </p:spPr>
        <p:txBody>
          <a:bodyPr/>
          <a:lstStyle>
            <a:lvl1pPr marL="0" indent="0">
              <a:spcBef>
                <a:spcPts val="2400"/>
              </a:spcBef>
              <a:buNone/>
              <a:defRPr sz="4000">
                <a:solidFill>
                  <a:schemeClr val="bg2">
                    <a:lumMod val="65000"/>
                    <a:lumOff val="35000"/>
                  </a:schemeClr>
                </a:solidFill>
                <a:latin typeface="+mj-lt"/>
              </a:defRPr>
            </a:lvl1pPr>
            <a:lvl2pPr marL="0" indent="0">
              <a:buNone/>
              <a:defRPr sz="2000">
                <a:solidFill>
                  <a:schemeClr val="bg2">
                    <a:lumMod val="65000"/>
                    <a:lumOff val="35000"/>
                  </a:schemeClr>
                </a:solidFill>
              </a:defRPr>
            </a:lvl2pPr>
            <a:lvl3pPr marL="231775" indent="0">
              <a:buNone/>
              <a:defRPr sz="2000">
                <a:solidFill>
                  <a:schemeClr val="bg2">
                    <a:lumMod val="65000"/>
                    <a:lumOff val="35000"/>
                  </a:schemeClr>
                </a:solidFill>
              </a:defRPr>
            </a:lvl3pPr>
            <a:lvl4pPr marL="457200" indent="0">
              <a:buNone/>
              <a:defRPr sz="2000">
                <a:solidFill>
                  <a:schemeClr val="bg2">
                    <a:lumMod val="65000"/>
                    <a:lumOff val="35000"/>
                  </a:schemeClr>
                </a:solidFill>
              </a:defRPr>
            </a:lvl4pPr>
            <a:lvl5pPr marL="693738" indent="0">
              <a:buNone/>
              <a:defRPr sz="2000">
                <a:solidFill>
                  <a:schemeClr val="bg2">
                    <a:lumMod val="65000"/>
                    <a:lumOff val="35000"/>
                  </a:schemeClr>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3" name="Title 2"/>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194319880"/>
      </p:ext>
    </p:extLst>
  </p:cSld>
  <p:clrMapOvr>
    <a:masterClrMapping/>
  </p:clrMapOvr>
  <p:transition>
    <p:fade/>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wo Column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4" name="Text Placeholder 3"/>
          <p:cNvSpPr>
            <a:spLocks noGrp="1"/>
          </p:cNvSpPr>
          <p:nvPr>
            <p:ph type="body" sz="quarter" idx="10"/>
          </p:nvPr>
        </p:nvSpPr>
        <p:spPr>
          <a:xfrm>
            <a:off x="520700" y="1447800"/>
            <a:ext cx="5394960" cy="2351413"/>
          </a:xfrm>
        </p:spPr>
        <p:txBody>
          <a:bodyPr>
            <a:spAutoFit/>
          </a:bodyPr>
          <a:lstStyle>
            <a:lvl1pPr marL="292100" indent="-292100">
              <a:spcBef>
                <a:spcPts val="1200"/>
              </a:spcBef>
              <a:buClr>
                <a:schemeClr val="tx1"/>
              </a:buClr>
              <a:buFont typeface="Wingdings" pitchFamily="2" charset="2"/>
              <a:buChar char=""/>
              <a:defRPr/>
            </a:lvl1pPr>
            <a:lvl2pPr marL="520700" indent="-228600">
              <a:defRPr sz="2000"/>
            </a:lvl2pPr>
            <a:lvl3pPr marL="685800" indent="-165100">
              <a:tabLst/>
              <a:defRPr sz="2000"/>
            </a:lvl3pPr>
            <a:lvl4pPr marL="863600" indent="-177800">
              <a:defRPr/>
            </a:lvl4pPr>
            <a:lvl5pPr marL="1028700" indent="-165100">
              <a:tabLs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Text Placeholder 6"/>
          <p:cNvSpPr>
            <a:spLocks noGrp="1"/>
          </p:cNvSpPr>
          <p:nvPr>
            <p:ph type="body" sz="quarter" idx="11"/>
          </p:nvPr>
        </p:nvSpPr>
        <p:spPr>
          <a:xfrm>
            <a:off x="6277928" y="1447800"/>
            <a:ext cx="5394960" cy="2351413"/>
          </a:xfrm>
        </p:spPr>
        <p:txBody>
          <a:bodyPr>
            <a:spAutoFit/>
          </a:bodyPr>
          <a:lstStyle>
            <a:lvl1pPr marL="339725" indent="-339725">
              <a:spcBef>
                <a:spcPts val="1200"/>
              </a:spcBef>
              <a:buFont typeface="Wingdings" pitchFamily="2" charset="2"/>
              <a:buChar char=""/>
              <a:defRPr lang="en-US" sz="3600" kern="1200" spc="-70" baseline="0" dirty="0" smtClean="0">
                <a:solidFill>
                  <a:schemeClr val="bg2">
                    <a:lumMod val="65000"/>
                    <a:lumOff val="35000"/>
                  </a:schemeClr>
                </a:solidFill>
                <a:latin typeface="+mj-lt"/>
                <a:ea typeface="+mn-ea"/>
                <a:cs typeface="+mn-cs"/>
              </a:defRPr>
            </a:lvl1pPr>
            <a:lvl2pPr marL="635000" indent="-342900">
              <a:defRPr lang="en-US" sz="2000" kern="1200" spc="0" baseline="0" dirty="0" smtClean="0">
                <a:solidFill>
                  <a:schemeClr val="bg2">
                    <a:lumMod val="65000"/>
                    <a:lumOff val="35000"/>
                  </a:schemeClr>
                </a:solidFill>
                <a:latin typeface="+mn-lt"/>
                <a:ea typeface="+mn-ea"/>
                <a:cs typeface="+mn-cs"/>
              </a:defRPr>
            </a:lvl2pPr>
            <a:lvl3pPr marL="863600" indent="-342900">
              <a:defRPr lang="en-US" sz="2000" kern="1200" spc="0" baseline="0" dirty="0" smtClean="0">
                <a:solidFill>
                  <a:schemeClr val="bg2">
                    <a:lumMod val="65000"/>
                    <a:lumOff val="35000"/>
                  </a:schemeClr>
                </a:solidFill>
                <a:latin typeface="+mn-lt"/>
                <a:ea typeface="+mn-ea"/>
                <a:cs typeface="+mn-cs"/>
              </a:defRPr>
            </a:lvl3pPr>
            <a:lvl4pPr marL="1028700" indent="-342900">
              <a:defRPr lang="en-US" sz="2000" kern="1200" spc="0" baseline="0" dirty="0" smtClean="0">
                <a:solidFill>
                  <a:schemeClr val="bg2">
                    <a:lumMod val="65000"/>
                    <a:lumOff val="35000"/>
                  </a:schemeClr>
                </a:solidFill>
                <a:latin typeface="+mn-lt"/>
                <a:ea typeface="+mn-ea"/>
                <a:cs typeface="+mn-cs"/>
              </a:defRPr>
            </a:lvl4pPr>
            <a:lvl5pPr marL="1206500" indent="-342900">
              <a:defRPr lang="en-US" sz="2000" kern="1200" spc="0" baseline="0" dirty="0">
                <a:solidFill>
                  <a:schemeClr val="bg2">
                    <a:lumMod val="65000"/>
                    <a:lumOff val="35000"/>
                  </a:schemeClr>
                </a:solidFill>
                <a:latin typeface="+mn-lt"/>
                <a:ea typeface="+mn-ea"/>
                <a:cs typeface="+mn-cs"/>
              </a:defRPr>
            </a:lvl5pPr>
          </a:lstStyle>
          <a:p>
            <a:pPr marL="292100" marR="0" lvl="0" indent="-292100" algn="l" defTabSz="914363" rtl="0" eaLnBrk="1" fontAlgn="auto" latinLnBrk="0" hangingPunct="1">
              <a:lnSpc>
                <a:spcPct val="90000"/>
              </a:lnSpc>
              <a:spcBef>
                <a:spcPct val="20000"/>
              </a:spcBef>
              <a:spcAft>
                <a:spcPts val="0"/>
              </a:spcAft>
              <a:buClr>
                <a:schemeClr val="tx1"/>
              </a:buClr>
              <a:buSzPct val="90000"/>
              <a:buFont typeface="Wingdings" pitchFamily="2" charset="2"/>
              <a:buChar char=""/>
              <a:tabLst/>
            </a:pPr>
            <a:r>
              <a:rPr lang="en-US" dirty="0" smtClean="0"/>
              <a:t>Click to edit Master text styles</a:t>
            </a:r>
          </a:p>
          <a:p>
            <a:pPr marL="520700" marR="0" lvl="1" indent="-228600" algn="l" defTabSz="914363" rtl="0" eaLnBrk="1" fontAlgn="auto" latinLnBrk="0" hangingPunct="1">
              <a:lnSpc>
                <a:spcPct val="90000"/>
              </a:lnSpc>
              <a:spcBef>
                <a:spcPct val="20000"/>
              </a:spcBef>
              <a:spcAft>
                <a:spcPts val="0"/>
              </a:spcAft>
              <a:buClrTx/>
              <a:buSzPct val="90000"/>
              <a:buFont typeface="Wingdings" pitchFamily="2" charset="2"/>
              <a:buChar char=""/>
              <a:tabLst/>
            </a:pPr>
            <a:r>
              <a:rPr lang="en-US" dirty="0" smtClean="0"/>
              <a:t>Second level</a:t>
            </a:r>
          </a:p>
          <a:p>
            <a:pPr marL="685800" marR="0" lvl="2" indent="-165100" algn="l" defTabSz="914363" rtl="0" eaLnBrk="1" fontAlgn="auto" latinLnBrk="0" hangingPunct="1">
              <a:lnSpc>
                <a:spcPct val="90000"/>
              </a:lnSpc>
              <a:spcBef>
                <a:spcPct val="20000"/>
              </a:spcBef>
              <a:spcAft>
                <a:spcPts val="0"/>
              </a:spcAft>
              <a:buClrTx/>
              <a:buSzPct val="90000"/>
              <a:buFont typeface="Wingdings" pitchFamily="2" charset="2"/>
              <a:buChar char=""/>
              <a:tabLst/>
            </a:pPr>
            <a:r>
              <a:rPr lang="en-US" dirty="0" smtClean="0"/>
              <a:t>Third level</a:t>
            </a:r>
          </a:p>
          <a:p>
            <a:pPr marL="863600" marR="0" lvl="3" indent="-177800" algn="l" defTabSz="914363" rtl="0" eaLnBrk="1" fontAlgn="auto" latinLnBrk="0" hangingPunct="1">
              <a:lnSpc>
                <a:spcPct val="90000"/>
              </a:lnSpc>
              <a:spcBef>
                <a:spcPct val="20000"/>
              </a:spcBef>
              <a:spcAft>
                <a:spcPts val="0"/>
              </a:spcAft>
              <a:buClrTx/>
              <a:buSzPct val="90000"/>
              <a:buFont typeface="Wingdings" pitchFamily="2" charset="2"/>
              <a:buChar char=""/>
              <a:tabLst/>
            </a:pPr>
            <a:r>
              <a:rPr lang="en-US" dirty="0" smtClean="0"/>
              <a:t>Fourth level</a:t>
            </a:r>
          </a:p>
          <a:p>
            <a:pPr marL="1028700" marR="0" lvl="4" indent="-165100" algn="l" defTabSz="914363" rtl="0" eaLnBrk="1" fontAlgn="auto" latinLnBrk="0" hangingPunct="1">
              <a:lnSpc>
                <a:spcPct val="90000"/>
              </a:lnSpc>
              <a:spcBef>
                <a:spcPct val="20000"/>
              </a:spcBef>
              <a:spcAft>
                <a:spcPts val="0"/>
              </a:spcAft>
              <a:buClrTx/>
              <a:buSzPct val="90000"/>
              <a:buFont typeface="Wingdings" pitchFamily="2" charset="2"/>
              <a:buChar char=""/>
              <a:tabLst/>
            </a:pPr>
            <a:r>
              <a:rPr lang="en-US" dirty="0" smtClean="0"/>
              <a:t>Fifth level</a:t>
            </a:r>
            <a:endParaRPr lang="en-US" dirty="0"/>
          </a:p>
        </p:txBody>
      </p:sp>
    </p:spTree>
    <p:extLst>
      <p:ext uri="{BB962C8B-B14F-4D97-AF65-F5344CB8AC3E}">
        <p14:creationId xmlns:p14="http://schemas.microsoft.com/office/powerpoint/2010/main" val="1071215095"/>
      </p:ext>
    </p:extLst>
  </p:cSld>
  <p:clrMapOvr>
    <a:masterClrMapping/>
  </p:clrMapOvr>
  <p:transition>
    <p:fade/>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wo Column 2-color Non-bullete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6" name="Text Placeholder 5"/>
          <p:cNvSpPr>
            <a:spLocks noGrp="1"/>
          </p:cNvSpPr>
          <p:nvPr>
            <p:ph type="body" sz="quarter" idx="11"/>
          </p:nvPr>
        </p:nvSpPr>
        <p:spPr>
          <a:xfrm>
            <a:off x="520700" y="1447800"/>
            <a:ext cx="5394960" cy="2462213"/>
          </a:xfrm>
        </p:spPr>
        <p:txBody>
          <a:bodyPr/>
          <a:lstStyle>
            <a:lvl1pPr marL="0" indent="0">
              <a:spcBef>
                <a:spcPts val="1200"/>
              </a:spcBef>
              <a:buNone/>
              <a:defRPr sz="4000">
                <a:gradFill>
                  <a:gsLst>
                    <a:gs pos="100000">
                      <a:schemeClr val="tx2"/>
                    </a:gs>
                    <a:gs pos="0">
                      <a:schemeClr val="tx2"/>
                    </a:gs>
                  </a:gsLst>
                  <a:lin ang="5400000" scaled="0"/>
                </a:gradFill>
                <a:latin typeface="+mj-lt"/>
              </a:defRPr>
            </a:lvl1pPr>
            <a:lvl2pPr marL="0" indent="0">
              <a:buNone/>
              <a:defRPr sz="2000"/>
            </a:lvl2pPr>
            <a:lvl3pPr marL="233363" indent="0">
              <a:buNone/>
              <a:defRPr sz="2000"/>
            </a:lvl3pPr>
            <a:lvl4pPr marL="457200" indent="0">
              <a:buNone/>
              <a:defRPr sz="2000"/>
            </a:lvl4pPr>
            <a:lvl5pPr marL="693738" indent="0">
              <a:buNone/>
              <a:defRPr sz="20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9" name="Text Placeholder 8"/>
          <p:cNvSpPr>
            <a:spLocks noGrp="1"/>
          </p:cNvSpPr>
          <p:nvPr>
            <p:ph type="body" sz="quarter" idx="12"/>
          </p:nvPr>
        </p:nvSpPr>
        <p:spPr>
          <a:xfrm>
            <a:off x="6277928" y="1447800"/>
            <a:ext cx="5394960" cy="2462213"/>
          </a:xfrm>
        </p:spPr>
        <p:txBody>
          <a:bodyPr/>
          <a:lstStyle>
            <a:lvl1pPr marL="0" indent="0">
              <a:spcBef>
                <a:spcPts val="1200"/>
              </a:spcBef>
              <a:buNone/>
              <a:defRPr lang="en-US" sz="4000" kern="1200" spc="-70" baseline="0" dirty="0" smtClean="0">
                <a:gradFill>
                  <a:gsLst>
                    <a:gs pos="100000">
                      <a:schemeClr val="tx2"/>
                    </a:gs>
                    <a:gs pos="0">
                      <a:schemeClr val="tx2"/>
                    </a:gs>
                  </a:gsLst>
                  <a:lin ang="5400000" scaled="0"/>
                </a:gradFill>
                <a:latin typeface="+mj-lt"/>
                <a:ea typeface="+mn-ea"/>
                <a:cs typeface="+mn-cs"/>
              </a:defRPr>
            </a:lvl1pPr>
            <a:lvl2pPr marL="3175" marR="0" indent="0" algn="l" defTabSz="914363" rtl="0" eaLnBrk="1" fontAlgn="auto" latinLnBrk="0" hangingPunct="1">
              <a:lnSpc>
                <a:spcPct val="90000"/>
              </a:lnSpc>
              <a:spcBef>
                <a:spcPct val="20000"/>
              </a:spcBef>
              <a:spcAft>
                <a:spcPts val="0"/>
              </a:spcAft>
              <a:buClrTx/>
              <a:buSzPct val="90000"/>
              <a:buFont typeface="Arial" pitchFamily="34" charset="0"/>
              <a:buNone/>
              <a:tabLst/>
              <a:defRPr lang="en-US" sz="2000" kern="1200" spc="0" baseline="0" dirty="0" smtClean="0">
                <a:solidFill>
                  <a:schemeClr val="bg2">
                    <a:lumMod val="65000"/>
                    <a:lumOff val="35000"/>
                  </a:schemeClr>
                </a:solidFill>
                <a:latin typeface="+mn-lt"/>
                <a:ea typeface="+mn-ea"/>
                <a:cs typeface="+mn-cs"/>
              </a:defRPr>
            </a:lvl2pPr>
            <a:lvl3pPr marL="233363" marR="0" indent="0" algn="l" defTabSz="914363" rtl="0" eaLnBrk="1" fontAlgn="auto" latinLnBrk="0" hangingPunct="1">
              <a:lnSpc>
                <a:spcPct val="90000"/>
              </a:lnSpc>
              <a:spcBef>
                <a:spcPct val="20000"/>
              </a:spcBef>
              <a:spcAft>
                <a:spcPts val="0"/>
              </a:spcAft>
              <a:buClrTx/>
              <a:buSzPct val="90000"/>
              <a:buFont typeface="Arial" pitchFamily="34" charset="0"/>
              <a:buNone/>
              <a:tabLst/>
              <a:defRPr lang="en-US" sz="2000" kern="1200" spc="0" baseline="0" dirty="0" smtClean="0">
                <a:solidFill>
                  <a:schemeClr val="bg2">
                    <a:lumMod val="65000"/>
                    <a:lumOff val="35000"/>
                  </a:schemeClr>
                </a:solidFill>
                <a:latin typeface="+mn-lt"/>
                <a:ea typeface="+mn-ea"/>
                <a:cs typeface="+mn-cs"/>
              </a:defRPr>
            </a:lvl3pPr>
            <a:lvl4pPr marL="460375" marR="0" indent="0" algn="l" defTabSz="914363" rtl="0" eaLnBrk="1" fontAlgn="auto" latinLnBrk="0" hangingPunct="1">
              <a:lnSpc>
                <a:spcPct val="90000"/>
              </a:lnSpc>
              <a:spcBef>
                <a:spcPct val="20000"/>
              </a:spcBef>
              <a:spcAft>
                <a:spcPts val="0"/>
              </a:spcAft>
              <a:buClrTx/>
              <a:buSzPct val="90000"/>
              <a:buFont typeface="Arial" pitchFamily="34" charset="0"/>
              <a:buNone/>
              <a:tabLst/>
              <a:defRPr lang="en-US" sz="2000" kern="1200" spc="0" baseline="0" dirty="0" smtClean="0">
                <a:solidFill>
                  <a:schemeClr val="bg2">
                    <a:lumMod val="65000"/>
                    <a:lumOff val="35000"/>
                  </a:schemeClr>
                </a:solidFill>
                <a:latin typeface="+mn-lt"/>
                <a:ea typeface="+mn-ea"/>
                <a:cs typeface="+mn-cs"/>
              </a:defRPr>
            </a:lvl4pPr>
            <a:lvl5pPr marL="687388" marR="0" indent="0" algn="l" defTabSz="914363" rtl="0" eaLnBrk="1" fontAlgn="auto" latinLnBrk="0" hangingPunct="1">
              <a:lnSpc>
                <a:spcPct val="90000"/>
              </a:lnSpc>
              <a:spcBef>
                <a:spcPct val="20000"/>
              </a:spcBef>
              <a:spcAft>
                <a:spcPts val="0"/>
              </a:spcAft>
              <a:buClrTx/>
              <a:buSzPct val="90000"/>
              <a:buFont typeface="Arial" pitchFamily="34" charset="0"/>
              <a:buNone/>
              <a:tabLst/>
              <a:defRPr lang="en-US" sz="2000" kern="1200" spc="0" baseline="0" dirty="0">
                <a:solidFill>
                  <a:schemeClr val="bg2">
                    <a:lumMod val="65000"/>
                    <a:lumOff val="35000"/>
                  </a:schemeClr>
                </a:solidFill>
                <a:latin typeface="+mn-lt"/>
                <a:ea typeface="+mn-ea"/>
                <a:cs typeface="+mn-cs"/>
              </a:defRPr>
            </a:lvl5pPr>
          </a:lstStyle>
          <a:p>
            <a:pPr marL="0" marR="0" lvl="0" indent="0" algn="l" defTabSz="914363" rtl="0" eaLnBrk="1" fontAlgn="auto" latinLnBrk="0" hangingPunct="1">
              <a:lnSpc>
                <a:spcPct val="90000"/>
              </a:lnSpc>
              <a:spcBef>
                <a:spcPct val="20000"/>
              </a:spcBef>
              <a:spcAft>
                <a:spcPts val="0"/>
              </a:spcAft>
              <a:buClrTx/>
              <a:buSzPct val="90000"/>
              <a:buFont typeface="Arial" pitchFamily="34" charset="0"/>
              <a:buNone/>
              <a:tabLst/>
            </a:pPr>
            <a:r>
              <a:rPr lang="en-US" dirty="0" smtClean="0"/>
              <a:t>Click to edit Master text styles</a:t>
            </a:r>
          </a:p>
          <a:p>
            <a:pPr marL="0" marR="0" lvl="1" indent="0" algn="l" defTabSz="914363" rtl="0" eaLnBrk="1" fontAlgn="auto" latinLnBrk="0" hangingPunct="1">
              <a:lnSpc>
                <a:spcPct val="90000"/>
              </a:lnSpc>
              <a:spcBef>
                <a:spcPct val="20000"/>
              </a:spcBef>
              <a:spcAft>
                <a:spcPts val="0"/>
              </a:spcAft>
              <a:buClrTx/>
              <a:buSzPct val="90000"/>
              <a:buFont typeface="Wingdings" pitchFamily="2" charset="2"/>
              <a:buNone/>
              <a:tabLst/>
            </a:pPr>
            <a:r>
              <a:rPr lang="en-US" dirty="0" smtClean="0"/>
              <a:t>Second level</a:t>
            </a:r>
          </a:p>
          <a:p>
            <a:pPr marL="233363" marR="0" lvl="2" indent="0" algn="l" defTabSz="914363" rtl="0" eaLnBrk="1" fontAlgn="auto" latinLnBrk="0" hangingPunct="1">
              <a:lnSpc>
                <a:spcPct val="90000"/>
              </a:lnSpc>
              <a:spcBef>
                <a:spcPct val="20000"/>
              </a:spcBef>
              <a:spcAft>
                <a:spcPts val="0"/>
              </a:spcAft>
              <a:buClrTx/>
              <a:buSzPct val="90000"/>
              <a:buFont typeface="Wingdings" pitchFamily="2" charset="2"/>
              <a:buNone/>
              <a:tabLst>
                <a:tab pos="798513" algn="l"/>
              </a:tabLst>
            </a:pPr>
            <a:r>
              <a:rPr lang="en-US" dirty="0" smtClean="0"/>
              <a:t>Third level</a:t>
            </a:r>
          </a:p>
          <a:p>
            <a:pPr marL="457200" marR="0" lvl="3" indent="0" algn="l" defTabSz="914363" rtl="0" eaLnBrk="1" fontAlgn="auto" latinLnBrk="0" hangingPunct="1">
              <a:lnSpc>
                <a:spcPct val="90000"/>
              </a:lnSpc>
              <a:spcBef>
                <a:spcPct val="20000"/>
              </a:spcBef>
              <a:spcAft>
                <a:spcPts val="0"/>
              </a:spcAft>
              <a:buClrTx/>
              <a:buSzPct val="90000"/>
              <a:buFont typeface="Wingdings" pitchFamily="2" charset="2"/>
              <a:buNone/>
              <a:tabLst/>
            </a:pPr>
            <a:r>
              <a:rPr lang="en-US" dirty="0" smtClean="0"/>
              <a:t>Fourth level</a:t>
            </a:r>
          </a:p>
          <a:p>
            <a:pPr marL="693738" marR="0" lvl="4" indent="0" algn="l" defTabSz="914363" rtl="0" eaLnBrk="1" fontAlgn="auto" latinLnBrk="0" hangingPunct="1">
              <a:lnSpc>
                <a:spcPct val="90000"/>
              </a:lnSpc>
              <a:spcBef>
                <a:spcPct val="20000"/>
              </a:spcBef>
              <a:spcAft>
                <a:spcPts val="0"/>
              </a:spcAft>
              <a:buClrTx/>
              <a:buSzPct val="90000"/>
              <a:buFont typeface="Wingdings" pitchFamily="2" charset="2"/>
              <a:buNone/>
              <a:tabLst>
                <a:tab pos="1255713" algn="l"/>
              </a:tabLst>
            </a:pPr>
            <a:r>
              <a:rPr lang="en-US" dirty="0" smtClean="0"/>
              <a:t>Fifth level</a:t>
            </a:r>
            <a:endParaRPr lang="en-US" dirty="0"/>
          </a:p>
        </p:txBody>
      </p:sp>
    </p:spTree>
    <p:extLst>
      <p:ext uri="{BB962C8B-B14F-4D97-AF65-F5344CB8AC3E}">
        <p14:creationId xmlns:p14="http://schemas.microsoft.com/office/powerpoint/2010/main" val="2343971732"/>
      </p:ext>
    </p:extLst>
  </p:cSld>
  <p:clrMapOvr>
    <a:masterClrMapping/>
  </p:clrMapOvr>
  <p:transition>
    <p:fade/>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wo Column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6" name="Text Placeholder 5"/>
          <p:cNvSpPr>
            <a:spLocks noGrp="1"/>
          </p:cNvSpPr>
          <p:nvPr>
            <p:ph type="body" sz="quarter" idx="11"/>
          </p:nvPr>
        </p:nvSpPr>
        <p:spPr>
          <a:xfrm>
            <a:off x="520700" y="1447800"/>
            <a:ext cx="5394960" cy="2462213"/>
          </a:xfrm>
        </p:spPr>
        <p:txBody>
          <a:bodyPr/>
          <a:lstStyle>
            <a:lvl1pPr marL="0" indent="0">
              <a:spcBef>
                <a:spcPts val="1200"/>
              </a:spcBef>
              <a:buNone/>
              <a:defRPr lang="en-US" sz="4000" kern="1200" spc="-70" baseline="0" dirty="0" smtClean="0">
                <a:gradFill>
                  <a:gsLst>
                    <a:gs pos="100000">
                      <a:schemeClr val="tx2"/>
                    </a:gs>
                    <a:gs pos="0">
                      <a:schemeClr val="tx2"/>
                    </a:gs>
                  </a:gsLst>
                  <a:lin ang="5400000" scaled="0"/>
                </a:gradFill>
                <a:latin typeface="+mj-lt"/>
                <a:ea typeface="+mn-ea"/>
                <a:cs typeface="+mn-cs"/>
              </a:defRPr>
            </a:lvl1pPr>
            <a:lvl2pPr marL="0" indent="0">
              <a:buNone/>
              <a:defRPr sz="2000">
                <a:solidFill>
                  <a:schemeClr val="bg2">
                    <a:lumMod val="65000"/>
                    <a:lumOff val="35000"/>
                  </a:schemeClr>
                </a:solidFill>
              </a:defRPr>
            </a:lvl2pPr>
            <a:lvl3pPr marL="233363" indent="0">
              <a:buNone/>
              <a:defRPr sz="2000">
                <a:solidFill>
                  <a:schemeClr val="bg2">
                    <a:lumMod val="65000"/>
                    <a:lumOff val="35000"/>
                  </a:schemeClr>
                </a:solidFill>
              </a:defRPr>
            </a:lvl3pPr>
            <a:lvl4pPr marL="457200" indent="0">
              <a:buNone/>
              <a:defRPr sz="2000">
                <a:solidFill>
                  <a:schemeClr val="bg2">
                    <a:lumMod val="65000"/>
                    <a:lumOff val="35000"/>
                  </a:schemeClr>
                </a:solidFill>
              </a:defRPr>
            </a:lvl4pPr>
            <a:lvl5pPr marL="693738" indent="0">
              <a:buNone/>
              <a:defRPr sz="2000">
                <a:solidFill>
                  <a:schemeClr val="bg2">
                    <a:lumMod val="65000"/>
                    <a:lumOff val="35000"/>
                  </a:schemeClr>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9" name="Text Placeholder 8"/>
          <p:cNvSpPr>
            <a:spLocks noGrp="1"/>
          </p:cNvSpPr>
          <p:nvPr>
            <p:ph type="body" sz="quarter" idx="12"/>
          </p:nvPr>
        </p:nvSpPr>
        <p:spPr>
          <a:xfrm>
            <a:off x="6277928" y="1447800"/>
            <a:ext cx="5394960" cy="2462213"/>
          </a:xfrm>
        </p:spPr>
        <p:txBody>
          <a:bodyPr/>
          <a:lstStyle>
            <a:lvl1pPr marL="0" indent="0">
              <a:spcBef>
                <a:spcPts val="1200"/>
              </a:spcBef>
              <a:buNone/>
              <a:defRPr lang="en-US" sz="4000" kern="1200" spc="-70" baseline="0" dirty="0" smtClean="0">
                <a:gradFill>
                  <a:gsLst>
                    <a:gs pos="100000">
                      <a:schemeClr val="tx2"/>
                    </a:gs>
                    <a:gs pos="0">
                      <a:schemeClr val="tx2"/>
                    </a:gs>
                  </a:gsLst>
                  <a:lin ang="5400000" scaled="0"/>
                </a:gradFill>
                <a:latin typeface="+mj-lt"/>
                <a:ea typeface="+mn-ea"/>
                <a:cs typeface="+mn-cs"/>
              </a:defRPr>
            </a:lvl1pPr>
            <a:lvl2pPr marL="3175" marR="0" indent="0" algn="l" defTabSz="914363" rtl="0" eaLnBrk="1" fontAlgn="auto" latinLnBrk="0" hangingPunct="1">
              <a:lnSpc>
                <a:spcPct val="90000"/>
              </a:lnSpc>
              <a:spcBef>
                <a:spcPct val="20000"/>
              </a:spcBef>
              <a:spcAft>
                <a:spcPts val="0"/>
              </a:spcAft>
              <a:buClrTx/>
              <a:buSzPct val="90000"/>
              <a:buFont typeface="Arial" pitchFamily="34" charset="0"/>
              <a:buNone/>
              <a:tabLst/>
              <a:defRPr lang="en-US" sz="2000" kern="1200" spc="0" baseline="0" dirty="0" smtClean="0">
                <a:solidFill>
                  <a:schemeClr val="bg2">
                    <a:lumMod val="65000"/>
                    <a:lumOff val="35000"/>
                  </a:schemeClr>
                </a:solidFill>
                <a:latin typeface="+mn-lt"/>
                <a:ea typeface="+mn-ea"/>
                <a:cs typeface="+mn-cs"/>
              </a:defRPr>
            </a:lvl2pPr>
            <a:lvl3pPr marL="233363" marR="0" indent="0" algn="l" defTabSz="914363" rtl="0" eaLnBrk="1" fontAlgn="auto" latinLnBrk="0" hangingPunct="1">
              <a:lnSpc>
                <a:spcPct val="90000"/>
              </a:lnSpc>
              <a:spcBef>
                <a:spcPct val="20000"/>
              </a:spcBef>
              <a:spcAft>
                <a:spcPts val="0"/>
              </a:spcAft>
              <a:buClrTx/>
              <a:buSzPct val="90000"/>
              <a:buFont typeface="Arial" pitchFamily="34" charset="0"/>
              <a:buNone/>
              <a:tabLst/>
              <a:defRPr lang="en-US" sz="2000" kern="1200" spc="0" baseline="0" dirty="0" smtClean="0">
                <a:solidFill>
                  <a:schemeClr val="bg2">
                    <a:lumMod val="65000"/>
                    <a:lumOff val="35000"/>
                  </a:schemeClr>
                </a:solidFill>
                <a:latin typeface="+mn-lt"/>
                <a:ea typeface="+mn-ea"/>
                <a:cs typeface="+mn-cs"/>
              </a:defRPr>
            </a:lvl3pPr>
            <a:lvl4pPr marL="460375" marR="0" indent="0" algn="l" defTabSz="914363" rtl="0" eaLnBrk="1" fontAlgn="auto" latinLnBrk="0" hangingPunct="1">
              <a:lnSpc>
                <a:spcPct val="90000"/>
              </a:lnSpc>
              <a:spcBef>
                <a:spcPct val="20000"/>
              </a:spcBef>
              <a:spcAft>
                <a:spcPts val="0"/>
              </a:spcAft>
              <a:buClrTx/>
              <a:buSzPct val="90000"/>
              <a:buFont typeface="Arial" pitchFamily="34" charset="0"/>
              <a:buNone/>
              <a:tabLst/>
              <a:defRPr lang="en-US" sz="2000" kern="1200" spc="0" baseline="0" dirty="0" smtClean="0">
                <a:solidFill>
                  <a:schemeClr val="bg2">
                    <a:lumMod val="65000"/>
                    <a:lumOff val="35000"/>
                  </a:schemeClr>
                </a:solidFill>
                <a:latin typeface="+mn-lt"/>
                <a:ea typeface="+mn-ea"/>
                <a:cs typeface="+mn-cs"/>
              </a:defRPr>
            </a:lvl4pPr>
            <a:lvl5pPr marL="687388" marR="0" indent="0" algn="l" defTabSz="914363" rtl="0" eaLnBrk="1" fontAlgn="auto" latinLnBrk="0" hangingPunct="1">
              <a:lnSpc>
                <a:spcPct val="90000"/>
              </a:lnSpc>
              <a:spcBef>
                <a:spcPct val="20000"/>
              </a:spcBef>
              <a:spcAft>
                <a:spcPts val="0"/>
              </a:spcAft>
              <a:buClrTx/>
              <a:buSzPct val="90000"/>
              <a:buFont typeface="Arial" pitchFamily="34" charset="0"/>
              <a:buNone/>
              <a:tabLst/>
              <a:defRPr lang="en-US" sz="2000" kern="1200" spc="0" baseline="0" dirty="0">
                <a:solidFill>
                  <a:schemeClr val="bg2">
                    <a:lumMod val="65000"/>
                    <a:lumOff val="35000"/>
                  </a:schemeClr>
                </a:solidFill>
                <a:latin typeface="+mn-lt"/>
                <a:ea typeface="+mn-ea"/>
                <a:cs typeface="+mn-cs"/>
              </a:defRPr>
            </a:lvl5pPr>
          </a:lstStyle>
          <a:p>
            <a:pPr marL="0" marR="0" lvl="0" indent="0" algn="l" defTabSz="914363" rtl="0" eaLnBrk="1" fontAlgn="auto" latinLnBrk="0" hangingPunct="1">
              <a:lnSpc>
                <a:spcPct val="90000"/>
              </a:lnSpc>
              <a:spcBef>
                <a:spcPct val="20000"/>
              </a:spcBef>
              <a:spcAft>
                <a:spcPts val="0"/>
              </a:spcAft>
              <a:buClrTx/>
              <a:buSzPct val="90000"/>
              <a:buFont typeface="Arial" pitchFamily="34" charset="0"/>
              <a:buNone/>
              <a:tabLst/>
            </a:pPr>
            <a:r>
              <a:rPr lang="en-US" dirty="0" smtClean="0"/>
              <a:t>Click to edit Master text styles</a:t>
            </a:r>
          </a:p>
          <a:p>
            <a:pPr marL="0" marR="0" lvl="1" indent="0" algn="l" defTabSz="914363" rtl="0" eaLnBrk="1" fontAlgn="auto" latinLnBrk="0" hangingPunct="1">
              <a:lnSpc>
                <a:spcPct val="90000"/>
              </a:lnSpc>
              <a:spcBef>
                <a:spcPct val="20000"/>
              </a:spcBef>
              <a:spcAft>
                <a:spcPts val="0"/>
              </a:spcAft>
              <a:buClrTx/>
              <a:buSzPct val="90000"/>
              <a:buFont typeface="Wingdings" pitchFamily="2" charset="2"/>
              <a:buNone/>
              <a:tabLst/>
            </a:pPr>
            <a:r>
              <a:rPr lang="en-US" dirty="0" smtClean="0"/>
              <a:t>Second level</a:t>
            </a:r>
          </a:p>
          <a:p>
            <a:pPr marL="233363" marR="0" lvl="2" indent="0" algn="l" defTabSz="914363" rtl="0" eaLnBrk="1" fontAlgn="auto" latinLnBrk="0" hangingPunct="1">
              <a:lnSpc>
                <a:spcPct val="90000"/>
              </a:lnSpc>
              <a:spcBef>
                <a:spcPct val="20000"/>
              </a:spcBef>
              <a:spcAft>
                <a:spcPts val="0"/>
              </a:spcAft>
              <a:buClrTx/>
              <a:buSzPct val="90000"/>
              <a:buFont typeface="Wingdings" pitchFamily="2" charset="2"/>
              <a:buNone/>
              <a:tabLst>
                <a:tab pos="798513" algn="l"/>
              </a:tabLst>
            </a:pPr>
            <a:r>
              <a:rPr lang="en-US" dirty="0" smtClean="0"/>
              <a:t>Third level</a:t>
            </a:r>
          </a:p>
          <a:p>
            <a:pPr marL="457200" marR="0" lvl="3" indent="0" algn="l" defTabSz="914363" rtl="0" eaLnBrk="1" fontAlgn="auto" latinLnBrk="0" hangingPunct="1">
              <a:lnSpc>
                <a:spcPct val="90000"/>
              </a:lnSpc>
              <a:spcBef>
                <a:spcPct val="20000"/>
              </a:spcBef>
              <a:spcAft>
                <a:spcPts val="0"/>
              </a:spcAft>
              <a:buClrTx/>
              <a:buSzPct val="90000"/>
              <a:buFont typeface="Wingdings" pitchFamily="2" charset="2"/>
              <a:buNone/>
              <a:tabLst/>
            </a:pPr>
            <a:r>
              <a:rPr lang="en-US" dirty="0" smtClean="0"/>
              <a:t>Fourth level</a:t>
            </a:r>
          </a:p>
          <a:p>
            <a:pPr marL="693738" marR="0" lvl="4" indent="0" algn="l" defTabSz="914363" rtl="0" eaLnBrk="1" fontAlgn="auto" latinLnBrk="0" hangingPunct="1">
              <a:lnSpc>
                <a:spcPct val="90000"/>
              </a:lnSpc>
              <a:spcBef>
                <a:spcPct val="20000"/>
              </a:spcBef>
              <a:spcAft>
                <a:spcPts val="0"/>
              </a:spcAft>
              <a:buClrTx/>
              <a:buSzPct val="90000"/>
              <a:buFont typeface="Wingdings" pitchFamily="2" charset="2"/>
              <a:buNone/>
              <a:tabLst>
                <a:tab pos="1255713" algn="l"/>
              </a:tabLst>
            </a:pPr>
            <a:r>
              <a:rPr lang="en-US" dirty="0" smtClean="0"/>
              <a:t>Fifth level</a:t>
            </a:r>
            <a:endParaRPr lang="en-US" dirty="0"/>
          </a:p>
        </p:txBody>
      </p:sp>
    </p:spTree>
    <p:extLst>
      <p:ext uri="{BB962C8B-B14F-4D97-AF65-F5344CB8AC3E}">
        <p14:creationId xmlns:p14="http://schemas.microsoft.com/office/powerpoint/2010/main" val="239248486"/>
      </p:ext>
    </p:extLst>
  </p:cSld>
  <p:clrMapOvr>
    <a:masterClrMapping/>
  </p:clrMapOvr>
  <p:transition>
    <p:fade/>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Tree>
    <p:extLst>
      <p:ext uri="{BB962C8B-B14F-4D97-AF65-F5344CB8AC3E}">
        <p14:creationId xmlns:p14="http://schemas.microsoft.com/office/powerpoint/2010/main" val="4148992370"/>
      </p:ext>
    </p:extLst>
  </p:cSld>
  <p:clrMapOvr>
    <a:masterClrMapping/>
  </p:clrMapOvr>
  <p:transition>
    <p:fade/>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154391231"/>
      </p:ext>
    </p:extLst>
  </p:cSld>
  <p:clrMapOvr>
    <a:masterClrMapping/>
  </p:clrMapOvr>
  <p:transition>
    <p:fade/>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_Half red">
    <p:spTree>
      <p:nvGrpSpPr>
        <p:cNvPr id="1" name=""/>
        <p:cNvGrpSpPr/>
        <p:nvPr/>
      </p:nvGrpSpPr>
      <p:grpSpPr>
        <a:xfrm>
          <a:off x="0" y="0"/>
          <a:ext cx="0" cy="0"/>
          <a:chOff x="0" y="0"/>
          <a:chExt cx="0" cy="0"/>
        </a:xfrm>
      </p:grpSpPr>
      <p:sp>
        <p:nvSpPr>
          <p:cNvPr id="2" name="Rectangle 1"/>
          <p:cNvSpPr/>
          <p:nvPr userDrawn="1"/>
        </p:nvSpPr>
        <p:spPr bwMode="ltGray">
          <a:xfrm>
            <a:off x="0" y="0"/>
            <a:ext cx="6091237" cy="6858000"/>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5" name="Text Placeholder 4"/>
          <p:cNvSpPr>
            <a:spLocks noGrp="1"/>
          </p:cNvSpPr>
          <p:nvPr>
            <p:ph type="body" sz="quarter" idx="10"/>
          </p:nvPr>
        </p:nvSpPr>
        <p:spPr>
          <a:xfrm>
            <a:off x="520700" y="2298404"/>
            <a:ext cx="5211838" cy="249299"/>
          </a:xfrm>
          <a:prstGeom prst="rect">
            <a:avLst/>
          </a:prstGeom>
        </p:spPr>
        <p:txBody>
          <a:bodyPr/>
          <a:lstStyle>
            <a:lvl1pPr marL="0" indent="0">
              <a:spcBef>
                <a:spcPts val="0"/>
              </a:spcBef>
              <a:spcAft>
                <a:spcPts val="1200"/>
              </a:spcAft>
              <a:buNone/>
              <a:defRPr sz="1800">
                <a:solidFill>
                  <a:schemeClr val="tx1"/>
                </a:solidFill>
                <a:latin typeface="+mn-lt"/>
              </a:defRPr>
            </a:lvl1pPr>
            <a:lvl2pPr marL="233363" indent="0">
              <a:buNone/>
              <a:defRPr sz="2000">
                <a:solidFill>
                  <a:schemeClr val="tx1"/>
                </a:solidFill>
              </a:defRPr>
            </a:lvl2pPr>
            <a:lvl3pPr marL="457200" indent="0">
              <a:buNone/>
              <a:tabLst/>
              <a:defRPr sz="2000">
                <a:solidFill>
                  <a:schemeClr val="tx1"/>
                </a:solidFill>
              </a:defRPr>
            </a:lvl3pPr>
            <a:lvl4pPr marL="690563" indent="0">
              <a:buNone/>
              <a:defRPr sz="2000">
                <a:solidFill>
                  <a:schemeClr val="tx1"/>
                </a:solidFill>
              </a:defRPr>
            </a:lvl4pPr>
            <a:lvl5pPr marL="917575" indent="0">
              <a:buNone/>
              <a:defRPr sz="2000">
                <a:solidFill>
                  <a:schemeClr val="tx1"/>
                </a:solidFill>
              </a:defRPr>
            </a:lvl5pPr>
          </a:lstStyle>
          <a:p>
            <a:pPr lvl="0"/>
            <a:r>
              <a:rPr lang="en-US" dirty="0" smtClean="0"/>
              <a:t>Click to edit Master text styles</a:t>
            </a:r>
          </a:p>
        </p:txBody>
      </p:sp>
      <p:sp>
        <p:nvSpPr>
          <p:cNvPr id="3" name="Title 2"/>
          <p:cNvSpPr>
            <a:spLocks noGrp="1"/>
          </p:cNvSpPr>
          <p:nvPr>
            <p:ph type="title" hasCustomPrompt="1"/>
          </p:nvPr>
        </p:nvSpPr>
        <p:spPr>
          <a:xfrm>
            <a:off x="520700" y="1460812"/>
            <a:ext cx="5207868" cy="553998"/>
          </a:xfrm>
        </p:spPr>
        <p:txBody>
          <a:bodyPr/>
          <a:lstStyle>
            <a:lvl1pPr>
              <a:defRPr sz="4000">
                <a:solidFill>
                  <a:schemeClr val="tx1"/>
                </a:solidFill>
              </a:defRPr>
            </a:lvl1pPr>
          </a:lstStyle>
          <a:p>
            <a:r>
              <a:rPr lang="en-US" dirty="0" smtClean="0"/>
              <a:t>Click to edit title style</a:t>
            </a:r>
            <a:endParaRPr lang="en-US" dirty="0"/>
          </a:p>
        </p:txBody>
      </p:sp>
      <p:sp>
        <p:nvSpPr>
          <p:cNvPr id="6" name="Picture Placeholder 5"/>
          <p:cNvSpPr>
            <a:spLocks noGrp="1"/>
          </p:cNvSpPr>
          <p:nvPr>
            <p:ph type="pic" sz="quarter" idx="11" hasCustomPrompt="1"/>
          </p:nvPr>
        </p:nvSpPr>
        <p:spPr>
          <a:xfrm>
            <a:off x="6091238" y="0"/>
            <a:ext cx="6097587" cy="6858000"/>
          </a:xfrm>
        </p:spPr>
        <p:txBody>
          <a:bodyPr anchor="ctr" anchorCtr="0">
            <a:noAutofit/>
          </a:bodyPr>
          <a:lstStyle>
            <a:lvl1pPr marL="0" indent="0" algn="ctr">
              <a:buNone/>
              <a:defRPr/>
            </a:lvl1pPr>
          </a:lstStyle>
          <a:p>
            <a:r>
              <a:rPr lang="en-US" dirty="0" smtClean="0"/>
              <a:t>Click to insert photo</a:t>
            </a:r>
            <a:endParaRPr lang="en-US" dirty="0"/>
          </a:p>
        </p:txBody>
      </p:sp>
    </p:spTree>
    <p:extLst>
      <p:ext uri="{BB962C8B-B14F-4D97-AF65-F5344CB8AC3E}">
        <p14:creationId xmlns:p14="http://schemas.microsoft.com/office/powerpoint/2010/main" val="2624551080"/>
      </p:ext>
    </p:extLst>
  </p:cSld>
  <p:clrMapOvr>
    <a:masterClrMapping/>
  </p:clrMapOvr>
  <p:transition>
    <p:fade/>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Half - blue">
    <p:spTree>
      <p:nvGrpSpPr>
        <p:cNvPr id="1" name=""/>
        <p:cNvGrpSpPr/>
        <p:nvPr/>
      </p:nvGrpSpPr>
      <p:grpSpPr>
        <a:xfrm>
          <a:off x="0" y="0"/>
          <a:ext cx="0" cy="0"/>
          <a:chOff x="0" y="0"/>
          <a:chExt cx="0" cy="0"/>
        </a:xfrm>
      </p:grpSpPr>
      <p:sp>
        <p:nvSpPr>
          <p:cNvPr id="2" name="Rectangle 1"/>
          <p:cNvSpPr/>
          <p:nvPr userDrawn="1"/>
        </p:nvSpPr>
        <p:spPr bwMode="ltGray">
          <a:xfrm>
            <a:off x="0" y="0"/>
            <a:ext cx="6091237" cy="6858000"/>
          </a:xfrm>
          <a:prstGeom prst="rect">
            <a:avLst/>
          </a:prstGeom>
          <a:solidFill>
            <a:schemeClr val="accent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5" name="Text Placeholder 4"/>
          <p:cNvSpPr>
            <a:spLocks noGrp="1"/>
          </p:cNvSpPr>
          <p:nvPr>
            <p:ph type="body" sz="quarter" idx="10"/>
          </p:nvPr>
        </p:nvSpPr>
        <p:spPr>
          <a:xfrm>
            <a:off x="520700" y="2298404"/>
            <a:ext cx="5211838" cy="249299"/>
          </a:xfrm>
          <a:prstGeom prst="rect">
            <a:avLst/>
          </a:prstGeom>
        </p:spPr>
        <p:txBody>
          <a:bodyPr/>
          <a:lstStyle>
            <a:lvl1pPr marL="0" indent="0">
              <a:spcBef>
                <a:spcPts val="0"/>
              </a:spcBef>
              <a:spcAft>
                <a:spcPts val="1200"/>
              </a:spcAft>
              <a:buNone/>
              <a:defRPr sz="1800">
                <a:solidFill>
                  <a:schemeClr val="tx1"/>
                </a:solidFill>
                <a:latin typeface="+mn-lt"/>
              </a:defRPr>
            </a:lvl1pPr>
            <a:lvl2pPr marL="233363" indent="0">
              <a:buNone/>
              <a:defRPr sz="2000">
                <a:solidFill>
                  <a:schemeClr val="tx1"/>
                </a:solidFill>
              </a:defRPr>
            </a:lvl2pPr>
            <a:lvl3pPr marL="457200" indent="0">
              <a:buNone/>
              <a:tabLst/>
              <a:defRPr sz="2000">
                <a:solidFill>
                  <a:schemeClr val="tx1"/>
                </a:solidFill>
              </a:defRPr>
            </a:lvl3pPr>
            <a:lvl4pPr marL="690563" indent="0">
              <a:buNone/>
              <a:defRPr sz="2000">
                <a:solidFill>
                  <a:schemeClr val="tx1"/>
                </a:solidFill>
              </a:defRPr>
            </a:lvl4pPr>
            <a:lvl5pPr marL="917575" indent="0">
              <a:buNone/>
              <a:defRPr sz="2000">
                <a:solidFill>
                  <a:schemeClr val="tx1"/>
                </a:solidFill>
              </a:defRPr>
            </a:lvl5pPr>
          </a:lstStyle>
          <a:p>
            <a:pPr lvl="0"/>
            <a:r>
              <a:rPr lang="en-US" dirty="0" smtClean="0"/>
              <a:t>Click to edit Master text styles</a:t>
            </a:r>
          </a:p>
        </p:txBody>
      </p:sp>
      <p:sp>
        <p:nvSpPr>
          <p:cNvPr id="3" name="Title 2"/>
          <p:cNvSpPr>
            <a:spLocks noGrp="1"/>
          </p:cNvSpPr>
          <p:nvPr>
            <p:ph type="title" hasCustomPrompt="1"/>
          </p:nvPr>
        </p:nvSpPr>
        <p:spPr>
          <a:xfrm>
            <a:off x="520700" y="1460812"/>
            <a:ext cx="5207868" cy="553998"/>
          </a:xfrm>
        </p:spPr>
        <p:txBody>
          <a:bodyPr/>
          <a:lstStyle>
            <a:lvl1pPr>
              <a:defRPr sz="4000">
                <a:solidFill>
                  <a:schemeClr val="tx1"/>
                </a:solidFill>
              </a:defRPr>
            </a:lvl1pPr>
          </a:lstStyle>
          <a:p>
            <a:r>
              <a:rPr lang="en-US" dirty="0" smtClean="0"/>
              <a:t>Click to edit title style</a:t>
            </a:r>
            <a:endParaRPr lang="en-US" dirty="0"/>
          </a:p>
        </p:txBody>
      </p:sp>
      <p:sp>
        <p:nvSpPr>
          <p:cNvPr id="6" name="Picture Placeholder 5"/>
          <p:cNvSpPr>
            <a:spLocks noGrp="1"/>
          </p:cNvSpPr>
          <p:nvPr>
            <p:ph type="pic" sz="quarter" idx="11" hasCustomPrompt="1"/>
          </p:nvPr>
        </p:nvSpPr>
        <p:spPr>
          <a:xfrm>
            <a:off x="6091238" y="0"/>
            <a:ext cx="6097587" cy="6858000"/>
          </a:xfrm>
        </p:spPr>
        <p:txBody>
          <a:bodyPr anchor="ctr" anchorCtr="0">
            <a:noAutofit/>
          </a:bodyPr>
          <a:lstStyle>
            <a:lvl1pPr marL="0" indent="0" algn="ctr">
              <a:buNone/>
              <a:defRPr/>
            </a:lvl1pPr>
          </a:lstStyle>
          <a:p>
            <a:r>
              <a:rPr lang="en-US" dirty="0" smtClean="0"/>
              <a:t>Click to insert photo</a:t>
            </a:r>
            <a:endParaRPr lang="en-US" dirty="0"/>
          </a:p>
        </p:txBody>
      </p:sp>
    </p:spTree>
    <p:extLst>
      <p:ext uri="{BB962C8B-B14F-4D97-AF65-F5344CB8AC3E}">
        <p14:creationId xmlns:p14="http://schemas.microsoft.com/office/powerpoint/2010/main" val="1578630741"/>
      </p:ext>
    </p:extLst>
  </p:cSld>
  <p:clrMapOvr>
    <a:masterClrMapping/>
  </p:clrMapOvr>
  <p:transition>
    <p:fade/>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tx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23081" y="228838"/>
            <a:ext cx="11149013" cy="747897"/>
          </a:xfrm>
          <a:prstGeom prst="rect">
            <a:avLst/>
          </a:prstGeom>
        </p:spPr>
        <p:txBody>
          <a:bodyPr vert="horz" wrap="square" lIns="0" tIns="0" rIns="0" bIns="0" rtlCol="0" anchor="t">
            <a:spAutoFit/>
          </a:bodyPr>
          <a:lstStyle/>
          <a:p>
            <a:r>
              <a:rPr lang="en-US" dirty="0" smtClean="0"/>
              <a:t>Click to edit Master title style</a:t>
            </a:r>
            <a:endParaRPr lang="en-US" dirty="0"/>
          </a:p>
        </p:txBody>
      </p:sp>
      <p:sp>
        <p:nvSpPr>
          <p:cNvPr id="4" name="Text Placeholder 3"/>
          <p:cNvSpPr>
            <a:spLocks noGrp="1"/>
          </p:cNvSpPr>
          <p:nvPr>
            <p:ph type="body" idx="1"/>
          </p:nvPr>
        </p:nvSpPr>
        <p:spPr>
          <a:xfrm>
            <a:off x="521494" y="1454150"/>
            <a:ext cx="11152188" cy="2055947"/>
          </a:xfrm>
          <a:prstGeom prst="rect">
            <a:avLst/>
          </a:prstGeom>
        </p:spPr>
        <p:txBody>
          <a:bodyPr vert="horz" lIns="0" tIns="0" rIns="0" bIns="0" rtlCol="0">
            <a:sp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2431422611"/>
      </p:ext>
    </p:extLst>
  </p:cSld>
  <p:clrMap bg1="dk1" tx1="lt1" bg2="dk2" tx2="lt2" accent1="accent1" accent2="accent2" accent3="accent3" accent4="accent4" accent5="accent5" accent6="accent6" hlink="hlink" folHlink="folHlink"/>
  <p:sldLayoutIdLst>
    <p:sldLayoutId id="2147484109" r:id="rId1"/>
    <p:sldLayoutId id="2147484095" r:id="rId2"/>
    <p:sldLayoutId id="2147484096" r:id="rId3"/>
    <p:sldLayoutId id="2147484097" r:id="rId4"/>
    <p:sldLayoutId id="2147484098" r:id="rId5"/>
    <p:sldLayoutId id="2147484099" r:id="rId6"/>
    <p:sldLayoutId id="2147484100" r:id="rId7"/>
    <p:sldLayoutId id="2147484122" r:id="rId8"/>
    <p:sldLayoutId id="2147484123" r:id="rId9"/>
    <p:sldLayoutId id="2147484124" r:id="rId10"/>
    <p:sldLayoutId id="2147484126" r:id="rId11"/>
    <p:sldLayoutId id="2147484125" r:id="rId12"/>
    <p:sldLayoutId id="2147484112" r:id="rId13"/>
    <p:sldLayoutId id="2147484104" r:id="rId14"/>
    <p:sldLayoutId id="2147484118" r:id="rId15"/>
    <p:sldLayoutId id="2147484176" r:id="rId16"/>
    <p:sldLayoutId id="2147485150" r:id="rId17"/>
    <p:sldLayoutId id="2147485151" r:id="rId18"/>
  </p:sldLayoutIdLst>
  <p:transition>
    <p:fade/>
  </p:transition>
  <p:timing>
    <p:tnLst>
      <p:par>
        <p:cTn id="1" dur="indefinite" restart="never" nodeType="tmRoot"/>
      </p:par>
    </p:tnLst>
  </p:timing>
  <p:txStyles>
    <p:titleStyle>
      <a:lvl1pPr algn="l" defTabSz="914363" rtl="0" eaLnBrk="1" latinLnBrk="0" hangingPunct="1">
        <a:lnSpc>
          <a:spcPct val="90000"/>
        </a:lnSpc>
        <a:spcBef>
          <a:spcPct val="0"/>
        </a:spcBef>
        <a:buNone/>
        <a:defRPr lang="en-US" sz="5400" b="0" kern="1200" cap="none" spc="-100" baseline="0" dirty="0" smtClean="0">
          <a:ln w="3175">
            <a:noFill/>
          </a:ln>
          <a:gradFill>
            <a:gsLst>
              <a:gs pos="100000">
                <a:schemeClr val="accent1"/>
              </a:gs>
              <a:gs pos="0">
                <a:schemeClr val="accent1"/>
              </a:gs>
            </a:gsLst>
            <a:lin ang="5400000" scaled="0"/>
          </a:gradFill>
          <a:effectLst/>
          <a:latin typeface="+mj-lt"/>
          <a:ea typeface="+mn-ea"/>
          <a:cs typeface="Arial" charset="0"/>
        </a:defRPr>
      </a:lvl1pPr>
    </p:titleStyle>
    <p:bodyStyle>
      <a:lvl1pPr marL="339725" marR="0" indent="-339725" algn="l" defTabSz="914363" rtl="0" eaLnBrk="1" fontAlgn="auto" latinLnBrk="0" hangingPunct="1">
        <a:lnSpc>
          <a:spcPct val="90000"/>
        </a:lnSpc>
        <a:spcBef>
          <a:spcPct val="20000"/>
        </a:spcBef>
        <a:spcAft>
          <a:spcPts val="0"/>
        </a:spcAft>
        <a:buClrTx/>
        <a:buSzPct val="90000"/>
        <a:buFont typeface="Arial" pitchFamily="34" charset="0"/>
        <a:buChar char="•"/>
        <a:tabLst/>
        <a:defRPr sz="3600" kern="1200" spc="-70" baseline="0">
          <a:solidFill>
            <a:schemeClr val="bg2">
              <a:lumMod val="65000"/>
              <a:lumOff val="35000"/>
            </a:schemeClr>
          </a:solidFill>
          <a:latin typeface="+mj-lt"/>
          <a:ea typeface="+mn-ea"/>
          <a:cs typeface="+mn-cs"/>
        </a:defRPr>
      </a:lvl1pPr>
      <a:lvl2pPr marL="573088" marR="0" indent="-233363" algn="l" defTabSz="914363" rtl="0" eaLnBrk="1" fontAlgn="auto" latinLnBrk="0" hangingPunct="1">
        <a:lnSpc>
          <a:spcPct val="90000"/>
        </a:lnSpc>
        <a:spcBef>
          <a:spcPct val="20000"/>
        </a:spcBef>
        <a:spcAft>
          <a:spcPts val="0"/>
        </a:spcAft>
        <a:buClrTx/>
        <a:buSzPct val="90000"/>
        <a:buFont typeface="Wingdings" pitchFamily="2" charset="2"/>
        <a:buChar char=""/>
        <a:tabLst/>
        <a:defRPr sz="2400" kern="1200" spc="0" baseline="0">
          <a:solidFill>
            <a:schemeClr val="bg2">
              <a:lumMod val="65000"/>
              <a:lumOff val="35000"/>
            </a:schemeClr>
          </a:solidFill>
          <a:latin typeface="+mn-lt"/>
          <a:ea typeface="+mn-ea"/>
          <a:cs typeface="+mn-cs"/>
        </a:defRPr>
      </a:lvl2pPr>
      <a:lvl3pPr marL="798513" marR="0" indent="-225425" algn="l" defTabSz="914363" rtl="0" eaLnBrk="1" fontAlgn="auto" latinLnBrk="0" hangingPunct="1">
        <a:lnSpc>
          <a:spcPct val="90000"/>
        </a:lnSpc>
        <a:spcBef>
          <a:spcPct val="20000"/>
        </a:spcBef>
        <a:spcAft>
          <a:spcPts val="0"/>
        </a:spcAft>
        <a:buClrTx/>
        <a:buSzPct val="90000"/>
        <a:buFont typeface="Wingdings" pitchFamily="2" charset="2"/>
        <a:buChar char=""/>
        <a:tabLst>
          <a:tab pos="798513" algn="l"/>
        </a:tabLst>
        <a:defRPr sz="2400" kern="1200" spc="0" baseline="0">
          <a:solidFill>
            <a:schemeClr val="bg2">
              <a:lumMod val="65000"/>
              <a:lumOff val="35000"/>
            </a:schemeClr>
          </a:solidFill>
          <a:latin typeface="+mn-lt"/>
          <a:ea typeface="+mn-ea"/>
          <a:cs typeface="+mn-cs"/>
        </a:defRPr>
      </a:lvl3pPr>
      <a:lvl4pPr marL="1030288" marR="0" indent="-231775" algn="l" defTabSz="914363" rtl="0" eaLnBrk="1" fontAlgn="auto" latinLnBrk="0" hangingPunct="1">
        <a:lnSpc>
          <a:spcPct val="90000"/>
        </a:lnSpc>
        <a:spcBef>
          <a:spcPct val="20000"/>
        </a:spcBef>
        <a:spcAft>
          <a:spcPts val="0"/>
        </a:spcAft>
        <a:buClrTx/>
        <a:buSzPct val="90000"/>
        <a:buFont typeface="Wingdings" pitchFamily="2" charset="2"/>
        <a:buChar char=""/>
        <a:tabLst/>
        <a:defRPr sz="2000" kern="1200" spc="0" baseline="0">
          <a:solidFill>
            <a:schemeClr val="bg2">
              <a:lumMod val="65000"/>
              <a:lumOff val="35000"/>
            </a:schemeClr>
          </a:solidFill>
          <a:latin typeface="+mn-lt"/>
          <a:ea typeface="+mn-ea"/>
          <a:cs typeface="+mn-cs"/>
        </a:defRPr>
      </a:lvl4pPr>
      <a:lvl5pPr marL="1255713" marR="0" indent="-225425" algn="l" defTabSz="914363" rtl="0" eaLnBrk="1" fontAlgn="auto" latinLnBrk="0" hangingPunct="1">
        <a:lnSpc>
          <a:spcPct val="90000"/>
        </a:lnSpc>
        <a:spcBef>
          <a:spcPct val="20000"/>
        </a:spcBef>
        <a:spcAft>
          <a:spcPts val="0"/>
        </a:spcAft>
        <a:buClrTx/>
        <a:buSzPct val="90000"/>
        <a:buFont typeface="Wingdings" pitchFamily="2" charset="2"/>
        <a:buChar char=""/>
        <a:tabLst>
          <a:tab pos="1255713" algn="l"/>
        </a:tabLst>
        <a:defRPr sz="2000" kern="1200" spc="0" baseline="0">
          <a:solidFill>
            <a:schemeClr val="bg2">
              <a:lumMod val="65000"/>
              <a:lumOff val="35000"/>
            </a:schemeClr>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8.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368889865"/>
      </p:ext>
    </p:extLst>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8"/>
          <p:cNvSpPr/>
          <p:nvPr/>
        </p:nvSpPr>
        <p:spPr>
          <a:xfrm>
            <a:off x="0" y="4683211"/>
            <a:ext cx="12225158" cy="1699662"/>
          </a:xfrm>
          <a:prstGeom prst="rect">
            <a:avLst/>
          </a:prstGeom>
          <a:solidFill>
            <a:srgbClr val="0072C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360000" tIns="45720" rIns="91440" bIns="45720" numCol="1" spcCol="0" rtlCol="0" fromWordArt="0" anchor="ctr" anchorCtr="0" forceAA="0" compatLnSpc="1">
            <a:prstTxWarp prst="textNoShape">
              <a:avLst/>
            </a:prstTxWarp>
            <a:noAutofit/>
          </a:bodyPr>
          <a:lstStyle/>
          <a:p>
            <a:r>
              <a:rPr lang="zh-CN" altLang="en-US" sz="5400" dirty="0" smtClean="0">
                <a:solidFill>
                  <a:srgbClr val="FFFFFF"/>
                </a:solidFill>
                <a:latin typeface="宋体" panose="02010600030101010101" pitchFamily="2" charset="-122"/>
                <a:ea typeface="宋体" panose="02010600030101010101" pitchFamily="2" charset="-122"/>
              </a:rPr>
              <a:t>信息工作者的每一天</a:t>
            </a:r>
            <a:endParaRPr lang="en-US" sz="5400" dirty="0">
              <a:solidFill>
                <a:srgbClr val="FFFFFF"/>
              </a:solidFill>
              <a:latin typeface="宋体" panose="02010600030101010101" pitchFamily="2" charset="-122"/>
              <a:ea typeface="宋体" panose="02010600030101010101" pitchFamily="2" charset="-122"/>
            </a:endParaRPr>
          </a:p>
        </p:txBody>
      </p:sp>
      <p:sp>
        <p:nvSpPr>
          <p:cNvPr id="2" name="文本框 1"/>
          <p:cNvSpPr txBox="1"/>
          <p:nvPr/>
        </p:nvSpPr>
        <p:spPr>
          <a:xfrm>
            <a:off x="785446" y="1301262"/>
            <a:ext cx="6084277" cy="2154436"/>
          </a:xfrm>
          <a:prstGeom prst="rect">
            <a:avLst/>
          </a:prstGeom>
          <a:noFill/>
        </p:spPr>
        <p:txBody>
          <a:bodyPr wrap="square" lIns="0" tIns="0" rIns="0" bIns="0" rtlCol="0">
            <a:spAutoFit/>
          </a:bodyPr>
          <a:lstStyle/>
          <a:p>
            <a:r>
              <a:rPr lang="zh-CN" altLang="en-US" sz="2800" dirty="0">
                <a:solidFill>
                  <a:schemeClr val="bg2">
                    <a:lumMod val="65000"/>
                    <a:lumOff val="35000"/>
                  </a:schemeClr>
                </a:solidFill>
                <a:latin typeface="宋体" panose="02010600030101010101" pitchFamily="2" charset="-122"/>
                <a:ea typeface="宋体" panose="02010600030101010101" pitchFamily="2" charset="-122"/>
              </a:rPr>
              <a:t>信息工作者</a:t>
            </a:r>
          </a:p>
          <a:p>
            <a:pPr lvl="1"/>
            <a:r>
              <a:rPr lang="zh-CN" altLang="en-US" sz="2800" dirty="0" smtClean="0">
                <a:solidFill>
                  <a:schemeClr val="bg2">
                    <a:lumMod val="65000"/>
                    <a:lumOff val="35000"/>
                  </a:schemeClr>
                </a:solidFill>
                <a:latin typeface="宋体" panose="02010600030101010101" pitchFamily="2" charset="-122"/>
                <a:ea typeface="宋体" panose="02010600030101010101" pitchFamily="2" charset="-122"/>
              </a:rPr>
              <a:t>沟通</a:t>
            </a:r>
            <a:endParaRPr lang="zh-CN" altLang="en-US" sz="2800" dirty="0">
              <a:solidFill>
                <a:schemeClr val="bg2">
                  <a:lumMod val="65000"/>
                  <a:lumOff val="35000"/>
                </a:schemeClr>
              </a:solidFill>
              <a:latin typeface="宋体" panose="02010600030101010101" pitchFamily="2" charset="-122"/>
              <a:ea typeface="宋体" panose="02010600030101010101" pitchFamily="2" charset="-122"/>
            </a:endParaRPr>
          </a:p>
          <a:p>
            <a:pPr lvl="1"/>
            <a:r>
              <a:rPr lang="zh-CN" altLang="en-US" sz="2800" dirty="0" smtClean="0">
                <a:solidFill>
                  <a:schemeClr val="bg2">
                    <a:lumMod val="65000"/>
                    <a:lumOff val="35000"/>
                  </a:schemeClr>
                </a:solidFill>
                <a:latin typeface="宋体" panose="02010600030101010101" pitchFamily="2" charset="-122"/>
                <a:ea typeface="宋体" panose="02010600030101010101" pitchFamily="2" charset="-122"/>
              </a:rPr>
              <a:t>交付</a:t>
            </a:r>
            <a:endParaRPr lang="zh-CN" altLang="en-US" sz="2800" dirty="0">
              <a:solidFill>
                <a:schemeClr val="bg2">
                  <a:lumMod val="65000"/>
                  <a:lumOff val="35000"/>
                </a:schemeClr>
              </a:solidFill>
              <a:latin typeface="宋体" panose="02010600030101010101" pitchFamily="2" charset="-122"/>
              <a:ea typeface="宋体" panose="02010600030101010101" pitchFamily="2" charset="-122"/>
            </a:endParaRPr>
          </a:p>
          <a:p>
            <a:pPr lvl="1"/>
            <a:r>
              <a:rPr lang="zh-CN" altLang="en-US" sz="2800" dirty="0" smtClean="0">
                <a:solidFill>
                  <a:schemeClr val="bg2">
                    <a:lumMod val="65000"/>
                    <a:lumOff val="35000"/>
                  </a:schemeClr>
                </a:solidFill>
                <a:latin typeface="宋体" panose="02010600030101010101" pitchFamily="2" charset="-122"/>
                <a:ea typeface="宋体" panose="02010600030101010101" pitchFamily="2" charset="-122"/>
              </a:rPr>
              <a:t>报告</a:t>
            </a:r>
            <a:endParaRPr lang="zh-CN" altLang="en-US" sz="2800" dirty="0">
              <a:solidFill>
                <a:schemeClr val="bg2">
                  <a:lumMod val="65000"/>
                  <a:lumOff val="35000"/>
                </a:schemeClr>
              </a:solidFill>
              <a:latin typeface="宋体" panose="02010600030101010101" pitchFamily="2" charset="-122"/>
              <a:ea typeface="宋体" panose="02010600030101010101" pitchFamily="2" charset="-122"/>
            </a:endParaRPr>
          </a:p>
          <a:p>
            <a:pPr lvl="1"/>
            <a:r>
              <a:rPr lang="zh-CN" altLang="en-US" sz="2800" dirty="0" smtClean="0">
                <a:solidFill>
                  <a:schemeClr val="bg2">
                    <a:lumMod val="65000"/>
                    <a:lumOff val="35000"/>
                  </a:schemeClr>
                </a:solidFill>
                <a:latin typeface="宋体" panose="02010600030101010101" pitchFamily="2" charset="-122"/>
                <a:ea typeface="宋体" panose="02010600030101010101" pitchFamily="2" charset="-122"/>
              </a:rPr>
              <a:t>发现</a:t>
            </a:r>
            <a:endParaRPr lang="zh-CN" altLang="en-US" sz="2800" dirty="0">
              <a:solidFill>
                <a:schemeClr val="bg2">
                  <a:lumMod val="65000"/>
                  <a:lumOff val="35000"/>
                </a:schemeClr>
              </a:solidFill>
              <a:latin typeface="宋体" panose="02010600030101010101" pitchFamily="2" charset="-122"/>
              <a:ea typeface="宋体" panose="02010600030101010101" pitchFamily="2" charset="-122"/>
            </a:endParaRPr>
          </a:p>
        </p:txBody>
      </p:sp>
    </p:spTree>
    <p:extLst>
      <p:ext uri="{BB962C8B-B14F-4D97-AF65-F5344CB8AC3E}">
        <p14:creationId xmlns:p14="http://schemas.microsoft.com/office/powerpoint/2010/main" val="2170200290"/>
      </p:ext>
    </p:extLst>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grpSp>
        <p:nvGrpSpPr>
          <p:cNvPr id="179" name="Group 178"/>
          <p:cNvGrpSpPr/>
          <p:nvPr/>
        </p:nvGrpSpPr>
        <p:grpSpPr>
          <a:xfrm>
            <a:off x="2453" y="4498236"/>
            <a:ext cx="5293769" cy="854844"/>
            <a:chOff x="1" y="3302547"/>
            <a:chExt cx="5295899" cy="855188"/>
          </a:xfrm>
        </p:grpSpPr>
        <p:sp>
          <p:nvSpPr>
            <p:cNvPr id="180" name="Rectangle 9"/>
            <p:cNvSpPr/>
            <p:nvPr/>
          </p:nvSpPr>
          <p:spPr bwMode="auto">
            <a:xfrm>
              <a:off x="1" y="3302547"/>
              <a:ext cx="5295899" cy="855188"/>
            </a:xfrm>
            <a:custGeom>
              <a:avLst/>
              <a:gdLst/>
              <a:ahLst/>
              <a:cxnLst/>
              <a:rect l="l" t="t" r="r" b="b"/>
              <a:pathLst>
                <a:path w="4828731" h="827067">
                  <a:moveTo>
                    <a:pt x="0" y="0"/>
                  </a:moveTo>
                  <a:lnTo>
                    <a:pt x="4828731" y="0"/>
                  </a:lnTo>
                  <a:lnTo>
                    <a:pt x="4349032" y="827067"/>
                  </a:lnTo>
                  <a:lnTo>
                    <a:pt x="0" y="827067"/>
                  </a:lnTo>
                  <a:close/>
                </a:path>
              </a:pathLst>
            </a:custGeom>
            <a:pattFill prst="dkUpDiag">
              <a:fgClr>
                <a:srgbClr val="EB3C00"/>
              </a:fgClr>
              <a:bgClr>
                <a:schemeClr val="accent1">
                  <a:lumMod val="75000"/>
                </a:schemeClr>
              </a:bgClr>
            </a:patt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01" tIns="45701" rIns="45701" bIns="45701" numCol="1" spcCol="0" rtlCol="0" fromWordArt="0" anchor="ctr" anchorCtr="0" forceAA="0" compatLnSpc="1">
              <a:prstTxWarp prst="textNoShape">
                <a:avLst/>
              </a:prstTxWarp>
              <a:noAutofit/>
            </a:bodyPr>
            <a:lstStyle/>
            <a:p>
              <a:pPr algn="ctr" defTabSz="913737" fontAlgn="base">
                <a:spcBef>
                  <a:spcPct val="0"/>
                </a:spcBef>
                <a:spcAft>
                  <a:spcPct val="0"/>
                </a:spcAft>
              </a:pPr>
              <a:endParaRPr lang="en-US" sz="2199" dirty="0">
                <a:gradFill>
                  <a:gsLst>
                    <a:gs pos="0">
                      <a:srgbClr val="FFFFFF"/>
                    </a:gs>
                    <a:gs pos="100000">
                      <a:srgbClr val="FFFFFF"/>
                    </a:gs>
                  </a:gsLst>
                  <a:lin ang="5400000" scaled="0"/>
                </a:gradFill>
                <a:latin typeface="宋体" panose="02010600030101010101" pitchFamily="2" charset="-122"/>
                <a:ea typeface="宋体" panose="02010600030101010101" pitchFamily="2" charset="-122"/>
                <a:cs typeface="Segoe UI" pitchFamily="34" charset="0"/>
              </a:endParaRPr>
            </a:p>
          </p:txBody>
        </p:sp>
        <p:sp>
          <p:nvSpPr>
            <p:cNvPr id="181" name="TextBox 180"/>
            <p:cNvSpPr txBox="1"/>
            <p:nvPr/>
          </p:nvSpPr>
          <p:spPr>
            <a:xfrm>
              <a:off x="358237" y="3683815"/>
              <a:ext cx="3885960" cy="369353"/>
            </a:xfrm>
            <a:prstGeom prst="rect">
              <a:avLst/>
            </a:prstGeom>
            <a:noFill/>
          </p:spPr>
          <p:txBody>
            <a:bodyPr wrap="none" lIns="0" tIns="0" rIns="0" bIns="0" rtlCol="0">
              <a:spAutoFit/>
            </a:bodyPr>
            <a:lstStyle/>
            <a:p>
              <a:pPr defTabSz="1218504">
                <a:defRPr/>
              </a:pPr>
              <a:r>
                <a:rPr lang="zh-CN" altLang="en-US" sz="2399" spc="-70" dirty="0" smtClean="0">
                  <a:solidFill>
                    <a:srgbClr val="FFFFFF"/>
                  </a:solidFill>
                  <a:latin typeface="宋体" panose="02010600030101010101" pitchFamily="2" charset="-122"/>
                  <a:ea typeface="宋体" panose="02010600030101010101" pitchFamily="2" charset="-122"/>
                </a:rPr>
                <a:t>每天的工作，从发现开始</a:t>
              </a:r>
              <a:r>
                <a:rPr lang="en-US" altLang="zh-CN" sz="2399" spc="-70" dirty="0" smtClean="0">
                  <a:solidFill>
                    <a:srgbClr val="FFFFFF"/>
                  </a:solidFill>
                  <a:latin typeface="宋体" panose="02010600030101010101" pitchFamily="2" charset="-122"/>
                  <a:ea typeface="宋体" panose="02010600030101010101" pitchFamily="2" charset="-122"/>
                </a:rPr>
                <a:t>……</a:t>
              </a:r>
              <a:endParaRPr lang="en-US" sz="2399" spc="-70" dirty="0">
                <a:solidFill>
                  <a:srgbClr val="FFFFFF"/>
                </a:solidFill>
                <a:latin typeface="宋体" panose="02010600030101010101" pitchFamily="2" charset="-122"/>
                <a:ea typeface="宋体" panose="02010600030101010101" pitchFamily="2" charset="-122"/>
              </a:endParaRPr>
            </a:p>
          </p:txBody>
        </p:sp>
        <p:sp>
          <p:nvSpPr>
            <p:cNvPr id="182" name="TextBox 181"/>
            <p:cNvSpPr txBox="1"/>
            <p:nvPr/>
          </p:nvSpPr>
          <p:spPr>
            <a:xfrm>
              <a:off x="358237" y="3410573"/>
              <a:ext cx="1775559" cy="276982"/>
            </a:xfrm>
            <a:prstGeom prst="rect">
              <a:avLst/>
            </a:prstGeom>
            <a:noFill/>
          </p:spPr>
          <p:txBody>
            <a:bodyPr wrap="none" lIns="0" tIns="0" rIns="0" bIns="0" rtlCol="0">
              <a:spAutoFit/>
            </a:bodyPr>
            <a:lstStyle/>
            <a:p>
              <a:pPr defTabSz="1218504"/>
              <a:r>
                <a:rPr lang="zh-CN" altLang="en-US" sz="1799" spc="-70" dirty="0" smtClean="0">
                  <a:solidFill>
                    <a:srgbClr val="FFFFFF"/>
                  </a:solidFill>
                  <a:latin typeface="宋体" panose="02010600030101010101" pitchFamily="2" charset="-122"/>
                  <a:ea typeface="宋体" panose="02010600030101010101" pitchFamily="2" charset="-122"/>
                </a:rPr>
                <a:t>信息工作者的一天</a:t>
              </a:r>
              <a:endParaRPr lang="en-US" sz="1799" spc="-70" dirty="0">
                <a:solidFill>
                  <a:srgbClr val="FFFFFF"/>
                </a:solidFill>
                <a:latin typeface="宋体" panose="02010600030101010101" pitchFamily="2" charset="-122"/>
                <a:ea typeface="宋体" panose="02010600030101010101" pitchFamily="2" charset="-122"/>
              </a:endParaRPr>
            </a:p>
          </p:txBody>
        </p:sp>
      </p:grpSp>
      <p:grpSp>
        <p:nvGrpSpPr>
          <p:cNvPr id="6" name="Group 5"/>
          <p:cNvGrpSpPr/>
          <p:nvPr/>
        </p:nvGrpSpPr>
        <p:grpSpPr>
          <a:xfrm>
            <a:off x="8335107" y="1907125"/>
            <a:ext cx="3048944" cy="833270"/>
            <a:chOff x="9267581" y="3657671"/>
            <a:chExt cx="2479296" cy="850200"/>
          </a:xfrm>
        </p:grpSpPr>
        <p:sp>
          <p:nvSpPr>
            <p:cNvPr id="177" name="TextBox 176"/>
            <p:cNvSpPr txBox="1"/>
            <p:nvPr/>
          </p:nvSpPr>
          <p:spPr>
            <a:xfrm>
              <a:off x="9267581" y="3657671"/>
              <a:ext cx="2479296" cy="850200"/>
            </a:xfrm>
            <a:prstGeom prst="rect">
              <a:avLst/>
            </a:prstGeom>
            <a:solidFill>
              <a:srgbClr val="EB3C00">
                <a:alpha val="81961"/>
              </a:srgbClr>
            </a:solidFill>
            <a:ln w="9525" cap="flat" cmpd="sng" algn="ctr">
              <a:noFill/>
              <a:prstDash val="solid"/>
              <a:headEnd type="none" w="med" len="med"/>
              <a:tailEnd type="none" w="med" len="med"/>
            </a:ln>
            <a:effectLst/>
          </p:spPr>
          <p:txBody>
            <a:bodyPr rot="0" spcFirstLastPara="0" vertOverflow="overflow" horzOverflow="overflow" vert="horz" wrap="square" lIns="91403" tIns="91403" rIns="45701" bIns="91403" numCol="1" spcCol="0" rtlCol="0" fromWordArt="0" anchor="t" anchorCtr="0" forceAA="0" compatLnSpc="1">
              <a:prstTxWarp prst="textNoShape">
                <a:avLst/>
              </a:prstTxWarp>
              <a:noAutofit/>
            </a:bodyPr>
            <a:lstStyle>
              <a:defPPr>
                <a:defRPr lang="en-US"/>
              </a:defPPr>
              <a:lvl1pPr marR="0" lvl="0" indent="0" algn="ctr" defTabSz="914099" fontAlgn="base">
                <a:lnSpc>
                  <a:spcPct val="100000"/>
                </a:lnSpc>
                <a:spcBef>
                  <a:spcPct val="0"/>
                </a:spcBef>
                <a:spcAft>
                  <a:spcPct val="0"/>
                </a:spcAft>
                <a:buClrTx/>
                <a:buSzTx/>
                <a:buFontTx/>
                <a:buNone/>
                <a:tabLst/>
                <a:defRPr kumimoji="0" sz="2200" b="0" i="0" u="none" strike="noStrike" kern="0" cap="none" spc="0" normalizeH="0" baseline="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defRPr>
              </a:lvl1pPr>
            </a:lstStyle>
            <a:p>
              <a:pPr algn="l"/>
              <a:endParaRPr lang="en-US" sz="1600" kern="1200" spc="-70" dirty="0">
                <a:solidFill>
                  <a:srgbClr val="FFFFFF"/>
                </a:solidFill>
                <a:latin typeface="宋体" panose="02010600030101010101" pitchFamily="2" charset="-122"/>
                <a:ea typeface="宋体" panose="02010600030101010101" pitchFamily="2" charset="-122"/>
              </a:endParaRPr>
            </a:p>
          </p:txBody>
        </p:sp>
        <p:grpSp>
          <p:nvGrpSpPr>
            <p:cNvPr id="44" name="Group 43"/>
            <p:cNvGrpSpPr/>
            <p:nvPr/>
          </p:nvGrpSpPr>
          <p:grpSpPr>
            <a:xfrm>
              <a:off x="9406816" y="3802549"/>
              <a:ext cx="59675" cy="59111"/>
              <a:chOff x="5521643" y="5171145"/>
              <a:chExt cx="235475" cy="233252"/>
            </a:xfrm>
          </p:grpSpPr>
          <p:sp>
            <p:nvSpPr>
              <p:cNvPr id="45" name="Freeform 88"/>
              <p:cNvSpPr>
                <a:spLocks/>
              </p:cNvSpPr>
              <p:nvPr/>
            </p:nvSpPr>
            <p:spPr bwMode="black">
              <a:xfrm>
                <a:off x="5526088" y="5171145"/>
                <a:ext cx="226588" cy="233252"/>
              </a:xfrm>
              <a:custGeom>
                <a:avLst/>
                <a:gdLst>
                  <a:gd name="T0" fmla="*/ 13 w 102"/>
                  <a:gd name="T1" fmla="*/ 105 h 105"/>
                  <a:gd name="T2" fmla="*/ 102 w 102"/>
                  <a:gd name="T3" fmla="*/ 15 h 105"/>
                  <a:gd name="T4" fmla="*/ 89 w 102"/>
                  <a:gd name="T5" fmla="*/ 0 h 105"/>
                  <a:gd name="T6" fmla="*/ 0 w 102"/>
                  <a:gd name="T7" fmla="*/ 91 h 105"/>
                  <a:gd name="T8" fmla="*/ 13 w 102"/>
                  <a:gd name="T9" fmla="*/ 105 h 105"/>
                </a:gdLst>
                <a:ahLst/>
                <a:cxnLst>
                  <a:cxn ang="0">
                    <a:pos x="T0" y="T1"/>
                  </a:cxn>
                  <a:cxn ang="0">
                    <a:pos x="T2" y="T3"/>
                  </a:cxn>
                  <a:cxn ang="0">
                    <a:pos x="T4" y="T5"/>
                  </a:cxn>
                  <a:cxn ang="0">
                    <a:pos x="T6" y="T7"/>
                  </a:cxn>
                  <a:cxn ang="0">
                    <a:pos x="T8" y="T9"/>
                  </a:cxn>
                </a:cxnLst>
                <a:rect l="0" t="0" r="r" b="b"/>
                <a:pathLst>
                  <a:path w="102" h="105">
                    <a:moveTo>
                      <a:pt x="13" y="105"/>
                    </a:moveTo>
                    <a:lnTo>
                      <a:pt x="102" y="15"/>
                    </a:lnTo>
                    <a:lnTo>
                      <a:pt x="89" y="0"/>
                    </a:lnTo>
                    <a:lnTo>
                      <a:pt x="0" y="91"/>
                    </a:lnTo>
                    <a:lnTo>
                      <a:pt x="13" y="105"/>
                    </a:lnTo>
                    <a:close/>
                  </a:path>
                </a:pathLst>
              </a:custGeom>
              <a:solidFill>
                <a:schemeClr val="accent1"/>
              </a:solidFill>
              <a:ln>
                <a:noFill/>
              </a:ln>
              <a:extLst/>
            </p:spPr>
            <p:txBody>
              <a:bodyPr vert="horz" wrap="square" lIns="91403" tIns="45701" rIns="91403" bIns="45701" numCol="1" anchor="t" anchorCtr="0" compatLnSpc="1">
                <a:prstTxWarp prst="textNoShape">
                  <a:avLst/>
                </a:prstTxWarp>
              </a:bodyPr>
              <a:lstStyle/>
              <a:p>
                <a:pPr defTabSz="1218504"/>
                <a:endParaRPr lang="en-US" sz="2399" dirty="0">
                  <a:solidFill>
                    <a:srgbClr val="000000"/>
                  </a:solidFill>
                  <a:latin typeface="宋体" panose="02010600030101010101" pitchFamily="2" charset="-122"/>
                  <a:ea typeface="宋体" panose="02010600030101010101" pitchFamily="2" charset="-122"/>
                </a:endParaRPr>
              </a:p>
            </p:txBody>
          </p:sp>
          <p:sp>
            <p:nvSpPr>
              <p:cNvPr id="46" name="Freeform 89"/>
              <p:cNvSpPr>
                <a:spLocks/>
              </p:cNvSpPr>
              <p:nvPr/>
            </p:nvSpPr>
            <p:spPr bwMode="black">
              <a:xfrm>
                <a:off x="5521643" y="5171145"/>
                <a:ext cx="235475" cy="233252"/>
              </a:xfrm>
              <a:custGeom>
                <a:avLst/>
                <a:gdLst>
                  <a:gd name="T0" fmla="*/ 106 w 106"/>
                  <a:gd name="T1" fmla="*/ 91 h 105"/>
                  <a:gd name="T2" fmla="*/ 15 w 106"/>
                  <a:gd name="T3" fmla="*/ 0 h 105"/>
                  <a:gd name="T4" fmla="*/ 0 w 106"/>
                  <a:gd name="T5" fmla="*/ 14 h 105"/>
                  <a:gd name="T6" fmla="*/ 91 w 106"/>
                  <a:gd name="T7" fmla="*/ 105 h 105"/>
                  <a:gd name="T8" fmla="*/ 106 w 106"/>
                  <a:gd name="T9" fmla="*/ 91 h 105"/>
                </a:gdLst>
                <a:ahLst/>
                <a:cxnLst>
                  <a:cxn ang="0">
                    <a:pos x="T0" y="T1"/>
                  </a:cxn>
                  <a:cxn ang="0">
                    <a:pos x="T2" y="T3"/>
                  </a:cxn>
                  <a:cxn ang="0">
                    <a:pos x="T4" y="T5"/>
                  </a:cxn>
                  <a:cxn ang="0">
                    <a:pos x="T6" y="T7"/>
                  </a:cxn>
                  <a:cxn ang="0">
                    <a:pos x="T8" y="T9"/>
                  </a:cxn>
                </a:cxnLst>
                <a:rect l="0" t="0" r="r" b="b"/>
                <a:pathLst>
                  <a:path w="106" h="105">
                    <a:moveTo>
                      <a:pt x="106" y="91"/>
                    </a:moveTo>
                    <a:lnTo>
                      <a:pt x="15" y="0"/>
                    </a:lnTo>
                    <a:lnTo>
                      <a:pt x="0" y="14"/>
                    </a:lnTo>
                    <a:lnTo>
                      <a:pt x="91" y="105"/>
                    </a:lnTo>
                    <a:lnTo>
                      <a:pt x="106" y="91"/>
                    </a:lnTo>
                    <a:close/>
                  </a:path>
                </a:pathLst>
              </a:custGeom>
              <a:solidFill>
                <a:schemeClr val="accent1"/>
              </a:solidFill>
              <a:ln>
                <a:noFill/>
              </a:ln>
              <a:extLst/>
            </p:spPr>
            <p:txBody>
              <a:bodyPr vert="horz" wrap="square" lIns="91403" tIns="45701" rIns="91403" bIns="45701" numCol="1" anchor="t" anchorCtr="0" compatLnSpc="1">
                <a:prstTxWarp prst="textNoShape">
                  <a:avLst/>
                </a:prstTxWarp>
              </a:bodyPr>
              <a:lstStyle/>
              <a:p>
                <a:pPr defTabSz="1218504"/>
                <a:endParaRPr lang="en-US" sz="2399" dirty="0">
                  <a:solidFill>
                    <a:srgbClr val="000000"/>
                  </a:solidFill>
                  <a:latin typeface="宋体" panose="02010600030101010101" pitchFamily="2" charset="-122"/>
                  <a:ea typeface="宋体" panose="02010600030101010101" pitchFamily="2" charset="-122"/>
                </a:endParaRPr>
              </a:p>
            </p:txBody>
          </p:sp>
        </p:grpSp>
        <p:sp>
          <p:nvSpPr>
            <p:cNvPr id="2" name="Rectangle 1"/>
            <p:cNvSpPr/>
            <p:nvPr/>
          </p:nvSpPr>
          <p:spPr>
            <a:xfrm>
              <a:off x="9430246" y="3861660"/>
              <a:ext cx="2093953" cy="471045"/>
            </a:xfrm>
            <a:prstGeom prst="rect">
              <a:avLst/>
            </a:prstGeom>
          </p:spPr>
          <p:txBody>
            <a:bodyPr wrap="none">
              <a:spAutoFit/>
            </a:bodyPr>
            <a:lstStyle/>
            <a:p>
              <a:pPr algn="ctr" defTabSz="914180"/>
              <a:r>
                <a:rPr lang="zh-CN" altLang="en-US" sz="2400" spc="-70" dirty="0" smtClean="0">
                  <a:solidFill>
                    <a:srgbClr val="FFFFFF"/>
                  </a:solidFill>
                  <a:latin typeface="宋体" panose="02010600030101010101" pitchFamily="2" charset="-122"/>
                  <a:ea typeface="宋体" panose="02010600030101010101" pitchFamily="2" charset="-122"/>
                </a:rPr>
                <a:t>发现邮件信息提醒</a:t>
              </a:r>
              <a:endParaRPr lang="en-US" sz="2400" spc="-70" dirty="0">
                <a:solidFill>
                  <a:srgbClr val="FFFFFF"/>
                </a:solidFill>
                <a:latin typeface="宋体" panose="02010600030101010101" pitchFamily="2" charset="-122"/>
                <a:ea typeface="宋体" panose="02010600030101010101" pitchFamily="2" charset="-122"/>
              </a:endParaRPr>
            </a:p>
          </p:txBody>
        </p:sp>
      </p:grpSp>
      <p:grpSp>
        <p:nvGrpSpPr>
          <p:cNvPr id="50" name="Group 5"/>
          <p:cNvGrpSpPr/>
          <p:nvPr/>
        </p:nvGrpSpPr>
        <p:grpSpPr>
          <a:xfrm>
            <a:off x="8335107" y="2942268"/>
            <a:ext cx="3048944" cy="833270"/>
            <a:chOff x="9267581" y="3657671"/>
            <a:chExt cx="2479296" cy="850200"/>
          </a:xfrm>
        </p:grpSpPr>
        <p:sp>
          <p:nvSpPr>
            <p:cNvPr id="51" name="TextBox 176"/>
            <p:cNvSpPr txBox="1"/>
            <p:nvPr/>
          </p:nvSpPr>
          <p:spPr>
            <a:xfrm>
              <a:off x="9267581" y="3657671"/>
              <a:ext cx="2479296" cy="850200"/>
            </a:xfrm>
            <a:prstGeom prst="rect">
              <a:avLst/>
            </a:prstGeom>
            <a:solidFill>
              <a:srgbClr val="EB3C00">
                <a:alpha val="81961"/>
              </a:srgbClr>
            </a:solidFill>
            <a:ln w="9525" cap="flat" cmpd="sng" algn="ctr">
              <a:noFill/>
              <a:prstDash val="solid"/>
              <a:headEnd type="none" w="med" len="med"/>
              <a:tailEnd type="none" w="med" len="med"/>
            </a:ln>
            <a:effectLst/>
          </p:spPr>
          <p:txBody>
            <a:bodyPr rot="0" spcFirstLastPara="0" vertOverflow="overflow" horzOverflow="overflow" vert="horz" wrap="square" lIns="91403" tIns="91403" rIns="45701" bIns="91403" numCol="1" spcCol="0" rtlCol="0" fromWordArt="0" anchor="t" anchorCtr="0" forceAA="0" compatLnSpc="1">
              <a:prstTxWarp prst="textNoShape">
                <a:avLst/>
              </a:prstTxWarp>
              <a:noAutofit/>
            </a:bodyPr>
            <a:lstStyle>
              <a:defPPr>
                <a:defRPr lang="en-US"/>
              </a:defPPr>
              <a:lvl1pPr marR="0" lvl="0" indent="0" algn="ctr" defTabSz="914099" fontAlgn="base">
                <a:lnSpc>
                  <a:spcPct val="100000"/>
                </a:lnSpc>
                <a:spcBef>
                  <a:spcPct val="0"/>
                </a:spcBef>
                <a:spcAft>
                  <a:spcPct val="0"/>
                </a:spcAft>
                <a:buClrTx/>
                <a:buSzTx/>
                <a:buFontTx/>
                <a:buNone/>
                <a:tabLst/>
                <a:defRPr kumimoji="0" sz="2200" b="0" i="0" u="none" strike="noStrike" kern="0" cap="none" spc="0" normalizeH="0" baseline="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defRPr>
              </a:lvl1pPr>
            </a:lstStyle>
            <a:p>
              <a:pPr algn="l"/>
              <a:endParaRPr lang="en-US" sz="1600" kern="1200" spc="-70" dirty="0">
                <a:solidFill>
                  <a:srgbClr val="FFFFFF"/>
                </a:solidFill>
                <a:latin typeface="宋体" panose="02010600030101010101" pitchFamily="2" charset="-122"/>
                <a:ea typeface="宋体" panose="02010600030101010101" pitchFamily="2" charset="-122"/>
              </a:endParaRPr>
            </a:p>
          </p:txBody>
        </p:sp>
        <p:grpSp>
          <p:nvGrpSpPr>
            <p:cNvPr id="52" name="Group 43"/>
            <p:cNvGrpSpPr/>
            <p:nvPr/>
          </p:nvGrpSpPr>
          <p:grpSpPr>
            <a:xfrm>
              <a:off x="9406816" y="3802549"/>
              <a:ext cx="59675" cy="59111"/>
              <a:chOff x="5521643" y="5171145"/>
              <a:chExt cx="235475" cy="233252"/>
            </a:xfrm>
          </p:grpSpPr>
          <p:sp>
            <p:nvSpPr>
              <p:cNvPr id="54" name="Freeform 88"/>
              <p:cNvSpPr>
                <a:spLocks/>
              </p:cNvSpPr>
              <p:nvPr/>
            </p:nvSpPr>
            <p:spPr bwMode="black">
              <a:xfrm>
                <a:off x="5526088" y="5171145"/>
                <a:ext cx="226588" cy="233252"/>
              </a:xfrm>
              <a:custGeom>
                <a:avLst/>
                <a:gdLst>
                  <a:gd name="T0" fmla="*/ 13 w 102"/>
                  <a:gd name="T1" fmla="*/ 105 h 105"/>
                  <a:gd name="T2" fmla="*/ 102 w 102"/>
                  <a:gd name="T3" fmla="*/ 15 h 105"/>
                  <a:gd name="T4" fmla="*/ 89 w 102"/>
                  <a:gd name="T5" fmla="*/ 0 h 105"/>
                  <a:gd name="T6" fmla="*/ 0 w 102"/>
                  <a:gd name="T7" fmla="*/ 91 h 105"/>
                  <a:gd name="T8" fmla="*/ 13 w 102"/>
                  <a:gd name="T9" fmla="*/ 105 h 105"/>
                </a:gdLst>
                <a:ahLst/>
                <a:cxnLst>
                  <a:cxn ang="0">
                    <a:pos x="T0" y="T1"/>
                  </a:cxn>
                  <a:cxn ang="0">
                    <a:pos x="T2" y="T3"/>
                  </a:cxn>
                  <a:cxn ang="0">
                    <a:pos x="T4" y="T5"/>
                  </a:cxn>
                  <a:cxn ang="0">
                    <a:pos x="T6" y="T7"/>
                  </a:cxn>
                  <a:cxn ang="0">
                    <a:pos x="T8" y="T9"/>
                  </a:cxn>
                </a:cxnLst>
                <a:rect l="0" t="0" r="r" b="b"/>
                <a:pathLst>
                  <a:path w="102" h="105">
                    <a:moveTo>
                      <a:pt x="13" y="105"/>
                    </a:moveTo>
                    <a:lnTo>
                      <a:pt x="102" y="15"/>
                    </a:lnTo>
                    <a:lnTo>
                      <a:pt x="89" y="0"/>
                    </a:lnTo>
                    <a:lnTo>
                      <a:pt x="0" y="91"/>
                    </a:lnTo>
                    <a:lnTo>
                      <a:pt x="13" y="105"/>
                    </a:lnTo>
                    <a:close/>
                  </a:path>
                </a:pathLst>
              </a:custGeom>
              <a:solidFill>
                <a:schemeClr val="accent1"/>
              </a:solidFill>
              <a:ln>
                <a:noFill/>
              </a:ln>
              <a:extLst/>
            </p:spPr>
            <p:txBody>
              <a:bodyPr vert="horz" wrap="square" lIns="91403" tIns="45701" rIns="91403" bIns="45701" numCol="1" anchor="t" anchorCtr="0" compatLnSpc="1">
                <a:prstTxWarp prst="textNoShape">
                  <a:avLst/>
                </a:prstTxWarp>
              </a:bodyPr>
              <a:lstStyle/>
              <a:p>
                <a:pPr defTabSz="1218504"/>
                <a:endParaRPr lang="en-US" sz="2399" dirty="0">
                  <a:solidFill>
                    <a:srgbClr val="000000"/>
                  </a:solidFill>
                  <a:latin typeface="宋体" panose="02010600030101010101" pitchFamily="2" charset="-122"/>
                  <a:ea typeface="宋体" panose="02010600030101010101" pitchFamily="2" charset="-122"/>
                </a:endParaRPr>
              </a:p>
            </p:txBody>
          </p:sp>
          <p:sp>
            <p:nvSpPr>
              <p:cNvPr id="55" name="Freeform 89"/>
              <p:cNvSpPr>
                <a:spLocks/>
              </p:cNvSpPr>
              <p:nvPr/>
            </p:nvSpPr>
            <p:spPr bwMode="black">
              <a:xfrm>
                <a:off x="5521643" y="5171145"/>
                <a:ext cx="235475" cy="233252"/>
              </a:xfrm>
              <a:custGeom>
                <a:avLst/>
                <a:gdLst>
                  <a:gd name="T0" fmla="*/ 106 w 106"/>
                  <a:gd name="T1" fmla="*/ 91 h 105"/>
                  <a:gd name="T2" fmla="*/ 15 w 106"/>
                  <a:gd name="T3" fmla="*/ 0 h 105"/>
                  <a:gd name="T4" fmla="*/ 0 w 106"/>
                  <a:gd name="T5" fmla="*/ 14 h 105"/>
                  <a:gd name="T6" fmla="*/ 91 w 106"/>
                  <a:gd name="T7" fmla="*/ 105 h 105"/>
                  <a:gd name="T8" fmla="*/ 106 w 106"/>
                  <a:gd name="T9" fmla="*/ 91 h 105"/>
                </a:gdLst>
                <a:ahLst/>
                <a:cxnLst>
                  <a:cxn ang="0">
                    <a:pos x="T0" y="T1"/>
                  </a:cxn>
                  <a:cxn ang="0">
                    <a:pos x="T2" y="T3"/>
                  </a:cxn>
                  <a:cxn ang="0">
                    <a:pos x="T4" y="T5"/>
                  </a:cxn>
                  <a:cxn ang="0">
                    <a:pos x="T6" y="T7"/>
                  </a:cxn>
                  <a:cxn ang="0">
                    <a:pos x="T8" y="T9"/>
                  </a:cxn>
                </a:cxnLst>
                <a:rect l="0" t="0" r="r" b="b"/>
                <a:pathLst>
                  <a:path w="106" h="105">
                    <a:moveTo>
                      <a:pt x="106" y="91"/>
                    </a:moveTo>
                    <a:lnTo>
                      <a:pt x="15" y="0"/>
                    </a:lnTo>
                    <a:lnTo>
                      <a:pt x="0" y="14"/>
                    </a:lnTo>
                    <a:lnTo>
                      <a:pt x="91" y="105"/>
                    </a:lnTo>
                    <a:lnTo>
                      <a:pt x="106" y="91"/>
                    </a:lnTo>
                    <a:close/>
                  </a:path>
                </a:pathLst>
              </a:custGeom>
              <a:solidFill>
                <a:schemeClr val="accent1"/>
              </a:solidFill>
              <a:ln>
                <a:noFill/>
              </a:ln>
              <a:extLst/>
            </p:spPr>
            <p:txBody>
              <a:bodyPr vert="horz" wrap="square" lIns="91403" tIns="45701" rIns="91403" bIns="45701" numCol="1" anchor="t" anchorCtr="0" compatLnSpc="1">
                <a:prstTxWarp prst="textNoShape">
                  <a:avLst/>
                </a:prstTxWarp>
              </a:bodyPr>
              <a:lstStyle/>
              <a:p>
                <a:pPr defTabSz="1218504"/>
                <a:endParaRPr lang="en-US" sz="2399" dirty="0">
                  <a:solidFill>
                    <a:srgbClr val="000000"/>
                  </a:solidFill>
                  <a:latin typeface="宋体" panose="02010600030101010101" pitchFamily="2" charset="-122"/>
                  <a:ea typeface="宋体" panose="02010600030101010101" pitchFamily="2" charset="-122"/>
                </a:endParaRPr>
              </a:p>
            </p:txBody>
          </p:sp>
        </p:grpSp>
        <p:sp>
          <p:nvSpPr>
            <p:cNvPr id="53" name="Rectangle 1"/>
            <p:cNvSpPr/>
            <p:nvPr/>
          </p:nvSpPr>
          <p:spPr>
            <a:xfrm>
              <a:off x="9430246" y="3861660"/>
              <a:ext cx="2093954" cy="471045"/>
            </a:xfrm>
            <a:prstGeom prst="rect">
              <a:avLst/>
            </a:prstGeom>
          </p:spPr>
          <p:txBody>
            <a:bodyPr wrap="none">
              <a:spAutoFit/>
            </a:bodyPr>
            <a:lstStyle/>
            <a:p>
              <a:pPr algn="ctr" defTabSz="914180"/>
              <a:r>
                <a:rPr lang="zh-CN" altLang="en-US" sz="2400" spc="-70" dirty="0" smtClean="0">
                  <a:solidFill>
                    <a:srgbClr val="FFFFFF"/>
                  </a:solidFill>
                  <a:latin typeface="宋体" panose="02010600030101010101" pitchFamily="2" charset="-122"/>
                  <a:ea typeface="宋体" panose="02010600030101010101" pitchFamily="2" charset="-122"/>
                </a:rPr>
                <a:t>发现项目任务安排</a:t>
              </a:r>
              <a:endParaRPr lang="en-US" sz="2400" spc="-70" dirty="0">
                <a:solidFill>
                  <a:srgbClr val="FFFFFF"/>
                </a:solidFill>
                <a:latin typeface="宋体" panose="02010600030101010101" pitchFamily="2" charset="-122"/>
                <a:ea typeface="宋体" panose="02010600030101010101" pitchFamily="2" charset="-122"/>
              </a:endParaRPr>
            </a:p>
          </p:txBody>
        </p:sp>
      </p:grpSp>
      <p:grpSp>
        <p:nvGrpSpPr>
          <p:cNvPr id="56" name="Group 5"/>
          <p:cNvGrpSpPr/>
          <p:nvPr/>
        </p:nvGrpSpPr>
        <p:grpSpPr>
          <a:xfrm>
            <a:off x="8335107" y="3977411"/>
            <a:ext cx="3048944" cy="833270"/>
            <a:chOff x="9267581" y="3657671"/>
            <a:chExt cx="2479296" cy="850200"/>
          </a:xfrm>
        </p:grpSpPr>
        <p:sp>
          <p:nvSpPr>
            <p:cNvPr id="57" name="TextBox 176"/>
            <p:cNvSpPr txBox="1"/>
            <p:nvPr/>
          </p:nvSpPr>
          <p:spPr>
            <a:xfrm>
              <a:off x="9267581" y="3657671"/>
              <a:ext cx="2479296" cy="850200"/>
            </a:xfrm>
            <a:prstGeom prst="rect">
              <a:avLst/>
            </a:prstGeom>
            <a:solidFill>
              <a:srgbClr val="EB3C00">
                <a:alpha val="81961"/>
              </a:srgbClr>
            </a:solidFill>
            <a:ln w="9525" cap="flat" cmpd="sng" algn="ctr">
              <a:noFill/>
              <a:prstDash val="solid"/>
              <a:headEnd type="none" w="med" len="med"/>
              <a:tailEnd type="none" w="med" len="med"/>
            </a:ln>
            <a:effectLst/>
          </p:spPr>
          <p:txBody>
            <a:bodyPr rot="0" spcFirstLastPara="0" vertOverflow="overflow" horzOverflow="overflow" vert="horz" wrap="square" lIns="91403" tIns="91403" rIns="45701" bIns="91403" numCol="1" spcCol="0" rtlCol="0" fromWordArt="0" anchor="t" anchorCtr="0" forceAA="0" compatLnSpc="1">
              <a:prstTxWarp prst="textNoShape">
                <a:avLst/>
              </a:prstTxWarp>
              <a:noAutofit/>
            </a:bodyPr>
            <a:lstStyle>
              <a:defPPr>
                <a:defRPr lang="en-US"/>
              </a:defPPr>
              <a:lvl1pPr marR="0" lvl="0" indent="0" algn="ctr" defTabSz="914099" fontAlgn="base">
                <a:lnSpc>
                  <a:spcPct val="100000"/>
                </a:lnSpc>
                <a:spcBef>
                  <a:spcPct val="0"/>
                </a:spcBef>
                <a:spcAft>
                  <a:spcPct val="0"/>
                </a:spcAft>
                <a:buClrTx/>
                <a:buSzTx/>
                <a:buFontTx/>
                <a:buNone/>
                <a:tabLst/>
                <a:defRPr kumimoji="0" sz="2200" b="0" i="0" u="none" strike="noStrike" kern="0" cap="none" spc="0" normalizeH="0" baseline="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defRPr>
              </a:lvl1pPr>
            </a:lstStyle>
            <a:p>
              <a:pPr algn="l"/>
              <a:endParaRPr lang="en-US" sz="1600" kern="1200" spc="-70" dirty="0">
                <a:solidFill>
                  <a:srgbClr val="FFFFFF"/>
                </a:solidFill>
                <a:latin typeface="宋体" panose="02010600030101010101" pitchFamily="2" charset="-122"/>
                <a:ea typeface="宋体" panose="02010600030101010101" pitchFamily="2" charset="-122"/>
              </a:endParaRPr>
            </a:p>
          </p:txBody>
        </p:sp>
        <p:grpSp>
          <p:nvGrpSpPr>
            <p:cNvPr id="58" name="Group 43"/>
            <p:cNvGrpSpPr/>
            <p:nvPr/>
          </p:nvGrpSpPr>
          <p:grpSpPr>
            <a:xfrm>
              <a:off x="9406816" y="3802549"/>
              <a:ext cx="59675" cy="59111"/>
              <a:chOff x="5521643" y="5171145"/>
              <a:chExt cx="235475" cy="233252"/>
            </a:xfrm>
          </p:grpSpPr>
          <p:sp>
            <p:nvSpPr>
              <p:cNvPr id="60" name="Freeform 88"/>
              <p:cNvSpPr>
                <a:spLocks/>
              </p:cNvSpPr>
              <p:nvPr/>
            </p:nvSpPr>
            <p:spPr bwMode="black">
              <a:xfrm>
                <a:off x="5526088" y="5171145"/>
                <a:ext cx="226588" cy="233252"/>
              </a:xfrm>
              <a:custGeom>
                <a:avLst/>
                <a:gdLst>
                  <a:gd name="T0" fmla="*/ 13 w 102"/>
                  <a:gd name="T1" fmla="*/ 105 h 105"/>
                  <a:gd name="T2" fmla="*/ 102 w 102"/>
                  <a:gd name="T3" fmla="*/ 15 h 105"/>
                  <a:gd name="T4" fmla="*/ 89 w 102"/>
                  <a:gd name="T5" fmla="*/ 0 h 105"/>
                  <a:gd name="T6" fmla="*/ 0 w 102"/>
                  <a:gd name="T7" fmla="*/ 91 h 105"/>
                  <a:gd name="T8" fmla="*/ 13 w 102"/>
                  <a:gd name="T9" fmla="*/ 105 h 105"/>
                </a:gdLst>
                <a:ahLst/>
                <a:cxnLst>
                  <a:cxn ang="0">
                    <a:pos x="T0" y="T1"/>
                  </a:cxn>
                  <a:cxn ang="0">
                    <a:pos x="T2" y="T3"/>
                  </a:cxn>
                  <a:cxn ang="0">
                    <a:pos x="T4" y="T5"/>
                  </a:cxn>
                  <a:cxn ang="0">
                    <a:pos x="T6" y="T7"/>
                  </a:cxn>
                  <a:cxn ang="0">
                    <a:pos x="T8" y="T9"/>
                  </a:cxn>
                </a:cxnLst>
                <a:rect l="0" t="0" r="r" b="b"/>
                <a:pathLst>
                  <a:path w="102" h="105">
                    <a:moveTo>
                      <a:pt x="13" y="105"/>
                    </a:moveTo>
                    <a:lnTo>
                      <a:pt x="102" y="15"/>
                    </a:lnTo>
                    <a:lnTo>
                      <a:pt x="89" y="0"/>
                    </a:lnTo>
                    <a:lnTo>
                      <a:pt x="0" y="91"/>
                    </a:lnTo>
                    <a:lnTo>
                      <a:pt x="13" y="105"/>
                    </a:lnTo>
                    <a:close/>
                  </a:path>
                </a:pathLst>
              </a:custGeom>
              <a:solidFill>
                <a:schemeClr val="accent1"/>
              </a:solidFill>
              <a:ln>
                <a:noFill/>
              </a:ln>
              <a:extLst/>
            </p:spPr>
            <p:txBody>
              <a:bodyPr vert="horz" wrap="square" lIns="91403" tIns="45701" rIns="91403" bIns="45701" numCol="1" anchor="t" anchorCtr="0" compatLnSpc="1">
                <a:prstTxWarp prst="textNoShape">
                  <a:avLst/>
                </a:prstTxWarp>
              </a:bodyPr>
              <a:lstStyle/>
              <a:p>
                <a:pPr defTabSz="1218504"/>
                <a:endParaRPr lang="en-US" sz="2399" dirty="0">
                  <a:solidFill>
                    <a:srgbClr val="000000"/>
                  </a:solidFill>
                  <a:latin typeface="宋体" panose="02010600030101010101" pitchFamily="2" charset="-122"/>
                  <a:ea typeface="宋体" panose="02010600030101010101" pitchFamily="2" charset="-122"/>
                </a:endParaRPr>
              </a:p>
            </p:txBody>
          </p:sp>
          <p:sp>
            <p:nvSpPr>
              <p:cNvPr id="61" name="Freeform 89"/>
              <p:cNvSpPr>
                <a:spLocks/>
              </p:cNvSpPr>
              <p:nvPr/>
            </p:nvSpPr>
            <p:spPr bwMode="black">
              <a:xfrm>
                <a:off x="5521643" y="5171145"/>
                <a:ext cx="235475" cy="233252"/>
              </a:xfrm>
              <a:custGeom>
                <a:avLst/>
                <a:gdLst>
                  <a:gd name="T0" fmla="*/ 106 w 106"/>
                  <a:gd name="T1" fmla="*/ 91 h 105"/>
                  <a:gd name="T2" fmla="*/ 15 w 106"/>
                  <a:gd name="T3" fmla="*/ 0 h 105"/>
                  <a:gd name="T4" fmla="*/ 0 w 106"/>
                  <a:gd name="T5" fmla="*/ 14 h 105"/>
                  <a:gd name="T6" fmla="*/ 91 w 106"/>
                  <a:gd name="T7" fmla="*/ 105 h 105"/>
                  <a:gd name="T8" fmla="*/ 106 w 106"/>
                  <a:gd name="T9" fmla="*/ 91 h 105"/>
                </a:gdLst>
                <a:ahLst/>
                <a:cxnLst>
                  <a:cxn ang="0">
                    <a:pos x="T0" y="T1"/>
                  </a:cxn>
                  <a:cxn ang="0">
                    <a:pos x="T2" y="T3"/>
                  </a:cxn>
                  <a:cxn ang="0">
                    <a:pos x="T4" y="T5"/>
                  </a:cxn>
                  <a:cxn ang="0">
                    <a:pos x="T6" y="T7"/>
                  </a:cxn>
                  <a:cxn ang="0">
                    <a:pos x="T8" y="T9"/>
                  </a:cxn>
                </a:cxnLst>
                <a:rect l="0" t="0" r="r" b="b"/>
                <a:pathLst>
                  <a:path w="106" h="105">
                    <a:moveTo>
                      <a:pt x="106" y="91"/>
                    </a:moveTo>
                    <a:lnTo>
                      <a:pt x="15" y="0"/>
                    </a:lnTo>
                    <a:lnTo>
                      <a:pt x="0" y="14"/>
                    </a:lnTo>
                    <a:lnTo>
                      <a:pt x="91" y="105"/>
                    </a:lnTo>
                    <a:lnTo>
                      <a:pt x="106" y="91"/>
                    </a:lnTo>
                    <a:close/>
                  </a:path>
                </a:pathLst>
              </a:custGeom>
              <a:solidFill>
                <a:schemeClr val="accent1"/>
              </a:solidFill>
              <a:ln>
                <a:noFill/>
              </a:ln>
              <a:extLst/>
            </p:spPr>
            <p:txBody>
              <a:bodyPr vert="horz" wrap="square" lIns="91403" tIns="45701" rIns="91403" bIns="45701" numCol="1" anchor="t" anchorCtr="0" compatLnSpc="1">
                <a:prstTxWarp prst="textNoShape">
                  <a:avLst/>
                </a:prstTxWarp>
              </a:bodyPr>
              <a:lstStyle/>
              <a:p>
                <a:pPr defTabSz="1218504"/>
                <a:endParaRPr lang="en-US" sz="2399" dirty="0">
                  <a:solidFill>
                    <a:srgbClr val="000000"/>
                  </a:solidFill>
                  <a:latin typeface="宋体" panose="02010600030101010101" pitchFamily="2" charset="-122"/>
                  <a:ea typeface="宋体" panose="02010600030101010101" pitchFamily="2" charset="-122"/>
                </a:endParaRPr>
              </a:p>
            </p:txBody>
          </p:sp>
        </p:grpSp>
        <p:sp>
          <p:nvSpPr>
            <p:cNvPr id="59" name="Rectangle 1"/>
            <p:cNvSpPr/>
            <p:nvPr/>
          </p:nvSpPr>
          <p:spPr>
            <a:xfrm>
              <a:off x="9430245" y="3861660"/>
              <a:ext cx="2093954" cy="471045"/>
            </a:xfrm>
            <a:prstGeom prst="rect">
              <a:avLst/>
            </a:prstGeom>
          </p:spPr>
          <p:txBody>
            <a:bodyPr wrap="none">
              <a:spAutoFit/>
            </a:bodyPr>
            <a:lstStyle/>
            <a:p>
              <a:pPr algn="ctr" defTabSz="914180"/>
              <a:r>
                <a:rPr lang="zh-CN" altLang="en-US" sz="2400" spc="-70" dirty="0" smtClean="0">
                  <a:solidFill>
                    <a:srgbClr val="FFFFFF"/>
                  </a:solidFill>
                  <a:latin typeface="宋体" panose="02010600030101010101" pitchFamily="2" charset="-122"/>
                  <a:ea typeface="宋体" panose="02010600030101010101" pitchFamily="2" charset="-122"/>
                </a:rPr>
                <a:t>发现团队信息变化</a:t>
              </a:r>
              <a:endParaRPr lang="en-US" sz="2400" spc="-70" dirty="0">
                <a:solidFill>
                  <a:srgbClr val="FFFFFF"/>
                </a:solidFill>
                <a:latin typeface="宋体" panose="02010600030101010101" pitchFamily="2" charset="-122"/>
                <a:ea typeface="宋体" panose="02010600030101010101" pitchFamily="2" charset="-122"/>
              </a:endParaRPr>
            </a:p>
          </p:txBody>
        </p:sp>
      </p:grpSp>
      <p:grpSp>
        <p:nvGrpSpPr>
          <p:cNvPr id="62" name="Group 5"/>
          <p:cNvGrpSpPr/>
          <p:nvPr/>
        </p:nvGrpSpPr>
        <p:grpSpPr>
          <a:xfrm>
            <a:off x="8335107" y="5012555"/>
            <a:ext cx="3048944" cy="833270"/>
            <a:chOff x="9267581" y="3657671"/>
            <a:chExt cx="2479296" cy="850200"/>
          </a:xfrm>
        </p:grpSpPr>
        <p:sp>
          <p:nvSpPr>
            <p:cNvPr id="63" name="TextBox 176"/>
            <p:cNvSpPr txBox="1"/>
            <p:nvPr/>
          </p:nvSpPr>
          <p:spPr>
            <a:xfrm>
              <a:off x="9267581" y="3657671"/>
              <a:ext cx="2479296" cy="850200"/>
            </a:xfrm>
            <a:prstGeom prst="rect">
              <a:avLst/>
            </a:prstGeom>
            <a:solidFill>
              <a:srgbClr val="EB3C00">
                <a:alpha val="81961"/>
              </a:srgbClr>
            </a:solidFill>
            <a:ln w="9525" cap="flat" cmpd="sng" algn="ctr">
              <a:noFill/>
              <a:prstDash val="solid"/>
              <a:headEnd type="none" w="med" len="med"/>
              <a:tailEnd type="none" w="med" len="med"/>
            </a:ln>
            <a:effectLst/>
          </p:spPr>
          <p:txBody>
            <a:bodyPr rot="0" spcFirstLastPara="0" vertOverflow="overflow" horzOverflow="overflow" vert="horz" wrap="square" lIns="91403" tIns="91403" rIns="45701" bIns="91403" numCol="1" spcCol="0" rtlCol="0" fromWordArt="0" anchor="t" anchorCtr="0" forceAA="0" compatLnSpc="1">
              <a:prstTxWarp prst="textNoShape">
                <a:avLst/>
              </a:prstTxWarp>
              <a:noAutofit/>
            </a:bodyPr>
            <a:lstStyle>
              <a:defPPr>
                <a:defRPr lang="en-US"/>
              </a:defPPr>
              <a:lvl1pPr marR="0" lvl="0" indent="0" algn="ctr" defTabSz="914099" fontAlgn="base">
                <a:lnSpc>
                  <a:spcPct val="100000"/>
                </a:lnSpc>
                <a:spcBef>
                  <a:spcPct val="0"/>
                </a:spcBef>
                <a:spcAft>
                  <a:spcPct val="0"/>
                </a:spcAft>
                <a:buClrTx/>
                <a:buSzTx/>
                <a:buFontTx/>
                <a:buNone/>
                <a:tabLst/>
                <a:defRPr kumimoji="0" sz="2200" b="0" i="0" u="none" strike="noStrike" kern="0" cap="none" spc="0" normalizeH="0" baseline="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defRPr>
              </a:lvl1pPr>
            </a:lstStyle>
            <a:p>
              <a:pPr algn="l"/>
              <a:endParaRPr lang="en-US" sz="1600" kern="1200" spc="-70" dirty="0">
                <a:solidFill>
                  <a:srgbClr val="FFFFFF"/>
                </a:solidFill>
                <a:latin typeface="宋体" panose="02010600030101010101" pitchFamily="2" charset="-122"/>
                <a:ea typeface="宋体" panose="02010600030101010101" pitchFamily="2" charset="-122"/>
              </a:endParaRPr>
            </a:p>
          </p:txBody>
        </p:sp>
        <p:grpSp>
          <p:nvGrpSpPr>
            <p:cNvPr id="64" name="Group 43"/>
            <p:cNvGrpSpPr/>
            <p:nvPr/>
          </p:nvGrpSpPr>
          <p:grpSpPr>
            <a:xfrm>
              <a:off x="9406816" y="3802549"/>
              <a:ext cx="59675" cy="59111"/>
              <a:chOff x="5521643" y="5171145"/>
              <a:chExt cx="235475" cy="233252"/>
            </a:xfrm>
          </p:grpSpPr>
          <p:sp>
            <p:nvSpPr>
              <p:cNvPr id="66" name="Freeform 88"/>
              <p:cNvSpPr>
                <a:spLocks/>
              </p:cNvSpPr>
              <p:nvPr/>
            </p:nvSpPr>
            <p:spPr bwMode="black">
              <a:xfrm>
                <a:off x="5526088" y="5171145"/>
                <a:ext cx="226588" cy="233252"/>
              </a:xfrm>
              <a:custGeom>
                <a:avLst/>
                <a:gdLst>
                  <a:gd name="T0" fmla="*/ 13 w 102"/>
                  <a:gd name="T1" fmla="*/ 105 h 105"/>
                  <a:gd name="T2" fmla="*/ 102 w 102"/>
                  <a:gd name="T3" fmla="*/ 15 h 105"/>
                  <a:gd name="T4" fmla="*/ 89 w 102"/>
                  <a:gd name="T5" fmla="*/ 0 h 105"/>
                  <a:gd name="T6" fmla="*/ 0 w 102"/>
                  <a:gd name="T7" fmla="*/ 91 h 105"/>
                  <a:gd name="T8" fmla="*/ 13 w 102"/>
                  <a:gd name="T9" fmla="*/ 105 h 105"/>
                </a:gdLst>
                <a:ahLst/>
                <a:cxnLst>
                  <a:cxn ang="0">
                    <a:pos x="T0" y="T1"/>
                  </a:cxn>
                  <a:cxn ang="0">
                    <a:pos x="T2" y="T3"/>
                  </a:cxn>
                  <a:cxn ang="0">
                    <a:pos x="T4" y="T5"/>
                  </a:cxn>
                  <a:cxn ang="0">
                    <a:pos x="T6" y="T7"/>
                  </a:cxn>
                  <a:cxn ang="0">
                    <a:pos x="T8" y="T9"/>
                  </a:cxn>
                </a:cxnLst>
                <a:rect l="0" t="0" r="r" b="b"/>
                <a:pathLst>
                  <a:path w="102" h="105">
                    <a:moveTo>
                      <a:pt x="13" y="105"/>
                    </a:moveTo>
                    <a:lnTo>
                      <a:pt x="102" y="15"/>
                    </a:lnTo>
                    <a:lnTo>
                      <a:pt x="89" y="0"/>
                    </a:lnTo>
                    <a:lnTo>
                      <a:pt x="0" y="91"/>
                    </a:lnTo>
                    <a:lnTo>
                      <a:pt x="13" y="105"/>
                    </a:lnTo>
                    <a:close/>
                  </a:path>
                </a:pathLst>
              </a:custGeom>
              <a:solidFill>
                <a:schemeClr val="accent1"/>
              </a:solidFill>
              <a:ln>
                <a:noFill/>
              </a:ln>
              <a:extLst/>
            </p:spPr>
            <p:txBody>
              <a:bodyPr vert="horz" wrap="square" lIns="91403" tIns="45701" rIns="91403" bIns="45701" numCol="1" anchor="t" anchorCtr="0" compatLnSpc="1">
                <a:prstTxWarp prst="textNoShape">
                  <a:avLst/>
                </a:prstTxWarp>
              </a:bodyPr>
              <a:lstStyle/>
              <a:p>
                <a:pPr defTabSz="1218504"/>
                <a:endParaRPr lang="en-US" sz="2399" dirty="0">
                  <a:solidFill>
                    <a:srgbClr val="000000"/>
                  </a:solidFill>
                  <a:latin typeface="宋体" panose="02010600030101010101" pitchFamily="2" charset="-122"/>
                  <a:ea typeface="宋体" panose="02010600030101010101" pitchFamily="2" charset="-122"/>
                </a:endParaRPr>
              </a:p>
            </p:txBody>
          </p:sp>
          <p:sp>
            <p:nvSpPr>
              <p:cNvPr id="73" name="Freeform 89"/>
              <p:cNvSpPr>
                <a:spLocks/>
              </p:cNvSpPr>
              <p:nvPr/>
            </p:nvSpPr>
            <p:spPr bwMode="black">
              <a:xfrm>
                <a:off x="5521643" y="5171145"/>
                <a:ext cx="235475" cy="233252"/>
              </a:xfrm>
              <a:custGeom>
                <a:avLst/>
                <a:gdLst>
                  <a:gd name="T0" fmla="*/ 106 w 106"/>
                  <a:gd name="T1" fmla="*/ 91 h 105"/>
                  <a:gd name="T2" fmla="*/ 15 w 106"/>
                  <a:gd name="T3" fmla="*/ 0 h 105"/>
                  <a:gd name="T4" fmla="*/ 0 w 106"/>
                  <a:gd name="T5" fmla="*/ 14 h 105"/>
                  <a:gd name="T6" fmla="*/ 91 w 106"/>
                  <a:gd name="T7" fmla="*/ 105 h 105"/>
                  <a:gd name="T8" fmla="*/ 106 w 106"/>
                  <a:gd name="T9" fmla="*/ 91 h 105"/>
                </a:gdLst>
                <a:ahLst/>
                <a:cxnLst>
                  <a:cxn ang="0">
                    <a:pos x="T0" y="T1"/>
                  </a:cxn>
                  <a:cxn ang="0">
                    <a:pos x="T2" y="T3"/>
                  </a:cxn>
                  <a:cxn ang="0">
                    <a:pos x="T4" y="T5"/>
                  </a:cxn>
                  <a:cxn ang="0">
                    <a:pos x="T6" y="T7"/>
                  </a:cxn>
                  <a:cxn ang="0">
                    <a:pos x="T8" y="T9"/>
                  </a:cxn>
                </a:cxnLst>
                <a:rect l="0" t="0" r="r" b="b"/>
                <a:pathLst>
                  <a:path w="106" h="105">
                    <a:moveTo>
                      <a:pt x="106" y="91"/>
                    </a:moveTo>
                    <a:lnTo>
                      <a:pt x="15" y="0"/>
                    </a:lnTo>
                    <a:lnTo>
                      <a:pt x="0" y="14"/>
                    </a:lnTo>
                    <a:lnTo>
                      <a:pt x="91" y="105"/>
                    </a:lnTo>
                    <a:lnTo>
                      <a:pt x="106" y="91"/>
                    </a:lnTo>
                    <a:close/>
                  </a:path>
                </a:pathLst>
              </a:custGeom>
              <a:solidFill>
                <a:schemeClr val="accent1"/>
              </a:solidFill>
              <a:ln>
                <a:noFill/>
              </a:ln>
              <a:extLst/>
            </p:spPr>
            <p:txBody>
              <a:bodyPr vert="horz" wrap="square" lIns="91403" tIns="45701" rIns="91403" bIns="45701" numCol="1" anchor="t" anchorCtr="0" compatLnSpc="1">
                <a:prstTxWarp prst="textNoShape">
                  <a:avLst/>
                </a:prstTxWarp>
              </a:bodyPr>
              <a:lstStyle/>
              <a:p>
                <a:pPr defTabSz="1218504"/>
                <a:endParaRPr lang="en-US" sz="2399" dirty="0">
                  <a:solidFill>
                    <a:srgbClr val="000000"/>
                  </a:solidFill>
                  <a:latin typeface="宋体" panose="02010600030101010101" pitchFamily="2" charset="-122"/>
                  <a:ea typeface="宋体" panose="02010600030101010101" pitchFamily="2" charset="-122"/>
                </a:endParaRPr>
              </a:p>
            </p:txBody>
          </p:sp>
        </p:grpSp>
        <p:sp>
          <p:nvSpPr>
            <p:cNvPr id="65" name="Rectangle 1"/>
            <p:cNvSpPr/>
            <p:nvPr/>
          </p:nvSpPr>
          <p:spPr>
            <a:xfrm>
              <a:off x="9430247" y="3861660"/>
              <a:ext cx="2093954" cy="471045"/>
            </a:xfrm>
            <a:prstGeom prst="rect">
              <a:avLst/>
            </a:prstGeom>
          </p:spPr>
          <p:txBody>
            <a:bodyPr wrap="none">
              <a:spAutoFit/>
            </a:bodyPr>
            <a:lstStyle/>
            <a:p>
              <a:pPr algn="ctr" defTabSz="914180"/>
              <a:r>
                <a:rPr lang="zh-CN" altLang="en-US" sz="2400" spc="-70" dirty="0" smtClean="0">
                  <a:solidFill>
                    <a:srgbClr val="FFFFFF"/>
                  </a:solidFill>
                  <a:latin typeface="宋体" panose="02010600030101010101" pitchFamily="2" charset="-122"/>
                  <a:ea typeface="宋体" panose="02010600030101010101" pitchFamily="2" charset="-122"/>
                </a:rPr>
                <a:t>记录并且分享信息</a:t>
              </a:r>
              <a:endParaRPr lang="en-US" sz="2400" spc="-70" dirty="0">
                <a:solidFill>
                  <a:srgbClr val="FFFFFF"/>
                </a:solidFill>
                <a:latin typeface="宋体" panose="02010600030101010101" pitchFamily="2" charset="-122"/>
                <a:ea typeface="宋体" panose="02010600030101010101" pitchFamily="2" charset="-122"/>
              </a:endParaRPr>
            </a:p>
          </p:txBody>
        </p:sp>
      </p:grpSp>
    </p:spTree>
    <p:extLst>
      <p:ext uri="{BB962C8B-B14F-4D97-AF65-F5344CB8AC3E}">
        <p14:creationId xmlns:p14="http://schemas.microsoft.com/office/powerpoint/2010/main" val="2679179263"/>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withEffect">
                                  <p:stCondLst>
                                    <p:cond delay="0"/>
                                  </p:stCondLst>
                                  <p:childTnLst>
                                    <p:set>
                                      <p:cBhvr>
                                        <p:cTn id="6" dur="1" fill="hold">
                                          <p:stCondLst>
                                            <p:cond delay="0"/>
                                          </p:stCondLst>
                                        </p:cTn>
                                        <p:tgtEl>
                                          <p:spTgt spid="179"/>
                                        </p:tgtEl>
                                        <p:attrNameLst>
                                          <p:attrName>style.visibility</p:attrName>
                                        </p:attrNameLst>
                                      </p:cBhvr>
                                      <p:to>
                                        <p:strVal val="visible"/>
                                      </p:to>
                                    </p:set>
                                    <p:anim calcmode="lin" valueType="num">
                                      <p:cBhvr additive="base">
                                        <p:cTn id="7" dur="500" fill="hold"/>
                                        <p:tgtEl>
                                          <p:spTgt spid="179"/>
                                        </p:tgtEl>
                                        <p:attrNameLst>
                                          <p:attrName>ppt_x</p:attrName>
                                        </p:attrNameLst>
                                      </p:cBhvr>
                                      <p:tavLst>
                                        <p:tav tm="0">
                                          <p:val>
                                            <p:strVal val="0-#ppt_w/2"/>
                                          </p:val>
                                        </p:tav>
                                        <p:tav tm="100000">
                                          <p:val>
                                            <p:strVal val="#ppt_x"/>
                                          </p:val>
                                        </p:tav>
                                      </p:tavLst>
                                    </p:anim>
                                    <p:anim calcmode="lin" valueType="num">
                                      <p:cBhvr additive="base">
                                        <p:cTn id="8" dur="500" fill="hold"/>
                                        <p:tgtEl>
                                          <p:spTgt spid="17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grpSp>
        <p:nvGrpSpPr>
          <p:cNvPr id="5" name="Group 178"/>
          <p:cNvGrpSpPr/>
          <p:nvPr/>
        </p:nvGrpSpPr>
        <p:grpSpPr>
          <a:xfrm>
            <a:off x="2453" y="4498236"/>
            <a:ext cx="5293769" cy="854844"/>
            <a:chOff x="1" y="3302547"/>
            <a:chExt cx="5295899" cy="855188"/>
          </a:xfrm>
        </p:grpSpPr>
        <p:sp>
          <p:nvSpPr>
            <p:cNvPr id="6" name="Rectangle 9"/>
            <p:cNvSpPr/>
            <p:nvPr/>
          </p:nvSpPr>
          <p:spPr bwMode="auto">
            <a:xfrm>
              <a:off x="1" y="3302547"/>
              <a:ext cx="5295899" cy="855188"/>
            </a:xfrm>
            <a:custGeom>
              <a:avLst/>
              <a:gdLst/>
              <a:ahLst/>
              <a:cxnLst/>
              <a:rect l="l" t="t" r="r" b="b"/>
              <a:pathLst>
                <a:path w="4828731" h="827067">
                  <a:moveTo>
                    <a:pt x="0" y="0"/>
                  </a:moveTo>
                  <a:lnTo>
                    <a:pt x="4828731" y="0"/>
                  </a:lnTo>
                  <a:lnTo>
                    <a:pt x="4349032" y="827067"/>
                  </a:lnTo>
                  <a:lnTo>
                    <a:pt x="0" y="827067"/>
                  </a:lnTo>
                  <a:close/>
                </a:path>
              </a:pathLst>
            </a:custGeom>
            <a:pattFill prst="dkUpDiag">
              <a:fgClr>
                <a:srgbClr val="EB3C00"/>
              </a:fgClr>
              <a:bgClr>
                <a:schemeClr val="accent1">
                  <a:lumMod val="75000"/>
                </a:schemeClr>
              </a:bgClr>
            </a:patt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01" tIns="45701" rIns="45701" bIns="45701" numCol="1" spcCol="0" rtlCol="0" fromWordArt="0" anchor="ctr" anchorCtr="0" forceAA="0" compatLnSpc="1">
              <a:prstTxWarp prst="textNoShape">
                <a:avLst/>
              </a:prstTxWarp>
              <a:noAutofit/>
            </a:bodyPr>
            <a:lstStyle/>
            <a:p>
              <a:pPr algn="ctr" defTabSz="913737" fontAlgn="base">
                <a:spcBef>
                  <a:spcPct val="0"/>
                </a:spcBef>
                <a:spcAft>
                  <a:spcPct val="0"/>
                </a:spcAft>
              </a:pPr>
              <a:endParaRPr lang="en-US" sz="2199" dirty="0">
                <a:gradFill>
                  <a:gsLst>
                    <a:gs pos="0">
                      <a:srgbClr val="FFFFFF"/>
                    </a:gs>
                    <a:gs pos="100000">
                      <a:srgbClr val="FFFFFF"/>
                    </a:gs>
                  </a:gsLst>
                  <a:lin ang="5400000" scaled="0"/>
                </a:gradFill>
                <a:latin typeface="宋体" panose="02010600030101010101" pitchFamily="2" charset="-122"/>
                <a:ea typeface="宋体" panose="02010600030101010101" pitchFamily="2" charset="-122"/>
                <a:cs typeface="Segoe UI" pitchFamily="34" charset="0"/>
              </a:endParaRPr>
            </a:p>
          </p:txBody>
        </p:sp>
        <p:sp>
          <p:nvSpPr>
            <p:cNvPr id="7" name="TextBox 180"/>
            <p:cNvSpPr txBox="1"/>
            <p:nvPr/>
          </p:nvSpPr>
          <p:spPr>
            <a:xfrm>
              <a:off x="358237" y="3683815"/>
              <a:ext cx="4483799" cy="369353"/>
            </a:xfrm>
            <a:prstGeom prst="rect">
              <a:avLst/>
            </a:prstGeom>
            <a:noFill/>
          </p:spPr>
          <p:txBody>
            <a:bodyPr wrap="none" lIns="0" tIns="0" rIns="0" bIns="0" rtlCol="0">
              <a:spAutoFit/>
            </a:bodyPr>
            <a:lstStyle/>
            <a:p>
              <a:pPr defTabSz="1218504">
                <a:defRPr/>
              </a:pPr>
              <a:r>
                <a:rPr lang="zh-CN" altLang="en-US" sz="2399" spc="-70" dirty="0" smtClean="0">
                  <a:solidFill>
                    <a:srgbClr val="FFFFFF"/>
                  </a:solidFill>
                  <a:latin typeface="宋体" panose="02010600030101010101" pitchFamily="2" charset="-122"/>
                  <a:ea typeface="宋体" panose="02010600030101010101" pitchFamily="2" charset="-122"/>
                </a:rPr>
                <a:t>沟通为您解决问题并激发创意</a:t>
              </a:r>
              <a:r>
                <a:rPr lang="en-US" altLang="zh-CN" sz="2399" spc="-70" dirty="0" smtClean="0">
                  <a:solidFill>
                    <a:srgbClr val="FFFFFF"/>
                  </a:solidFill>
                  <a:latin typeface="宋体" panose="02010600030101010101" pitchFamily="2" charset="-122"/>
                  <a:ea typeface="宋体" panose="02010600030101010101" pitchFamily="2" charset="-122"/>
                </a:rPr>
                <a:t>……</a:t>
              </a:r>
              <a:endParaRPr lang="en-US" sz="2399" spc="-70" dirty="0">
                <a:solidFill>
                  <a:srgbClr val="FFFFFF"/>
                </a:solidFill>
                <a:latin typeface="宋体" panose="02010600030101010101" pitchFamily="2" charset="-122"/>
                <a:ea typeface="宋体" panose="02010600030101010101" pitchFamily="2" charset="-122"/>
              </a:endParaRPr>
            </a:p>
          </p:txBody>
        </p:sp>
        <p:sp>
          <p:nvSpPr>
            <p:cNvPr id="8" name="TextBox 181"/>
            <p:cNvSpPr txBox="1"/>
            <p:nvPr/>
          </p:nvSpPr>
          <p:spPr>
            <a:xfrm>
              <a:off x="358237" y="3410573"/>
              <a:ext cx="1775559" cy="276982"/>
            </a:xfrm>
            <a:prstGeom prst="rect">
              <a:avLst/>
            </a:prstGeom>
            <a:noFill/>
          </p:spPr>
          <p:txBody>
            <a:bodyPr wrap="none" lIns="0" tIns="0" rIns="0" bIns="0" rtlCol="0">
              <a:spAutoFit/>
            </a:bodyPr>
            <a:lstStyle/>
            <a:p>
              <a:pPr defTabSz="1218504"/>
              <a:r>
                <a:rPr lang="zh-CN" altLang="en-US" sz="1799" spc="-70" dirty="0" smtClean="0">
                  <a:solidFill>
                    <a:srgbClr val="FFFFFF"/>
                  </a:solidFill>
                  <a:latin typeface="宋体" panose="02010600030101010101" pitchFamily="2" charset="-122"/>
                  <a:ea typeface="宋体" panose="02010600030101010101" pitchFamily="2" charset="-122"/>
                </a:rPr>
                <a:t>信息工作者的一天</a:t>
              </a:r>
              <a:endParaRPr lang="en-US" sz="1799" spc="-70" dirty="0">
                <a:solidFill>
                  <a:srgbClr val="FFFFFF"/>
                </a:solidFill>
                <a:latin typeface="宋体" panose="02010600030101010101" pitchFamily="2" charset="-122"/>
                <a:ea typeface="宋体" panose="02010600030101010101" pitchFamily="2" charset="-122"/>
              </a:endParaRPr>
            </a:p>
          </p:txBody>
        </p:sp>
      </p:grpSp>
      <p:grpSp>
        <p:nvGrpSpPr>
          <p:cNvPr id="9" name="Group 5"/>
          <p:cNvGrpSpPr/>
          <p:nvPr/>
        </p:nvGrpSpPr>
        <p:grpSpPr>
          <a:xfrm>
            <a:off x="8335107" y="1907125"/>
            <a:ext cx="3048944" cy="833270"/>
            <a:chOff x="9267581" y="3657671"/>
            <a:chExt cx="2479296" cy="850200"/>
          </a:xfrm>
        </p:grpSpPr>
        <p:sp>
          <p:nvSpPr>
            <p:cNvPr id="10" name="TextBox 176"/>
            <p:cNvSpPr txBox="1"/>
            <p:nvPr/>
          </p:nvSpPr>
          <p:spPr>
            <a:xfrm>
              <a:off x="9267581" y="3657671"/>
              <a:ext cx="2479296" cy="850200"/>
            </a:xfrm>
            <a:prstGeom prst="rect">
              <a:avLst/>
            </a:prstGeom>
            <a:solidFill>
              <a:srgbClr val="EB3C00">
                <a:alpha val="81961"/>
              </a:srgbClr>
            </a:solidFill>
            <a:ln w="9525" cap="flat" cmpd="sng" algn="ctr">
              <a:noFill/>
              <a:prstDash val="solid"/>
              <a:headEnd type="none" w="med" len="med"/>
              <a:tailEnd type="none" w="med" len="med"/>
            </a:ln>
            <a:effectLst/>
          </p:spPr>
          <p:txBody>
            <a:bodyPr rot="0" spcFirstLastPara="0" vertOverflow="overflow" horzOverflow="overflow" vert="horz" wrap="square" lIns="91403" tIns="91403" rIns="45701" bIns="91403" numCol="1" spcCol="0" rtlCol="0" fromWordArt="0" anchor="t" anchorCtr="0" forceAA="0" compatLnSpc="1">
              <a:prstTxWarp prst="textNoShape">
                <a:avLst/>
              </a:prstTxWarp>
              <a:noAutofit/>
            </a:bodyPr>
            <a:lstStyle>
              <a:defPPr>
                <a:defRPr lang="en-US"/>
              </a:defPPr>
              <a:lvl1pPr marR="0" lvl="0" indent="0" algn="ctr" defTabSz="914099" fontAlgn="base">
                <a:lnSpc>
                  <a:spcPct val="100000"/>
                </a:lnSpc>
                <a:spcBef>
                  <a:spcPct val="0"/>
                </a:spcBef>
                <a:spcAft>
                  <a:spcPct val="0"/>
                </a:spcAft>
                <a:buClrTx/>
                <a:buSzTx/>
                <a:buFontTx/>
                <a:buNone/>
                <a:tabLst/>
                <a:defRPr kumimoji="0" sz="2200" b="0" i="0" u="none" strike="noStrike" kern="0" cap="none" spc="0" normalizeH="0" baseline="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defRPr>
              </a:lvl1pPr>
            </a:lstStyle>
            <a:p>
              <a:pPr algn="l"/>
              <a:endParaRPr lang="en-US" sz="1600" kern="1200" spc="-70" dirty="0">
                <a:solidFill>
                  <a:srgbClr val="FFFFFF"/>
                </a:solidFill>
                <a:latin typeface="宋体" panose="02010600030101010101" pitchFamily="2" charset="-122"/>
                <a:ea typeface="宋体" panose="02010600030101010101" pitchFamily="2" charset="-122"/>
              </a:endParaRPr>
            </a:p>
          </p:txBody>
        </p:sp>
        <p:grpSp>
          <p:nvGrpSpPr>
            <p:cNvPr id="11" name="Group 43"/>
            <p:cNvGrpSpPr/>
            <p:nvPr/>
          </p:nvGrpSpPr>
          <p:grpSpPr>
            <a:xfrm>
              <a:off x="9406816" y="3802549"/>
              <a:ext cx="59675" cy="59111"/>
              <a:chOff x="5521643" y="5171145"/>
              <a:chExt cx="235475" cy="233252"/>
            </a:xfrm>
          </p:grpSpPr>
          <p:sp>
            <p:nvSpPr>
              <p:cNvPr id="13" name="Freeform 88"/>
              <p:cNvSpPr>
                <a:spLocks/>
              </p:cNvSpPr>
              <p:nvPr/>
            </p:nvSpPr>
            <p:spPr bwMode="black">
              <a:xfrm>
                <a:off x="5526088" y="5171145"/>
                <a:ext cx="226588" cy="233252"/>
              </a:xfrm>
              <a:custGeom>
                <a:avLst/>
                <a:gdLst>
                  <a:gd name="T0" fmla="*/ 13 w 102"/>
                  <a:gd name="T1" fmla="*/ 105 h 105"/>
                  <a:gd name="T2" fmla="*/ 102 w 102"/>
                  <a:gd name="T3" fmla="*/ 15 h 105"/>
                  <a:gd name="T4" fmla="*/ 89 w 102"/>
                  <a:gd name="T5" fmla="*/ 0 h 105"/>
                  <a:gd name="T6" fmla="*/ 0 w 102"/>
                  <a:gd name="T7" fmla="*/ 91 h 105"/>
                  <a:gd name="T8" fmla="*/ 13 w 102"/>
                  <a:gd name="T9" fmla="*/ 105 h 105"/>
                </a:gdLst>
                <a:ahLst/>
                <a:cxnLst>
                  <a:cxn ang="0">
                    <a:pos x="T0" y="T1"/>
                  </a:cxn>
                  <a:cxn ang="0">
                    <a:pos x="T2" y="T3"/>
                  </a:cxn>
                  <a:cxn ang="0">
                    <a:pos x="T4" y="T5"/>
                  </a:cxn>
                  <a:cxn ang="0">
                    <a:pos x="T6" y="T7"/>
                  </a:cxn>
                  <a:cxn ang="0">
                    <a:pos x="T8" y="T9"/>
                  </a:cxn>
                </a:cxnLst>
                <a:rect l="0" t="0" r="r" b="b"/>
                <a:pathLst>
                  <a:path w="102" h="105">
                    <a:moveTo>
                      <a:pt x="13" y="105"/>
                    </a:moveTo>
                    <a:lnTo>
                      <a:pt x="102" y="15"/>
                    </a:lnTo>
                    <a:lnTo>
                      <a:pt x="89" y="0"/>
                    </a:lnTo>
                    <a:lnTo>
                      <a:pt x="0" y="91"/>
                    </a:lnTo>
                    <a:lnTo>
                      <a:pt x="13" y="105"/>
                    </a:lnTo>
                    <a:close/>
                  </a:path>
                </a:pathLst>
              </a:custGeom>
              <a:solidFill>
                <a:schemeClr val="accent1"/>
              </a:solidFill>
              <a:ln>
                <a:noFill/>
              </a:ln>
              <a:extLst/>
            </p:spPr>
            <p:txBody>
              <a:bodyPr vert="horz" wrap="square" lIns="91403" tIns="45701" rIns="91403" bIns="45701" numCol="1" anchor="t" anchorCtr="0" compatLnSpc="1">
                <a:prstTxWarp prst="textNoShape">
                  <a:avLst/>
                </a:prstTxWarp>
              </a:bodyPr>
              <a:lstStyle/>
              <a:p>
                <a:pPr defTabSz="1218504"/>
                <a:endParaRPr lang="en-US" sz="2399" dirty="0">
                  <a:solidFill>
                    <a:srgbClr val="000000"/>
                  </a:solidFill>
                  <a:latin typeface="宋体" panose="02010600030101010101" pitchFamily="2" charset="-122"/>
                  <a:ea typeface="宋体" panose="02010600030101010101" pitchFamily="2" charset="-122"/>
                </a:endParaRPr>
              </a:p>
            </p:txBody>
          </p:sp>
          <p:sp>
            <p:nvSpPr>
              <p:cNvPr id="14" name="Freeform 89"/>
              <p:cNvSpPr>
                <a:spLocks/>
              </p:cNvSpPr>
              <p:nvPr/>
            </p:nvSpPr>
            <p:spPr bwMode="black">
              <a:xfrm>
                <a:off x="5521643" y="5171145"/>
                <a:ext cx="235475" cy="233252"/>
              </a:xfrm>
              <a:custGeom>
                <a:avLst/>
                <a:gdLst>
                  <a:gd name="T0" fmla="*/ 106 w 106"/>
                  <a:gd name="T1" fmla="*/ 91 h 105"/>
                  <a:gd name="T2" fmla="*/ 15 w 106"/>
                  <a:gd name="T3" fmla="*/ 0 h 105"/>
                  <a:gd name="T4" fmla="*/ 0 w 106"/>
                  <a:gd name="T5" fmla="*/ 14 h 105"/>
                  <a:gd name="T6" fmla="*/ 91 w 106"/>
                  <a:gd name="T7" fmla="*/ 105 h 105"/>
                  <a:gd name="T8" fmla="*/ 106 w 106"/>
                  <a:gd name="T9" fmla="*/ 91 h 105"/>
                </a:gdLst>
                <a:ahLst/>
                <a:cxnLst>
                  <a:cxn ang="0">
                    <a:pos x="T0" y="T1"/>
                  </a:cxn>
                  <a:cxn ang="0">
                    <a:pos x="T2" y="T3"/>
                  </a:cxn>
                  <a:cxn ang="0">
                    <a:pos x="T4" y="T5"/>
                  </a:cxn>
                  <a:cxn ang="0">
                    <a:pos x="T6" y="T7"/>
                  </a:cxn>
                  <a:cxn ang="0">
                    <a:pos x="T8" y="T9"/>
                  </a:cxn>
                </a:cxnLst>
                <a:rect l="0" t="0" r="r" b="b"/>
                <a:pathLst>
                  <a:path w="106" h="105">
                    <a:moveTo>
                      <a:pt x="106" y="91"/>
                    </a:moveTo>
                    <a:lnTo>
                      <a:pt x="15" y="0"/>
                    </a:lnTo>
                    <a:lnTo>
                      <a:pt x="0" y="14"/>
                    </a:lnTo>
                    <a:lnTo>
                      <a:pt x="91" y="105"/>
                    </a:lnTo>
                    <a:lnTo>
                      <a:pt x="106" y="91"/>
                    </a:lnTo>
                    <a:close/>
                  </a:path>
                </a:pathLst>
              </a:custGeom>
              <a:solidFill>
                <a:schemeClr val="accent1"/>
              </a:solidFill>
              <a:ln>
                <a:noFill/>
              </a:ln>
              <a:extLst/>
            </p:spPr>
            <p:txBody>
              <a:bodyPr vert="horz" wrap="square" lIns="91403" tIns="45701" rIns="91403" bIns="45701" numCol="1" anchor="t" anchorCtr="0" compatLnSpc="1">
                <a:prstTxWarp prst="textNoShape">
                  <a:avLst/>
                </a:prstTxWarp>
              </a:bodyPr>
              <a:lstStyle/>
              <a:p>
                <a:pPr defTabSz="1218504"/>
                <a:endParaRPr lang="en-US" sz="2399" dirty="0">
                  <a:solidFill>
                    <a:srgbClr val="000000"/>
                  </a:solidFill>
                  <a:latin typeface="宋体" panose="02010600030101010101" pitchFamily="2" charset="-122"/>
                  <a:ea typeface="宋体" panose="02010600030101010101" pitchFamily="2" charset="-122"/>
                </a:endParaRPr>
              </a:p>
            </p:txBody>
          </p:sp>
        </p:grpSp>
        <p:sp>
          <p:nvSpPr>
            <p:cNvPr id="12" name="Rectangle 1"/>
            <p:cNvSpPr/>
            <p:nvPr/>
          </p:nvSpPr>
          <p:spPr>
            <a:xfrm>
              <a:off x="9916193" y="3861660"/>
              <a:ext cx="1122059" cy="471045"/>
            </a:xfrm>
            <a:prstGeom prst="rect">
              <a:avLst/>
            </a:prstGeom>
          </p:spPr>
          <p:txBody>
            <a:bodyPr wrap="none">
              <a:spAutoFit/>
            </a:bodyPr>
            <a:lstStyle/>
            <a:p>
              <a:pPr algn="ctr" defTabSz="914180"/>
              <a:r>
                <a:rPr lang="zh-CN" altLang="en-US" sz="2400" spc="-70" dirty="0" smtClean="0">
                  <a:solidFill>
                    <a:srgbClr val="FFFFFF"/>
                  </a:solidFill>
                  <a:latin typeface="宋体" panose="02010600030101010101" pitchFamily="2" charset="-122"/>
                  <a:ea typeface="宋体" panose="02010600030101010101" pitchFamily="2" charset="-122"/>
                </a:rPr>
                <a:t>消息沟通</a:t>
              </a:r>
              <a:endParaRPr lang="en-US" sz="2400" spc="-70" dirty="0">
                <a:solidFill>
                  <a:srgbClr val="FFFFFF"/>
                </a:solidFill>
                <a:latin typeface="宋体" panose="02010600030101010101" pitchFamily="2" charset="-122"/>
                <a:ea typeface="宋体" panose="02010600030101010101" pitchFamily="2" charset="-122"/>
              </a:endParaRPr>
            </a:p>
          </p:txBody>
        </p:sp>
      </p:grpSp>
      <p:grpSp>
        <p:nvGrpSpPr>
          <p:cNvPr id="15" name="Group 5"/>
          <p:cNvGrpSpPr/>
          <p:nvPr/>
        </p:nvGrpSpPr>
        <p:grpSpPr>
          <a:xfrm>
            <a:off x="8335107" y="2942268"/>
            <a:ext cx="3048944" cy="833270"/>
            <a:chOff x="9267581" y="3657671"/>
            <a:chExt cx="2479296" cy="850200"/>
          </a:xfrm>
        </p:grpSpPr>
        <p:sp>
          <p:nvSpPr>
            <p:cNvPr id="16" name="TextBox 176"/>
            <p:cNvSpPr txBox="1"/>
            <p:nvPr/>
          </p:nvSpPr>
          <p:spPr>
            <a:xfrm>
              <a:off x="9267581" y="3657671"/>
              <a:ext cx="2479296" cy="850200"/>
            </a:xfrm>
            <a:prstGeom prst="rect">
              <a:avLst/>
            </a:prstGeom>
            <a:solidFill>
              <a:srgbClr val="EB3C00">
                <a:alpha val="81961"/>
              </a:srgbClr>
            </a:solidFill>
            <a:ln w="9525" cap="flat" cmpd="sng" algn="ctr">
              <a:noFill/>
              <a:prstDash val="solid"/>
              <a:headEnd type="none" w="med" len="med"/>
              <a:tailEnd type="none" w="med" len="med"/>
            </a:ln>
            <a:effectLst/>
          </p:spPr>
          <p:txBody>
            <a:bodyPr rot="0" spcFirstLastPara="0" vertOverflow="overflow" horzOverflow="overflow" vert="horz" wrap="square" lIns="91403" tIns="91403" rIns="45701" bIns="91403" numCol="1" spcCol="0" rtlCol="0" fromWordArt="0" anchor="t" anchorCtr="0" forceAA="0" compatLnSpc="1">
              <a:prstTxWarp prst="textNoShape">
                <a:avLst/>
              </a:prstTxWarp>
              <a:noAutofit/>
            </a:bodyPr>
            <a:lstStyle>
              <a:defPPr>
                <a:defRPr lang="en-US"/>
              </a:defPPr>
              <a:lvl1pPr marR="0" lvl="0" indent="0" algn="ctr" defTabSz="914099" fontAlgn="base">
                <a:lnSpc>
                  <a:spcPct val="100000"/>
                </a:lnSpc>
                <a:spcBef>
                  <a:spcPct val="0"/>
                </a:spcBef>
                <a:spcAft>
                  <a:spcPct val="0"/>
                </a:spcAft>
                <a:buClrTx/>
                <a:buSzTx/>
                <a:buFontTx/>
                <a:buNone/>
                <a:tabLst/>
                <a:defRPr kumimoji="0" sz="2200" b="0" i="0" u="none" strike="noStrike" kern="0" cap="none" spc="0" normalizeH="0" baseline="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defRPr>
              </a:lvl1pPr>
            </a:lstStyle>
            <a:p>
              <a:pPr algn="l"/>
              <a:endParaRPr lang="en-US" sz="1600" kern="1200" spc="-70" dirty="0">
                <a:solidFill>
                  <a:srgbClr val="FFFFFF"/>
                </a:solidFill>
                <a:latin typeface="宋体" panose="02010600030101010101" pitchFamily="2" charset="-122"/>
                <a:ea typeface="宋体" panose="02010600030101010101" pitchFamily="2" charset="-122"/>
              </a:endParaRPr>
            </a:p>
          </p:txBody>
        </p:sp>
        <p:grpSp>
          <p:nvGrpSpPr>
            <p:cNvPr id="17" name="Group 43"/>
            <p:cNvGrpSpPr/>
            <p:nvPr/>
          </p:nvGrpSpPr>
          <p:grpSpPr>
            <a:xfrm>
              <a:off x="9406816" y="3802549"/>
              <a:ext cx="59675" cy="59111"/>
              <a:chOff x="5521643" y="5171145"/>
              <a:chExt cx="235475" cy="233252"/>
            </a:xfrm>
          </p:grpSpPr>
          <p:sp>
            <p:nvSpPr>
              <p:cNvPr id="19" name="Freeform 88"/>
              <p:cNvSpPr>
                <a:spLocks/>
              </p:cNvSpPr>
              <p:nvPr/>
            </p:nvSpPr>
            <p:spPr bwMode="black">
              <a:xfrm>
                <a:off x="5526088" y="5171145"/>
                <a:ext cx="226588" cy="233252"/>
              </a:xfrm>
              <a:custGeom>
                <a:avLst/>
                <a:gdLst>
                  <a:gd name="T0" fmla="*/ 13 w 102"/>
                  <a:gd name="T1" fmla="*/ 105 h 105"/>
                  <a:gd name="T2" fmla="*/ 102 w 102"/>
                  <a:gd name="T3" fmla="*/ 15 h 105"/>
                  <a:gd name="T4" fmla="*/ 89 w 102"/>
                  <a:gd name="T5" fmla="*/ 0 h 105"/>
                  <a:gd name="T6" fmla="*/ 0 w 102"/>
                  <a:gd name="T7" fmla="*/ 91 h 105"/>
                  <a:gd name="T8" fmla="*/ 13 w 102"/>
                  <a:gd name="T9" fmla="*/ 105 h 105"/>
                </a:gdLst>
                <a:ahLst/>
                <a:cxnLst>
                  <a:cxn ang="0">
                    <a:pos x="T0" y="T1"/>
                  </a:cxn>
                  <a:cxn ang="0">
                    <a:pos x="T2" y="T3"/>
                  </a:cxn>
                  <a:cxn ang="0">
                    <a:pos x="T4" y="T5"/>
                  </a:cxn>
                  <a:cxn ang="0">
                    <a:pos x="T6" y="T7"/>
                  </a:cxn>
                  <a:cxn ang="0">
                    <a:pos x="T8" y="T9"/>
                  </a:cxn>
                </a:cxnLst>
                <a:rect l="0" t="0" r="r" b="b"/>
                <a:pathLst>
                  <a:path w="102" h="105">
                    <a:moveTo>
                      <a:pt x="13" y="105"/>
                    </a:moveTo>
                    <a:lnTo>
                      <a:pt x="102" y="15"/>
                    </a:lnTo>
                    <a:lnTo>
                      <a:pt x="89" y="0"/>
                    </a:lnTo>
                    <a:lnTo>
                      <a:pt x="0" y="91"/>
                    </a:lnTo>
                    <a:lnTo>
                      <a:pt x="13" y="105"/>
                    </a:lnTo>
                    <a:close/>
                  </a:path>
                </a:pathLst>
              </a:custGeom>
              <a:solidFill>
                <a:schemeClr val="accent1"/>
              </a:solidFill>
              <a:ln>
                <a:noFill/>
              </a:ln>
              <a:extLst/>
            </p:spPr>
            <p:txBody>
              <a:bodyPr vert="horz" wrap="square" lIns="91403" tIns="45701" rIns="91403" bIns="45701" numCol="1" anchor="t" anchorCtr="0" compatLnSpc="1">
                <a:prstTxWarp prst="textNoShape">
                  <a:avLst/>
                </a:prstTxWarp>
              </a:bodyPr>
              <a:lstStyle/>
              <a:p>
                <a:pPr defTabSz="1218504"/>
                <a:endParaRPr lang="en-US" sz="2399" dirty="0">
                  <a:solidFill>
                    <a:srgbClr val="000000"/>
                  </a:solidFill>
                  <a:latin typeface="宋体" panose="02010600030101010101" pitchFamily="2" charset="-122"/>
                  <a:ea typeface="宋体" panose="02010600030101010101" pitchFamily="2" charset="-122"/>
                </a:endParaRPr>
              </a:p>
            </p:txBody>
          </p:sp>
          <p:sp>
            <p:nvSpPr>
              <p:cNvPr id="20" name="Freeform 89"/>
              <p:cNvSpPr>
                <a:spLocks/>
              </p:cNvSpPr>
              <p:nvPr/>
            </p:nvSpPr>
            <p:spPr bwMode="black">
              <a:xfrm>
                <a:off x="5521643" y="5171145"/>
                <a:ext cx="235475" cy="233252"/>
              </a:xfrm>
              <a:custGeom>
                <a:avLst/>
                <a:gdLst>
                  <a:gd name="T0" fmla="*/ 106 w 106"/>
                  <a:gd name="T1" fmla="*/ 91 h 105"/>
                  <a:gd name="T2" fmla="*/ 15 w 106"/>
                  <a:gd name="T3" fmla="*/ 0 h 105"/>
                  <a:gd name="T4" fmla="*/ 0 w 106"/>
                  <a:gd name="T5" fmla="*/ 14 h 105"/>
                  <a:gd name="T6" fmla="*/ 91 w 106"/>
                  <a:gd name="T7" fmla="*/ 105 h 105"/>
                  <a:gd name="T8" fmla="*/ 106 w 106"/>
                  <a:gd name="T9" fmla="*/ 91 h 105"/>
                </a:gdLst>
                <a:ahLst/>
                <a:cxnLst>
                  <a:cxn ang="0">
                    <a:pos x="T0" y="T1"/>
                  </a:cxn>
                  <a:cxn ang="0">
                    <a:pos x="T2" y="T3"/>
                  </a:cxn>
                  <a:cxn ang="0">
                    <a:pos x="T4" y="T5"/>
                  </a:cxn>
                  <a:cxn ang="0">
                    <a:pos x="T6" y="T7"/>
                  </a:cxn>
                  <a:cxn ang="0">
                    <a:pos x="T8" y="T9"/>
                  </a:cxn>
                </a:cxnLst>
                <a:rect l="0" t="0" r="r" b="b"/>
                <a:pathLst>
                  <a:path w="106" h="105">
                    <a:moveTo>
                      <a:pt x="106" y="91"/>
                    </a:moveTo>
                    <a:lnTo>
                      <a:pt x="15" y="0"/>
                    </a:lnTo>
                    <a:lnTo>
                      <a:pt x="0" y="14"/>
                    </a:lnTo>
                    <a:lnTo>
                      <a:pt x="91" y="105"/>
                    </a:lnTo>
                    <a:lnTo>
                      <a:pt x="106" y="91"/>
                    </a:lnTo>
                    <a:close/>
                  </a:path>
                </a:pathLst>
              </a:custGeom>
              <a:solidFill>
                <a:schemeClr val="accent1"/>
              </a:solidFill>
              <a:ln>
                <a:noFill/>
              </a:ln>
              <a:extLst/>
            </p:spPr>
            <p:txBody>
              <a:bodyPr vert="horz" wrap="square" lIns="91403" tIns="45701" rIns="91403" bIns="45701" numCol="1" anchor="t" anchorCtr="0" compatLnSpc="1">
                <a:prstTxWarp prst="textNoShape">
                  <a:avLst/>
                </a:prstTxWarp>
              </a:bodyPr>
              <a:lstStyle/>
              <a:p>
                <a:pPr defTabSz="1218504"/>
                <a:endParaRPr lang="en-US" sz="2399" dirty="0">
                  <a:solidFill>
                    <a:srgbClr val="000000"/>
                  </a:solidFill>
                  <a:latin typeface="宋体" panose="02010600030101010101" pitchFamily="2" charset="-122"/>
                  <a:ea typeface="宋体" panose="02010600030101010101" pitchFamily="2" charset="-122"/>
                </a:endParaRPr>
              </a:p>
            </p:txBody>
          </p:sp>
        </p:grpSp>
        <p:sp>
          <p:nvSpPr>
            <p:cNvPr id="18" name="Rectangle 1"/>
            <p:cNvSpPr/>
            <p:nvPr/>
          </p:nvSpPr>
          <p:spPr>
            <a:xfrm>
              <a:off x="9916193" y="3861660"/>
              <a:ext cx="1122059" cy="471045"/>
            </a:xfrm>
            <a:prstGeom prst="rect">
              <a:avLst/>
            </a:prstGeom>
          </p:spPr>
          <p:txBody>
            <a:bodyPr wrap="none">
              <a:spAutoFit/>
            </a:bodyPr>
            <a:lstStyle/>
            <a:p>
              <a:pPr algn="ctr" defTabSz="914180"/>
              <a:r>
                <a:rPr lang="zh-CN" altLang="en-US" sz="2400" spc="-70" dirty="0" smtClean="0">
                  <a:solidFill>
                    <a:srgbClr val="FFFFFF"/>
                  </a:solidFill>
                  <a:latin typeface="宋体" panose="02010600030101010101" pitchFamily="2" charset="-122"/>
                  <a:ea typeface="宋体" panose="02010600030101010101" pitchFamily="2" charset="-122"/>
                </a:rPr>
                <a:t>会议沟通</a:t>
              </a:r>
              <a:endParaRPr lang="en-US" sz="2400" spc="-70" dirty="0">
                <a:solidFill>
                  <a:srgbClr val="FFFFFF"/>
                </a:solidFill>
                <a:latin typeface="宋体" panose="02010600030101010101" pitchFamily="2" charset="-122"/>
                <a:ea typeface="宋体" panose="02010600030101010101" pitchFamily="2" charset="-122"/>
              </a:endParaRPr>
            </a:p>
          </p:txBody>
        </p:sp>
      </p:grpSp>
      <p:grpSp>
        <p:nvGrpSpPr>
          <p:cNvPr id="21" name="Group 5"/>
          <p:cNvGrpSpPr/>
          <p:nvPr/>
        </p:nvGrpSpPr>
        <p:grpSpPr>
          <a:xfrm>
            <a:off x="8335107" y="3977411"/>
            <a:ext cx="3048944" cy="833270"/>
            <a:chOff x="9267581" y="3657671"/>
            <a:chExt cx="2479296" cy="850200"/>
          </a:xfrm>
        </p:grpSpPr>
        <p:sp>
          <p:nvSpPr>
            <p:cNvPr id="22" name="TextBox 176"/>
            <p:cNvSpPr txBox="1"/>
            <p:nvPr/>
          </p:nvSpPr>
          <p:spPr>
            <a:xfrm>
              <a:off x="9267581" y="3657671"/>
              <a:ext cx="2479296" cy="850200"/>
            </a:xfrm>
            <a:prstGeom prst="rect">
              <a:avLst/>
            </a:prstGeom>
            <a:solidFill>
              <a:srgbClr val="EB3C00">
                <a:alpha val="81961"/>
              </a:srgbClr>
            </a:solidFill>
            <a:ln w="9525" cap="flat" cmpd="sng" algn="ctr">
              <a:noFill/>
              <a:prstDash val="solid"/>
              <a:headEnd type="none" w="med" len="med"/>
              <a:tailEnd type="none" w="med" len="med"/>
            </a:ln>
            <a:effectLst/>
          </p:spPr>
          <p:txBody>
            <a:bodyPr rot="0" spcFirstLastPara="0" vertOverflow="overflow" horzOverflow="overflow" vert="horz" wrap="square" lIns="91403" tIns="91403" rIns="45701" bIns="91403" numCol="1" spcCol="0" rtlCol="0" fromWordArt="0" anchor="t" anchorCtr="0" forceAA="0" compatLnSpc="1">
              <a:prstTxWarp prst="textNoShape">
                <a:avLst/>
              </a:prstTxWarp>
              <a:noAutofit/>
            </a:bodyPr>
            <a:lstStyle>
              <a:defPPr>
                <a:defRPr lang="en-US"/>
              </a:defPPr>
              <a:lvl1pPr marR="0" lvl="0" indent="0" algn="ctr" defTabSz="914099" fontAlgn="base">
                <a:lnSpc>
                  <a:spcPct val="100000"/>
                </a:lnSpc>
                <a:spcBef>
                  <a:spcPct val="0"/>
                </a:spcBef>
                <a:spcAft>
                  <a:spcPct val="0"/>
                </a:spcAft>
                <a:buClrTx/>
                <a:buSzTx/>
                <a:buFontTx/>
                <a:buNone/>
                <a:tabLst/>
                <a:defRPr kumimoji="0" sz="2200" b="0" i="0" u="none" strike="noStrike" kern="0" cap="none" spc="0" normalizeH="0" baseline="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defRPr>
              </a:lvl1pPr>
            </a:lstStyle>
            <a:p>
              <a:pPr algn="l"/>
              <a:endParaRPr lang="en-US" sz="1600" kern="1200" spc="-70" dirty="0">
                <a:solidFill>
                  <a:srgbClr val="FFFFFF"/>
                </a:solidFill>
                <a:latin typeface="宋体" panose="02010600030101010101" pitchFamily="2" charset="-122"/>
                <a:ea typeface="宋体" panose="02010600030101010101" pitchFamily="2" charset="-122"/>
              </a:endParaRPr>
            </a:p>
          </p:txBody>
        </p:sp>
        <p:grpSp>
          <p:nvGrpSpPr>
            <p:cNvPr id="23" name="Group 43"/>
            <p:cNvGrpSpPr/>
            <p:nvPr/>
          </p:nvGrpSpPr>
          <p:grpSpPr>
            <a:xfrm>
              <a:off x="9406816" y="3802549"/>
              <a:ext cx="59675" cy="59111"/>
              <a:chOff x="5521643" y="5171145"/>
              <a:chExt cx="235475" cy="233252"/>
            </a:xfrm>
          </p:grpSpPr>
          <p:sp>
            <p:nvSpPr>
              <p:cNvPr id="25" name="Freeform 88"/>
              <p:cNvSpPr>
                <a:spLocks/>
              </p:cNvSpPr>
              <p:nvPr/>
            </p:nvSpPr>
            <p:spPr bwMode="black">
              <a:xfrm>
                <a:off x="5526088" y="5171145"/>
                <a:ext cx="226588" cy="233252"/>
              </a:xfrm>
              <a:custGeom>
                <a:avLst/>
                <a:gdLst>
                  <a:gd name="T0" fmla="*/ 13 w 102"/>
                  <a:gd name="T1" fmla="*/ 105 h 105"/>
                  <a:gd name="T2" fmla="*/ 102 w 102"/>
                  <a:gd name="T3" fmla="*/ 15 h 105"/>
                  <a:gd name="T4" fmla="*/ 89 w 102"/>
                  <a:gd name="T5" fmla="*/ 0 h 105"/>
                  <a:gd name="T6" fmla="*/ 0 w 102"/>
                  <a:gd name="T7" fmla="*/ 91 h 105"/>
                  <a:gd name="T8" fmla="*/ 13 w 102"/>
                  <a:gd name="T9" fmla="*/ 105 h 105"/>
                </a:gdLst>
                <a:ahLst/>
                <a:cxnLst>
                  <a:cxn ang="0">
                    <a:pos x="T0" y="T1"/>
                  </a:cxn>
                  <a:cxn ang="0">
                    <a:pos x="T2" y="T3"/>
                  </a:cxn>
                  <a:cxn ang="0">
                    <a:pos x="T4" y="T5"/>
                  </a:cxn>
                  <a:cxn ang="0">
                    <a:pos x="T6" y="T7"/>
                  </a:cxn>
                  <a:cxn ang="0">
                    <a:pos x="T8" y="T9"/>
                  </a:cxn>
                </a:cxnLst>
                <a:rect l="0" t="0" r="r" b="b"/>
                <a:pathLst>
                  <a:path w="102" h="105">
                    <a:moveTo>
                      <a:pt x="13" y="105"/>
                    </a:moveTo>
                    <a:lnTo>
                      <a:pt x="102" y="15"/>
                    </a:lnTo>
                    <a:lnTo>
                      <a:pt x="89" y="0"/>
                    </a:lnTo>
                    <a:lnTo>
                      <a:pt x="0" y="91"/>
                    </a:lnTo>
                    <a:lnTo>
                      <a:pt x="13" y="105"/>
                    </a:lnTo>
                    <a:close/>
                  </a:path>
                </a:pathLst>
              </a:custGeom>
              <a:solidFill>
                <a:schemeClr val="accent1"/>
              </a:solidFill>
              <a:ln>
                <a:noFill/>
              </a:ln>
              <a:extLst/>
            </p:spPr>
            <p:txBody>
              <a:bodyPr vert="horz" wrap="square" lIns="91403" tIns="45701" rIns="91403" bIns="45701" numCol="1" anchor="t" anchorCtr="0" compatLnSpc="1">
                <a:prstTxWarp prst="textNoShape">
                  <a:avLst/>
                </a:prstTxWarp>
              </a:bodyPr>
              <a:lstStyle/>
              <a:p>
                <a:pPr defTabSz="1218504"/>
                <a:endParaRPr lang="en-US" sz="2399" dirty="0">
                  <a:solidFill>
                    <a:srgbClr val="000000"/>
                  </a:solidFill>
                  <a:latin typeface="宋体" panose="02010600030101010101" pitchFamily="2" charset="-122"/>
                  <a:ea typeface="宋体" panose="02010600030101010101" pitchFamily="2" charset="-122"/>
                </a:endParaRPr>
              </a:p>
            </p:txBody>
          </p:sp>
          <p:sp>
            <p:nvSpPr>
              <p:cNvPr id="26" name="Freeform 89"/>
              <p:cNvSpPr>
                <a:spLocks/>
              </p:cNvSpPr>
              <p:nvPr/>
            </p:nvSpPr>
            <p:spPr bwMode="black">
              <a:xfrm>
                <a:off x="5521643" y="5171145"/>
                <a:ext cx="235475" cy="233252"/>
              </a:xfrm>
              <a:custGeom>
                <a:avLst/>
                <a:gdLst>
                  <a:gd name="T0" fmla="*/ 106 w 106"/>
                  <a:gd name="T1" fmla="*/ 91 h 105"/>
                  <a:gd name="T2" fmla="*/ 15 w 106"/>
                  <a:gd name="T3" fmla="*/ 0 h 105"/>
                  <a:gd name="T4" fmla="*/ 0 w 106"/>
                  <a:gd name="T5" fmla="*/ 14 h 105"/>
                  <a:gd name="T6" fmla="*/ 91 w 106"/>
                  <a:gd name="T7" fmla="*/ 105 h 105"/>
                  <a:gd name="T8" fmla="*/ 106 w 106"/>
                  <a:gd name="T9" fmla="*/ 91 h 105"/>
                </a:gdLst>
                <a:ahLst/>
                <a:cxnLst>
                  <a:cxn ang="0">
                    <a:pos x="T0" y="T1"/>
                  </a:cxn>
                  <a:cxn ang="0">
                    <a:pos x="T2" y="T3"/>
                  </a:cxn>
                  <a:cxn ang="0">
                    <a:pos x="T4" y="T5"/>
                  </a:cxn>
                  <a:cxn ang="0">
                    <a:pos x="T6" y="T7"/>
                  </a:cxn>
                  <a:cxn ang="0">
                    <a:pos x="T8" y="T9"/>
                  </a:cxn>
                </a:cxnLst>
                <a:rect l="0" t="0" r="r" b="b"/>
                <a:pathLst>
                  <a:path w="106" h="105">
                    <a:moveTo>
                      <a:pt x="106" y="91"/>
                    </a:moveTo>
                    <a:lnTo>
                      <a:pt x="15" y="0"/>
                    </a:lnTo>
                    <a:lnTo>
                      <a:pt x="0" y="14"/>
                    </a:lnTo>
                    <a:lnTo>
                      <a:pt x="91" y="105"/>
                    </a:lnTo>
                    <a:lnTo>
                      <a:pt x="106" y="91"/>
                    </a:lnTo>
                    <a:close/>
                  </a:path>
                </a:pathLst>
              </a:custGeom>
              <a:solidFill>
                <a:schemeClr val="accent1"/>
              </a:solidFill>
              <a:ln>
                <a:noFill/>
              </a:ln>
              <a:extLst/>
            </p:spPr>
            <p:txBody>
              <a:bodyPr vert="horz" wrap="square" lIns="91403" tIns="45701" rIns="91403" bIns="45701" numCol="1" anchor="t" anchorCtr="0" compatLnSpc="1">
                <a:prstTxWarp prst="textNoShape">
                  <a:avLst/>
                </a:prstTxWarp>
              </a:bodyPr>
              <a:lstStyle/>
              <a:p>
                <a:pPr defTabSz="1218504"/>
                <a:endParaRPr lang="en-US" sz="2399" dirty="0">
                  <a:solidFill>
                    <a:srgbClr val="000000"/>
                  </a:solidFill>
                  <a:latin typeface="宋体" panose="02010600030101010101" pitchFamily="2" charset="-122"/>
                  <a:ea typeface="宋体" panose="02010600030101010101" pitchFamily="2" charset="-122"/>
                </a:endParaRPr>
              </a:p>
            </p:txBody>
          </p:sp>
        </p:grpSp>
        <p:sp>
          <p:nvSpPr>
            <p:cNvPr id="24" name="Rectangle 1"/>
            <p:cNvSpPr/>
            <p:nvPr/>
          </p:nvSpPr>
          <p:spPr>
            <a:xfrm>
              <a:off x="9916193" y="3861660"/>
              <a:ext cx="1122059" cy="471045"/>
            </a:xfrm>
            <a:prstGeom prst="rect">
              <a:avLst/>
            </a:prstGeom>
          </p:spPr>
          <p:txBody>
            <a:bodyPr wrap="none">
              <a:spAutoFit/>
            </a:bodyPr>
            <a:lstStyle/>
            <a:p>
              <a:pPr algn="ctr" defTabSz="914180"/>
              <a:r>
                <a:rPr lang="zh-CN" altLang="en-US" sz="2400" spc="-70" dirty="0" smtClean="0">
                  <a:solidFill>
                    <a:srgbClr val="FFFFFF"/>
                  </a:solidFill>
                  <a:latin typeface="宋体" panose="02010600030101010101" pitchFamily="2" charset="-122"/>
                  <a:ea typeface="宋体" panose="02010600030101010101" pitchFamily="2" charset="-122"/>
                </a:rPr>
                <a:t>语音沟通</a:t>
              </a:r>
              <a:endParaRPr lang="en-US" sz="2400" spc="-70" dirty="0">
                <a:solidFill>
                  <a:srgbClr val="FFFFFF"/>
                </a:solidFill>
                <a:latin typeface="宋体" panose="02010600030101010101" pitchFamily="2" charset="-122"/>
                <a:ea typeface="宋体" panose="02010600030101010101" pitchFamily="2" charset="-122"/>
              </a:endParaRPr>
            </a:p>
          </p:txBody>
        </p:sp>
      </p:grpSp>
      <p:grpSp>
        <p:nvGrpSpPr>
          <p:cNvPr id="27" name="Group 5"/>
          <p:cNvGrpSpPr/>
          <p:nvPr/>
        </p:nvGrpSpPr>
        <p:grpSpPr>
          <a:xfrm>
            <a:off x="8335107" y="5012555"/>
            <a:ext cx="3048944" cy="833270"/>
            <a:chOff x="9267581" y="3657671"/>
            <a:chExt cx="2479296" cy="850200"/>
          </a:xfrm>
        </p:grpSpPr>
        <p:sp>
          <p:nvSpPr>
            <p:cNvPr id="28" name="TextBox 176"/>
            <p:cNvSpPr txBox="1"/>
            <p:nvPr/>
          </p:nvSpPr>
          <p:spPr>
            <a:xfrm>
              <a:off x="9267581" y="3657671"/>
              <a:ext cx="2479296" cy="850200"/>
            </a:xfrm>
            <a:prstGeom prst="rect">
              <a:avLst/>
            </a:prstGeom>
            <a:solidFill>
              <a:srgbClr val="EB3C00">
                <a:alpha val="81961"/>
              </a:srgbClr>
            </a:solidFill>
            <a:ln w="9525" cap="flat" cmpd="sng" algn="ctr">
              <a:noFill/>
              <a:prstDash val="solid"/>
              <a:headEnd type="none" w="med" len="med"/>
              <a:tailEnd type="none" w="med" len="med"/>
            </a:ln>
            <a:effectLst/>
          </p:spPr>
          <p:txBody>
            <a:bodyPr rot="0" spcFirstLastPara="0" vertOverflow="overflow" horzOverflow="overflow" vert="horz" wrap="square" lIns="91403" tIns="91403" rIns="45701" bIns="91403" numCol="1" spcCol="0" rtlCol="0" fromWordArt="0" anchor="t" anchorCtr="0" forceAA="0" compatLnSpc="1">
              <a:prstTxWarp prst="textNoShape">
                <a:avLst/>
              </a:prstTxWarp>
              <a:noAutofit/>
            </a:bodyPr>
            <a:lstStyle>
              <a:defPPr>
                <a:defRPr lang="en-US"/>
              </a:defPPr>
              <a:lvl1pPr marR="0" lvl="0" indent="0" algn="ctr" defTabSz="914099" fontAlgn="base">
                <a:lnSpc>
                  <a:spcPct val="100000"/>
                </a:lnSpc>
                <a:spcBef>
                  <a:spcPct val="0"/>
                </a:spcBef>
                <a:spcAft>
                  <a:spcPct val="0"/>
                </a:spcAft>
                <a:buClrTx/>
                <a:buSzTx/>
                <a:buFontTx/>
                <a:buNone/>
                <a:tabLst/>
                <a:defRPr kumimoji="0" sz="2200" b="0" i="0" u="none" strike="noStrike" kern="0" cap="none" spc="0" normalizeH="0" baseline="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defRPr>
              </a:lvl1pPr>
            </a:lstStyle>
            <a:p>
              <a:pPr algn="l"/>
              <a:endParaRPr lang="en-US" sz="1600" kern="1200" spc="-70" dirty="0">
                <a:solidFill>
                  <a:srgbClr val="FFFFFF"/>
                </a:solidFill>
                <a:latin typeface="宋体" panose="02010600030101010101" pitchFamily="2" charset="-122"/>
                <a:ea typeface="宋体" panose="02010600030101010101" pitchFamily="2" charset="-122"/>
              </a:endParaRPr>
            </a:p>
          </p:txBody>
        </p:sp>
        <p:grpSp>
          <p:nvGrpSpPr>
            <p:cNvPr id="29" name="Group 43"/>
            <p:cNvGrpSpPr/>
            <p:nvPr/>
          </p:nvGrpSpPr>
          <p:grpSpPr>
            <a:xfrm>
              <a:off x="9406816" y="3802549"/>
              <a:ext cx="59675" cy="59111"/>
              <a:chOff x="5521643" y="5171145"/>
              <a:chExt cx="235475" cy="233252"/>
            </a:xfrm>
          </p:grpSpPr>
          <p:sp>
            <p:nvSpPr>
              <p:cNvPr id="31" name="Freeform 88"/>
              <p:cNvSpPr>
                <a:spLocks/>
              </p:cNvSpPr>
              <p:nvPr/>
            </p:nvSpPr>
            <p:spPr bwMode="black">
              <a:xfrm>
                <a:off x="5526088" y="5171145"/>
                <a:ext cx="226588" cy="233252"/>
              </a:xfrm>
              <a:custGeom>
                <a:avLst/>
                <a:gdLst>
                  <a:gd name="T0" fmla="*/ 13 w 102"/>
                  <a:gd name="T1" fmla="*/ 105 h 105"/>
                  <a:gd name="T2" fmla="*/ 102 w 102"/>
                  <a:gd name="T3" fmla="*/ 15 h 105"/>
                  <a:gd name="T4" fmla="*/ 89 w 102"/>
                  <a:gd name="T5" fmla="*/ 0 h 105"/>
                  <a:gd name="T6" fmla="*/ 0 w 102"/>
                  <a:gd name="T7" fmla="*/ 91 h 105"/>
                  <a:gd name="T8" fmla="*/ 13 w 102"/>
                  <a:gd name="T9" fmla="*/ 105 h 105"/>
                </a:gdLst>
                <a:ahLst/>
                <a:cxnLst>
                  <a:cxn ang="0">
                    <a:pos x="T0" y="T1"/>
                  </a:cxn>
                  <a:cxn ang="0">
                    <a:pos x="T2" y="T3"/>
                  </a:cxn>
                  <a:cxn ang="0">
                    <a:pos x="T4" y="T5"/>
                  </a:cxn>
                  <a:cxn ang="0">
                    <a:pos x="T6" y="T7"/>
                  </a:cxn>
                  <a:cxn ang="0">
                    <a:pos x="T8" y="T9"/>
                  </a:cxn>
                </a:cxnLst>
                <a:rect l="0" t="0" r="r" b="b"/>
                <a:pathLst>
                  <a:path w="102" h="105">
                    <a:moveTo>
                      <a:pt x="13" y="105"/>
                    </a:moveTo>
                    <a:lnTo>
                      <a:pt x="102" y="15"/>
                    </a:lnTo>
                    <a:lnTo>
                      <a:pt x="89" y="0"/>
                    </a:lnTo>
                    <a:lnTo>
                      <a:pt x="0" y="91"/>
                    </a:lnTo>
                    <a:lnTo>
                      <a:pt x="13" y="105"/>
                    </a:lnTo>
                    <a:close/>
                  </a:path>
                </a:pathLst>
              </a:custGeom>
              <a:solidFill>
                <a:schemeClr val="accent1"/>
              </a:solidFill>
              <a:ln>
                <a:noFill/>
              </a:ln>
              <a:extLst/>
            </p:spPr>
            <p:txBody>
              <a:bodyPr vert="horz" wrap="square" lIns="91403" tIns="45701" rIns="91403" bIns="45701" numCol="1" anchor="t" anchorCtr="0" compatLnSpc="1">
                <a:prstTxWarp prst="textNoShape">
                  <a:avLst/>
                </a:prstTxWarp>
              </a:bodyPr>
              <a:lstStyle/>
              <a:p>
                <a:pPr defTabSz="1218504"/>
                <a:endParaRPr lang="en-US" sz="2399" dirty="0">
                  <a:solidFill>
                    <a:srgbClr val="000000"/>
                  </a:solidFill>
                  <a:latin typeface="宋体" panose="02010600030101010101" pitchFamily="2" charset="-122"/>
                  <a:ea typeface="宋体" panose="02010600030101010101" pitchFamily="2" charset="-122"/>
                </a:endParaRPr>
              </a:p>
            </p:txBody>
          </p:sp>
          <p:sp>
            <p:nvSpPr>
              <p:cNvPr id="32" name="Freeform 89"/>
              <p:cNvSpPr>
                <a:spLocks/>
              </p:cNvSpPr>
              <p:nvPr/>
            </p:nvSpPr>
            <p:spPr bwMode="black">
              <a:xfrm>
                <a:off x="5521643" y="5171145"/>
                <a:ext cx="235475" cy="233252"/>
              </a:xfrm>
              <a:custGeom>
                <a:avLst/>
                <a:gdLst>
                  <a:gd name="T0" fmla="*/ 106 w 106"/>
                  <a:gd name="T1" fmla="*/ 91 h 105"/>
                  <a:gd name="T2" fmla="*/ 15 w 106"/>
                  <a:gd name="T3" fmla="*/ 0 h 105"/>
                  <a:gd name="T4" fmla="*/ 0 w 106"/>
                  <a:gd name="T5" fmla="*/ 14 h 105"/>
                  <a:gd name="T6" fmla="*/ 91 w 106"/>
                  <a:gd name="T7" fmla="*/ 105 h 105"/>
                  <a:gd name="T8" fmla="*/ 106 w 106"/>
                  <a:gd name="T9" fmla="*/ 91 h 105"/>
                </a:gdLst>
                <a:ahLst/>
                <a:cxnLst>
                  <a:cxn ang="0">
                    <a:pos x="T0" y="T1"/>
                  </a:cxn>
                  <a:cxn ang="0">
                    <a:pos x="T2" y="T3"/>
                  </a:cxn>
                  <a:cxn ang="0">
                    <a:pos x="T4" y="T5"/>
                  </a:cxn>
                  <a:cxn ang="0">
                    <a:pos x="T6" y="T7"/>
                  </a:cxn>
                  <a:cxn ang="0">
                    <a:pos x="T8" y="T9"/>
                  </a:cxn>
                </a:cxnLst>
                <a:rect l="0" t="0" r="r" b="b"/>
                <a:pathLst>
                  <a:path w="106" h="105">
                    <a:moveTo>
                      <a:pt x="106" y="91"/>
                    </a:moveTo>
                    <a:lnTo>
                      <a:pt x="15" y="0"/>
                    </a:lnTo>
                    <a:lnTo>
                      <a:pt x="0" y="14"/>
                    </a:lnTo>
                    <a:lnTo>
                      <a:pt x="91" y="105"/>
                    </a:lnTo>
                    <a:lnTo>
                      <a:pt x="106" y="91"/>
                    </a:lnTo>
                    <a:close/>
                  </a:path>
                </a:pathLst>
              </a:custGeom>
              <a:solidFill>
                <a:schemeClr val="accent1"/>
              </a:solidFill>
              <a:ln>
                <a:noFill/>
              </a:ln>
              <a:extLst/>
            </p:spPr>
            <p:txBody>
              <a:bodyPr vert="horz" wrap="square" lIns="91403" tIns="45701" rIns="91403" bIns="45701" numCol="1" anchor="t" anchorCtr="0" compatLnSpc="1">
                <a:prstTxWarp prst="textNoShape">
                  <a:avLst/>
                </a:prstTxWarp>
              </a:bodyPr>
              <a:lstStyle/>
              <a:p>
                <a:pPr defTabSz="1218504"/>
                <a:endParaRPr lang="en-US" sz="2399" dirty="0">
                  <a:solidFill>
                    <a:srgbClr val="000000"/>
                  </a:solidFill>
                  <a:latin typeface="宋体" panose="02010600030101010101" pitchFamily="2" charset="-122"/>
                  <a:ea typeface="宋体" panose="02010600030101010101" pitchFamily="2" charset="-122"/>
                </a:endParaRPr>
              </a:p>
            </p:txBody>
          </p:sp>
        </p:grpSp>
        <p:sp>
          <p:nvSpPr>
            <p:cNvPr id="30" name="Rectangle 1"/>
            <p:cNvSpPr/>
            <p:nvPr/>
          </p:nvSpPr>
          <p:spPr>
            <a:xfrm>
              <a:off x="9916193" y="3861660"/>
              <a:ext cx="1122059" cy="471045"/>
            </a:xfrm>
            <a:prstGeom prst="rect">
              <a:avLst/>
            </a:prstGeom>
          </p:spPr>
          <p:txBody>
            <a:bodyPr wrap="none">
              <a:spAutoFit/>
            </a:bodyPr>
            <a:lstStyle/>
            <a:p>
              <a:pPr algn="ctr" defTabSz="914180"/>
              <a:r>
                <a:rPr lang="zh-CN" altLang="en-US" sz="2400" spc="-70" dirty="0" smtClean="0">
                  <a:solidFill>
                    <a:srgbClr val="FFFFFF"/>
                  </a:solidFill>
                  <a:latin typeface="宋体" panose="02010600030101010101" pitchFamily="2" charset="-122"/>
                  <a:ea typeface="宋体" panose="02010600030101010101" pitchFamily="2" charset="-122"/>
                </a:rPr>
                <a:t>企业社交</a:t>
              </a:r>
              <a:endParaRPr lang="en-US" sz="2400" spc="-70" dirty="0">
                <a:solidFill>
                  <a:srgbClr val="FFFFFF"/>
                </a:solidFill>
                <a:latin typeface="宋体" panose="02010600030101010101" pitchFamily="2" charset="-122"/>
                <a:ea typeface="宋体" panose="02010600030101010101" pitchFamily="2" charset="-122"/>
              </a:endParaRPr>
            </a:p>
          </p:txBody>
        </p:sp>
      </p:grpSp>
    </p:spTree>
    <p:extLst>
      <p:ext uri="{BB962C8B-B14F-4D97-AF65-F5344CB8AC3E}">
        <p14:creationId xmlns:p14="http://schemas.microsoft.com/office/powerpoint/2010/main" val="3096672137"/>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latin typeface="宋体" panose="02010600030101010101" pitchFamily="2" charset="-122"/>
                <a:ea typeface="宋体" panose="02010600030101010101" pitchFamily="2" charset="-122"/>
              </a:rPr>
              <a:t>信息工作者日常沟通方式</a:t>
            </a:r>
            <a:endParaRPr lang="zh-CN" altLang="en-US" dirty="0">
              <a:latin typeface="宋体" panose="02010600030101010101" pitchFamily="2" charset="-122"/>
              <a:ea typeface="宋体" panose="02010600030101010101" pitchFamily="2" charset="-122"/>
            </a:endParaRPr>
          </a:p>
        </p:txBody>
      </p:sp>
    </p:spTree>
    <p:extLst>
      <p:ext uri="{BB962C8B-B14F-4D97-AF65-F5344CB8AC3E}">
        <p14:creationId xmlns:p14="http://schemas.microsoft.com/office/powerpoint/2010/main" val="799876217"/>
      </p:ext>
    </p:extLst>
  </p:cSld>
  <p:clrMapOvr>
    <a:masterClrMapping/>
  </p:clrMapOvr>
  <p:transition>
    <p:fade/>
  </p:transition>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grpSp>
        <p:nvGrpSpPr>
          <p:cNvPr id="6" name="Group 178"/>
          <p:cNvGrpSpPr/>
          <p:nvPr/>
        </p:nvGrpSpPr>
        <p:grpSpPr>
          <a:xfrm>
            <a:off x="2453" y="4498236"/>
            <a:ext cx="5293769" cy="854844"/>
            <a:chOff x="1" y="3302547"/>
            <a:chExt cx="5295899" cy="855188"/>
          </a:xfrm>
        </p:grpSpPr>
        <p:sp>
          <p:nvSpPr>
            <p:cNvPr id="7" name="Rectangle 9"/>
            <p:cNvSpPr/>
            <p:nvPr/>
          </p:nvSpPr>
          <p:spPr bwMode="auto">
            <a:xfrm>
              <a:off x="1" y="3302547"/>
              <a:ext cx="5295899" cy="855188"/>
            </a:xfrm>
            <a:custGeom>
              <a:avLst/>
              <a:gdLst/>
              <a:ahLst/>
              <a:cxnLst/>
              <a:rect l="l" t="t" r="r" b="b"/>
              <a:pathLst>
                <a:path w="4828731" h="827067">
                  <a:moveTo>
                    <a:pt x="0" y="0"/>
                  </a:moveTo>
                  <a:lnTo>
                    <a:pt x="4828731" y="0"/>
                  </a:lnTo>
                  <a:lnTo>
                    <a:pt x="4349032" y="827067"/>
                  </a:lnTo>
                  <a:lnTo>
                    <a:pt x="0" y="827067"/>
                  </a:lnTo>
                  <a:close/>
                </a:path>
              </a:pathLst>
            </a:custGeom>
            <a:pattFill prst="dkUpDiag">
              <a:fgClr>
                <a:srgbClr val="EB3C00"/>
              </a:fgClr>
              <a:bgClr>
                <a:schemeClr val="accent1">
                  <a:lumMod val="75000"/>
                </a:schemeClr>
              </a:bgClr>
            </a:patt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01" tIns="45701" rIns="45701" bIns="45701" numCol="1" spcCol="0" rtlCol="0" fromWordArt="0" anchor="ctr" anchorCtr="0" forceAA="0" compatLnSpc="1">
              <a:prstTxWarp prst="textNoShape">
                <a:avLst/>
              </a:prstTxWarp>
              <a:noAutofit/>
            </a:bodyPr>
            <a:lstStyle/>
            <a:p>
              <a:pPr algn="ctr" defTabSz="913737" fontAlgn="base">
                <a:spcBef>
                  <a:spcPct val="0"/>
                </a:spcBef>
                <a:spcAft>
                  <a:spcPct val="0"/>
                </a:spcAft>
              </a:pPr>
              <a:endParaRPr lang="en-US" sz="2199" dirty="0">
                <a:gradFill>
                  <a:gsLst>
                    <a:gs pos="0">
                      <a:srgbClr val="FFFFFF"/>
                    </a:gs>
                    <a:gs pos="100000">
                      <a:srgbClr val="FFFFFF"/>
                    </a:gs>
                  </a:gsLst>
                  <a:lin ang="5400000" scaled="0"/>
                </a:gradFill>
                <a:latin typeface="宋体" panose="02010600030101010101" pitchFamily="2" charset="-122"/>
                <a:ea typeface="宋体" panose="02010600030101010101" pitchFamily="2" charset="-122"/>
                <a:cs typeface="Segoe UI" pitchFamily="34" charset="0"/>
              </a:endParaRPr>
            </a:p>
          </p:txBody>
        </p:sp>
        <p:sp>
          <p:nvSpPr>
            <p:cNvPr id="8" name="TextBox 180"/>
            <p:cNvSpPr txBox="1"/>
            <p:nvPr/>
          </p:nvSpPr>
          <p:spPr>
            <a:xfrm>
              <a:off x="358237" y="3683815"/>
              <a:ext cx="4184879" cy="369353"/>
            </a:xfrm>
            <a:prstGeom prst="rect">
              <a:avLst/>
            </a:prstGeom>
            <a:noFill/>
          </p:spPr>
          <p:txBody>
            <a:bodyPr wrap="none" lIns="0" tIns="0" rIns="0" bIns="0" rtlCol="0">
              <a:spAutoFit/>
            </a:bodyPr>
            <a:lstStyle/>
            <a:p>
              <a:pPr defTabSz="1218504">
                <a:defRPr/>
              </a:pPr>
              <a:r>
                <a:rPr lang="zh-CN" altLang="en-US" sz="2399" spc="-70" dirty="0" smtClean="0">
                  <a:solidFill>
                    <a:srgbClr val="FFFFFF"/>
                  </a:solidFill>
                  <a:latin typeface="宋体" panose="02010600030101010101" pitchFamily="2" charset="-122"/>
                  <a:ea typeface="宋体" panose="02010600030101010101" pitchFamily="2" charset="-122"/>
                </a:rPr>
                <a:t>效率与协作，是交付的关键</a:t>
              </a:r>
              <a:r>
                <a:rPr lang="en-US" altLang="zh-CN" sz="2399" spc="-70" dirty="0" smtClean="0">
                  <a:solidFill>
                    <a:srgbClr val="FFFFFF"/>
                  </a:solidFill>
                  <a:latin typeface="宋体" panose="02010600030101010101" pitchFamily="2" charset="-122"/>
                  <a:ea typeface="宋体" panose="02010600030101010101" pitchFamily="2" charset="-122"/>
                </a:rPr>
                <a:t>……</a:t>
              </a:r>
              <a:endParaRPr lang="en-US" sz="2399" spc="-70" dirty="0">
                <a:solidFill>
                  <a:srgbClr val="FFFFFF"/>
                </a:solidFill>
                <a:latin typeface="宋体" panose="02010600030101010101" pitchFamily="2" charset="-122"/>
                <a:ea typeface="宋体" panose="02010600030101010101" pitchFamily="2" charset="-122"/>
              </a:endParaRPr>
            </a:p>
          </p:txBody>
        </p:sp>
        <p:sp>
          <p:nvSpPr>
            <p:cNvPr id="9" name="TextBox 181"/>
            <p:cNvSpPr txBox="1"/>
            <p:nvPr/>
          </p:nvSpPr>
          <p:spPr>
            <a:xfrm>
              <a:off x="358237" y="3410573"/>
              <a:ext cx="1775559" cy="276982"/>
            </a:xfrm>
            <a:prstGeom prst="rect">
              <a:avLst/>
            </a:prstGeom>
            <a:noFill/>
          </p:spPr>
          <p:txBody>
            <a:bodyPr wrap="none" lIns="0" tIns="0" rIns="0" bIns="0" rtlCol="0">
              <a:spAutoFit/>
            </a:bodyPr>
            <a:lstStyle/>
            <a:p>
              <a:pPr defTabSz="1218504"/>
              <a:r>
                <a:rPr lang="zh-CN" altLang="en-US" sz="1799" spc="-70" dirty="0" smtClean="0">
                  <a:solidFill>
                    <a:srgbClr val="FFFFFF"/>
                  </a:solidFill>
                  <a:latin typeface="宋体" panose="02010600030101010101" pitchFamily="2" charset="-122"/>
                  <a:ea typeface="宋体" panose="02010600030101010101" pitchFamily="2" charset="-122"/>
                </a:rPr>
                <a:t>信息工作者的一天</a:t>
              </a:r>
              <a:endParaRPr lang="en-US" sz="1799" spc="-70" dirty="0">
                <a:solidFill>
                  <a:srgbClr val="FFFFFF"/>
                </a:solidFill>
                <a:latin typeface="宋体" panose="02010600030101010101" pitchFamily="2" charset="-122"/>
                <a:ea typeface="宋体" panose="02010600030101010101" pitchFamily="2" charset="-122"/>
              </a:endParaRPr>
            </a:p>
          </p:txBody>
        </p:sp>
      </p:grpSp>
      <p:grpSp>
        <p:nvGrpSpPr>
          <p:cNvPr id="10" name="Group 5"/>
          <p:cNvGrpSpPr/>
          <p:nvPr/>
        </p:nvGrpSpPr>
        <p:grpSpPr>
          <a:xfrm>
            <a:off x="8335107" y="1907125"/>
            <a:ext cx="3048944" cy="833270"/>
            <a:chOff x="9267581" y="3657671"/>
            <a:chExt cx="2479296" cy="850200"/>
          </a:xfrm>
        </p:grpSpPr>
        <p:sp>
          <p:nvSpPr>
            <p:cNvPr id="11" name="TextBox 176"/>
            <p:cNvSpPr txBox="1"/>
            <p:nvPr/>
          </p:nvSpPr>
          <p:spPr>
            <a:xfrm>
              <a:off x="9267581" y="3657671"/>
              <a:ext cx="2479296" cy="850200"/>
            </a:xfrm>
            <a:prstGeom prst="rect">
              <a:avLst/>
            </a:prstGeom>
            <a:solidFill>
              <a:srgbClr val="EB3C00">
                <a:alpha val="81961"/>
              </a:srgbClr>
            </a:solidFill>
            <a:ln w="9525" cap="flat" cmpd="sng" algn="ctr">
              <a:noFill/>
              <a:prstDash val="solid"/>
              <a:headEnd type="none" w="med" len="med"/>
              <a:tailEnd type="none" w="med" len="med"/>
            </a:ln>
            <a:effectLst/>
          </p:spPr>
          <p:txBody>
            <a:bodyPr rot="0" spcFirstLastPara="0" vertOverflow="overflow" horzOverflow="overflow" vert="horz" wrap="square" lIns="91403" tIns="91403" rIns="45701" bIns="91403" numCol="1" spcCol="0" rtlCol="0" fromWordArt="0" anchor="t" anchorCtr="0" forceAA="0" compatLnSpc="1">
              <a:prstTxWarp prst="textNoShape">
                <a:avLst/>
              </a:prstTxWarp>
              <a:noAutofit/>
            </a:bodyPr>
            <a:lstStyle>
              <a:defPPr>
                <a:defRPr lang="en-US"/>
              </a:defPPr>
              <a:lvl1pPr marR="0" lvl="0" indent="0" algn="ctr" defTabSz="914099" fontAlgn="base">
                <a:lnSpc>
                  <a:spcPct val="100000"/>
                </a:lnSpc>
                <a:spcBef>
                  <a:spcPct val="0"/>
                </a:spcBef>
                <a:spcAft>
                  <a:spcPct val="0"/>
                </a:spcAft>
                <a:buClrTx/>
                <a:buSzTx/>
                <a:buFontTx/>
                <a:buNone/>
                <a:tabLst/>
                <a:defRPr kumimoji="0" sz="2200" b="0" i="0" u="none" strike="noStrike" kern="0" cap="none" spc="0" normalizeH="0" baseline="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defRPr>
              </a:lvl1pPr>
            </a:lstStyle>
            <a:p>
              <a:pPr algn="l"/>
              <a:endParaRPr lang="en-US" sz="1600" kern="1200" spc="-70" dirty="0">
                <a:solidFill>
                  <a:srgbClr val="FFFFFF"/>
                </a:solidFill>
                <a:latin typeface="宋体" panose="02010600030101010101" pitchFamily="2" charset="-122"/>
                <a:ea typeface="宋体" panose="02010600030101010101" pitchFamily="2" charset="-122"/>
              </a:endParaRPr>
            </a:p>
          </p:txBody>
        </p:sp>
        <p:grpSp>
          <p:nvGrpSpPr>
            <p:cNvPr id="12" name="Group 43"/>
            <p:cNvGrpSpPr/>
            <p:nvPr/>
          </p:nvGrpSpPr>
          <p:grpSpPr>
            <a:xfrm>
              <a:off x="9406816" y="3802549"/>
              <a:ext cx="59675" cy="59111"/>
              <a:chOff x="5521643" y="5171145"/>
              <a:chExt cx="235475" cy="233252"/>
            </a:xfrm>
          </p:grpSpPr>
          <p:sp>
            <p:nvSpPr>
              <p:cNvPr id="14" name="Freeform 88"/>
              <p:cNvSpPr>
                <a:spLocks/>
              </p:cNvSpPr>
              <p:nvPr/>
            </p:nvSpPr>
            <p:spPr bwMode="black">
              <a:xfrm>
                <a:off x="5526088" y="5171145"/>
                <a:ext cx="226588" cy="233252"/>
              </a:xfrm>
              <a:custGeom>
                <a:avLst/>
                <a:gdLst>
                  <a:gd name="T0" fmla="*/ 13 w 102"/>
                  <a:gd name="T1" fmla="*/ 105 h 105"/>
                  <a:gd name="T2" fmla="*/ 102 w 102"/>
                  <a:gd name="T3" fmla="*/ 15 h 105"/>
                  <a:gd name="T4" fmla="*/ 89 w 102"/>
                  <a:gd name="T5" fmla="*/ 0 h 105"/>
                  <a:gd name="T6" fmla="*/ 0 w 102"/>
                  <a:gd name="T7" fmla="*/ 91 h 105"/>
                  <a:gd name="T8" fmla="*/ 13 w 102"/>
                  <a:gd name="T9" fmla="*/ 105 h 105"/>
                </a:gdLst>
                <a:ahLst/>
                <a:cxnLst>
                  <a:cxn ang="0">
                    <a:pos x="T0" y="T1"/>
                  </a:cxn>
                  <a:cxn ang="0">
                    <a:pos x="T2" y="T3"/>
                  </a:cxn>
                  <a:cxn ang="0">
                    <a:pos x="T4" y="T5"/>
                  </a:cxn>
                  <a:cxn ang="0">
                    <a:pos x="T6" y="T7"/>
                  </a:cxn>
                  <a:cxn ang="0">
                    <a:pos x="T8" y="T9"/>
                  </a:cxn>
                </a:cxnLst>
                <a:rect l="0" t="0" r="r" b="b"/>
                <a:pathLst>
                  <a:path w="102" h="105">
                    <a:moveTo>
                      <a:pt x="13" y="105"/>
                    </a:moveTo>
                    <a:lnTo>
                      <a:pt x="102" y="15"/>
                    </a:lnTo>
                    <a:lnTo>
                      <a:pt x="89" y="0"/>
                    </a:lnTo>
                    <a:lnTo>
                      <a:pt x="0" y="91"/>
                    </a:lnTo>
                    <a:lnTo>
                      <a:pt x="13" y="105"/>
                    </a:lnTo>
                    <a:close/>
                  </a:path>
                </a:pathLst>
              </a:custGeom>
              <a:solidFill>
                <a:schemeClr val="accent1"/>
              </a:solidFill>
              <a:ln>
                <a:noFill/>
              </a:ln>
              <a:extLst/>
            </p:spPr>
            <p:txBody>
              <a:bodyPr vert="horz" wrap="square" lIns="91403" tIns="45701" rIns="91403" bIns="45701" numCol="1" anchor="t" anchorCtr="0" compatLnSpc="1">
                <a:prstTxWarp prst="textNoShape">
                  <a:avLst/>
                </a:prstTxWarp>
              </a:bodyPr>
              <a:lstStyle/>
              <a:p>
                <a:pPr defTabSz="1218504"/>
                <a:endParaRPr lang="en-US" sz="2399" dirty="0">
                  <a:solidFill>
                    <a:srgbClr val="000000"/>
                  </a:solidFill>
                  <a:latin typeface="宋体" panose="02010600030101010101" pitchFamily="2" charset="-122"/>
                  <a:ea typeface="宋体" panose="02010600030101010101" pitchFamily="2" charset="-122"/>
                </a:endParaRPr>
              </a:p>
            </p:txBody>
          </p:sp>
          <p:sp>
            <p:nvSpPr>
              <p:cNvPr id="15" name="Freeform 89"/>
              <p:cNvSpPr>
                <a:spLocks/>
              </p:cNvSpPr>
              <p:nvPr/>
            </p:nvSpPr>
            <p:spPr bwMode="black">
              <a:xfrm>
                <a:off x="5521643" y="5171145"/>
                <a:ext cx="235475" cy="233252"/>
              </a:xfrm>
              <a:custGeom>
                <a:avLst/>
                <a:gdLst>
                  <a:gd name="T0" fmla="*/ 106 w 106"/>
                  <a:gd name="T1" fmla="*/ 91 h 105"/>
                  <a:gd name="T2" fmla="*/ 15 w 106"/>
                  <a:gd name="T3" fmla="*/ 0 h 105"/>
                  <a:gd name="T4" fmla="*/ 0 w 106"/>
                  <a:gd name="T5" fmla="*/ 14 h 105"/>
                  <a:gd name="T6" fmla="*/ 91 w 106"/>
                  <a:gd name="T7" fmla="*/ 105 h 105"/>
                  <a:gd name="T8" fmla="*/ 106 w 106"/>
                  <a:gd name="T9" fmla="*/ 91 h 105"/>
                </a:gdLst>
                <a:ahLst/>
                <a:cxnLst>
                  <a:cxn ang="0">
                    <a:pos x="T0" y="T1"/>
                  </a:cxn>
                  <a:cxn ang="0">
                    <a:pos x="T2" y="T3"/>
                  </a:cxn>
                  <a:cxn ang="0">
                    <a:pos x="T4" y="T5"/>
                  </a:cxn>
                  <a:cxn ang="0">
                    <a:pos x="T6" y="T7"/>
                  </a:cxn>
                  <a:cxn ang="0">
                    <a:pos x="T8" y="T9"/>
                  </a:cxn>
                </a:cxnLst>
                <a:rect l="0" t="0" r="r" b="b"/>
                <a:pathLst>
                  <a:path w="106" h="105">
                    <a:moveTo>
                      <a:pt x="106" y="91"/>
                    </a:moveTo>
                    <a:lnTo>
                      <a:pt x="15" y="0"/>
                    </a:lnTo>
                    <a:lnTo>
                      <a:pt x="0" y="14"/>
                    </a:lnTo>
                    <a:lnTo>
                      <a:pt x="91" y="105"/>
                    </a:lnTo>
                    <a:lnTo>
                      <a:pt x="106" y="91"/>
                    </a:lnTo>
                    <a:close/>
                  </a:path>
                </a:pathLst>
              </a:custGeom>
              <a:solidFill>
                <a:schemeClr val="accent1"/>
              </a:solidFill>
              <a:ln>
                <a:noFill/>
              </a:ln>
              <a:extLst/>
            </p:spPr>
            <p:txBody>
              <a:bodyPr vert="horz" wrap="square" lIns="91403" tIns="45701" rIns="91403" bIns="45701" numCol="1" anchor="t" anchorCtr="0" compatLnSpc="1">
                <a:prstTxWarp prst="textNoShape">
                  <a:avLst/>
                </a:prstTxWarp>
              </a:bodyPr>
              <a:lstStyle/>
              <a:p>
                <a:pPr defTabSz="1218504"/>
                <a:endParaRPr lang="en-US" sz="2399" dirty="0">
                  <a:solidFill>
                    <a:srgbClr val="000000"/>
                  </a:solidFill>
                  <a:latin typeface="宋体" panose="02010600030101010101" pitchFamily="2" charset="-122"/>
                  <a:ea typeface="宋体" panose="02010600030101010101" pitchFamily="2" charset="-122"/>
                </a:endParaRPr>
              </a:p>
            </p:txBody>
          </p:sp>
        </p:grpSp>
        <p:sp>
          <p:nvSpPr>
            <p:cNvPr id="13" name="Rectangle 1"/>
            <p:cNvSpPr/>
            <p:nvPr/>
          </p:nvSpPr>
          <p:spPr>
            <a:xfrm>
              <a:off x="9551734" y="3861660"/>
              <a:ext cx="1850980" cy="471045"/>
            </a:xfrm>
            <a:prstGeom prst="rect">
              <a:avLst/>
            </a:prstGeom>
          </p:spPr>
          <p:txBody>
            <a:bodyPr wrap="none">
              <a:spAutoFit/>
            </a:bodyPr>
            <a:lstStyle/>
            <a:p>
              <a:pPr algn="ctr" defTabSz="914180"/>
              <a:r>
                <a:rPr lang="zh-CN" altLang="en-US" sz="2400" spc="-70" dirty="0" smtClean="0">
                  <a:solidFill>
                    <a:srgbClr val="FFFFFF"/>
                  </a:solidFill>
                  <a:latin typeface="宋体" panose="02010600030101010101" pitchFamily="2" charset="-122"/>
                  <a:ea typeface="宋体" panose="02010600030101010101" pitchFamily="2" charset="-122"/>
                </a:rPr>
                <a:t>安全的信息共享</a:t>
              </a:r>
              <a:endParaRPr lang="en-US" sz="2400" spc="-70" dirty="0">
                <a:solidFill>
                  <a:srgbClr val="FFFFFF"/>
                </a:solidFill>
                <a:latin typeface="宋体" panose="02010600030101010101" pitchFamily="2" charset="-122"/>
                <a:ea typeface="宋体" panose="02010600030101010101" pitchFamily="2" charset="-122"/>
              </a:endParaRPr>
            </a:p>
          </p:txBody>
        </p:sp>
      </p:grpSp>
      <p:grpSp>
        <p:nvGrpSpPr>
          <p:cNvPr id="16" name="Group 5"/>
          <p:cNvGrpSpPr/>
          <p:nvPr/>
        </p:nvGrpSpPr>
        <p:grpSpPr>
          <a:xfrm>
            <a:off x="8335107" y="2942268"/>
            <a:ext cx="3048944" cy="833270"/>
            <a:chOff x="9267581" y="3657671"/>
            <a:chExt cx="2479296" cy="850200"/>
          </a:xfrm>
        </p:grpSpPr>
        <p:sp>
          <p:nvSpPr>
            <p:cNvPr id="17" name="TextBox 176"/>
            <p:cNvSpPr txBox="1"/>
            <p:nvPr/>
          </p:nvSpPr>
          <p:spPr>
            <a:xfrm>
              <a:off x="9267581" y="3657671"/>
              <a:ext cx="2479296" cy="850200"/>
            </a:xfrm>
            <a:prstGeom prst="rect">
              <a:avLst/>
            </a:prstGeom>
            <a:solidFill>
              <a:srgbClr val="EB3C00">
                <a:alpha val="81961"/>
              </a:srgbClr>
            </a:solidFill>
            <a:ln w="9525" cap="flat" cmpd="sng" algn="ctr">
              <a:noFill/>
              <a:prstDash val="solid"/>
              <a:headEnd type="none" w="med" len="med"/>
              <a:tailEnd type="none" w="med" len="med"/>
            </a:ln>
            <a:effectLst/>
          </p:spPr>
          <p:txBody>
            <a:bodyPr rot="0" spcFirstLastPara="0" vertOverflow="overflow" horzOverflow="overflow" vert="horz" wrap="square" lIns="91403" tIns="91403" rIns="45701" bIns="91403" numCol="1" spcCol="0" rtlCol="0" fromWordArt="0" anchor="t" anchorCtr="0" forceAA="0" compatLnSpc="1">
              <a:prstTxWarp prst="textNoShape">
                <a:avLst/>
              </a:prstTxWarp>
              <a:noAutofit/>
            </a:bodyPr>
            <a:lstStyle>
              <a:defPPr>
                <a:defRPr lang="en-US"/>
              </a:defPPr>
              <a:lvl1pPr marR="0" lvl="0" indent="0" algn="ctr" defTabSz="914099" fontAlgn="base">
                <a:lnSpc>
                  <a:spcPct val="100000"/>
                </a:lnSpc>
                <a:spcBef>
                  <a:spcPct val="0"/>
                </a:spcBef>
                <a:spcAft>
                  <a:spcPct val="0"/>
                </a:spcAft>
                <a:buClrTx/>
                <a:buSzTx/>
                <a:buFontTx/>
                <a:buNone/>
                <a:tabLst/>
                <a:defRPr kumimoji="0" sz="2200" b="0" i="0" u="none" strike="noStrike" kern="0" cap="none" spc="0" normalizeH="0" baseline="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defRPr>
              </a:lvl1pPr>
            </a:lstStyle>
            <a:p>
              <a:pPr algn="l"/>
              <a:endParaRPr lang="en-US" sz="1600" kern="1200" spc="-70" dirty="0">
                <a:solidFill>
                  <a:srgbClr val="FFFFFF"/>
                </a:solidFill>
                <a:latin typeface="宋体" panose="02010600030101010101" pitchFamily="2" charset="-122"/>
                <a:ea typeface="宋体" panose="02010600030101010101" pitchFamily="2" charset="-122"/>
              </a:endParaRPr>
            </a:p>
          </p:txBody>
        </p:sp>
        <p:grpSp>
          <p:nvGrpSpPr>
            <p:cNvPr id="18" name="Group 43"/>
            <p:cNvGrpSpPr/>
            <p:nvPr/>
          </p:nvGrpSpPr>
          <p:grpSpPr>
            <a:xfrm>
              <a:off x="9406816" y="3802549"/>
              <a:ext cx="59675" cy="59111"/>
              <a:chOff x="5521643" y="5171145"/>
              <a:chExt cx="235475" cy="233252"/>
            </a:xfrm>
          </p:grpSpPr>
          <p:sp>
            <p:nvSpPr>
              <p:cNvPr id="20" name="Freeform 88"/>
              <p:cNvSpPr>
                <a:spLocks/>
              </p:cNvSpPr>
              <p:nvPr/>
            </p:nvSpPr>
            <p:spPr bwMode="black">
              <a:xfrm>
                <a:off x="5526088" y="5171145"/>
                <a:ext cx="226588" cy="233252"/>
              </a:xfrm>
              <a:custGeom>
                <a:avLst/>
                <a:gdLst>
                  <a:gd name="T0" fmla="*/ 13 w 102"/>
                  <a:gd name="T1" fmla="*/ 105 h 105"/>
                  <a:gd name="T2" fmla="*/ 102 w 102"/>
                  <a:gd name="T3" fmla="*/ 15 h 105"/>
                  <a:gd name="T4" fmla="*/ 89 w 102"/>
                  <a:gd name="T5" fmla="*/ 0 h 105"/>
                  <a:gd name="T6" fmla="*/ 0 w 102"/>
                  <a:gd name="T7" fmla="*/ 91 h 105"/>
                  <a:gd name="T8" fmla="*/ 13 w 102"/>
                  <a:gd name="T9" fmla="*/ 105 h 105"/>
                </a:gdLst>
                <a:ahLst/>
                <a:cxnLst>
                  <a:cxn ang="0">
                    <a:pos x="T0" y="T1"/>
                  </a:cxn>
                  <a:cxn ang="0">
                    <a:pos x="T2" y="T3"/>
                  </a:cxn>
                  <a:cxn ang="0">
                    <a:pos x="T4" y="T5"/>
                  </a:cxn>
                  <a:cxn ang="0">
                    <a:pos x="T6" y="T7"/>
                  </a:cxn>
                  <a:cxn ang="0">
                    <a:pos x="T8" y="T9"/>
                  </a:cxn>
                </a:cxnLst>
                <a:rect l="0" t="0" r="r" b="b"/>
                <a:pathLst>
                  <a:path w="102" h="105">
                    <a:moveTo>
                      <a:pt x="13" y="105"/>
                    </a:moveTo>
                    <a:lnTo>
                      <a:pt x="102" y="15"/>
                    </a:lnTo>
                    <a:lnTo>
                      <a:pt x="89" y="0"/>
                    </a:lnTo>
                    <a:lnTo>
                      <a:pt x="0" y="91"/>
                    </a:lnTo>
                    <a:lnTo>
                      <a:pt x="13" y="105"/>
                    </a:lnTo>
                    <a:close/>
                  </a:path>
                </a:pathLst>
              </a:custGeom>
              <a:solidFill>
                <a:schemeClr val="accent1"/>
              </a:solidFill>
              <a:ln>
                <a:noFill/>
              </a:ln>
              <a:extLst/>
            </p:spPr>
            <p:txBody>
              <a:bodyPr vert="horz" wrap="square" lIns="91403" tIns="45701" rIns="91403" bIns="45701" numCol="1" anchor="t" anchorCtr="0" compatLnSpc="1">
                <a:prstTxWarp prst="textNoShape">
                  <a:avLst/>
                </a:prstTxWarp>
              </a:bodyPr>
              <a:lstStyle/>
              <a:p>
                <a:pPr defTabSz="1218504"/>
                <a:endParaRPr lang="en-US" sz="2399" dirty="0">
                  <a:solidFill>
                    <a:srgbClr val="000000"/>
                  </a:solidFill>
                  <a:latin typeface="宋体" panose="02010600030101010101" pitchFamily="2" charset="-122"/>
                  <a:ea typeface="宋体" panose="02010600030101010101" pitchFamily="2" charset="-122"/>
                </a:endParaRPr>
              </a:p>
            </p:txBody>
          </p:sp>
          <p:sp>
            <p:nvSpPr>
              <p:cNvPr id="21" name="Freeform 89"/>
              <p:cNvSpPr>
                <a:spLocks/>
              </p:cNvSpPr>
              <p:nvPr/>
            </p:nvSpPr>
            <p:spPr bwMode="black">
              <a:xfrm>
                <a:off x="5521643" y="5171145"/>
                <a:ext cx="235475" cy="233252"/>
              </a:xfrm>
              <a:custGeom>
                <a:avLst/>
                <a:gdLst>
                  <a:gd name="T0" fmla="*/ 106 w 106"/>
                  <a:gd name="T1" fmla="*/ 91 h 105"/>
                  <a:gd name="T2" fmla="*/ 15 w 106"/>
                  <a:gd name="T3" fmla="*/ 0 h 105"/>
                  <a:gd name="T4" fmla="*/ 0 w 106"/>
                  <a:gd name="T5" fmla="*/ 14 h 105"/>
                  <a:gd name="T6" fmla="*/ 91 w 106"/>
                  <a:gd name="T7" fmla="*/ 105 h 105"/>
                  <a:gd name="T8" fmla="*/ 106 w 106"/>
                  <a:gd name="T9" fmla="*/ 91 h 105"/>
                </a:gdLst>
                <a:ahLst/>
                <a:cxnLst>
                  <a:cxn ang="0">
                    <a:pos x="T0" y="T1"/>
                  </a:cxn>
                  <a:cxn ang="0">
                    <a:pos x="T2" y="T3"/>
                  </a:cxn>
                  <a:cxn ang="0">
                    <a:pos x="T4" y="T5"/>
                  </a:cxn>
                  <a:cxn ang="0">
                    <a:pos x="T6" y="T7"/>
                  </a:cxn>
                  <a:cxn ang="0">
                    <a:pos x="T8" y="T9"/>
                  </a:cxn>
                </a:cxnLst>
                <a:rect l="0" t="0" r="r" b="b"/>
                <a:pathLst>
                  <a:path w="106" h="105">
                    <a:moveTo>
                      <a:pt x="106" y="91"/>
                    </a:moveTo>
                    <a:lnTo>
                      <a:pt x="15" y="0"/>
                    </a:lnTo>
                    <a:lnTo>
                      <a:pt x="0" y="14"/>
                    </a:lnTo>
                    <a:lnTo>
                      <a:pt x="91" y="105"/>
                    </a:lnTo>
                    <a:lnTo>
                      <a:pt x="106" y="91"/>
                    </a:lnTo>
                    <a:close/>
                  </a:path>
                </a:pathLst>
              </a:custGeom>
              <a:solidFill>
                <a:schemeClr val="accent1"/>
              </a:solidFill>
              <a:ln>
                <a:noFill/>
              </a:ln>
              <a:extLst/>
            </p:spPr>
            <p:txBody>
              <a:bodyPr vert="horz" wrap="square" lIns="91403" tIns="45701" rIns="91403" bIns="45701" numCol="1" anchor="t" anchorCtr="0" compatLnSpc="1">
                <a:prstTxWarp prst="textNoShape">
                  <a:avLst/>
                </a:prstTxWarp>
              </a:bodyPr>
              <a:lstStyle/>
              <a:p>
                <a:pPr defTabSz="1218504"/>
                <a:endParaRPr lang="en-US" sz="2399" dirty="0">
                  <a:solidFill>
                    <a:srgbClr val="000000"/>
                  </a:solidFill>
                  <a:latin typeface="宋体" panose="02010600030101010101" pitchFamily="2" charset="-122"/>
                  <a:ea typeface="宋体" panose="02010600030101010101" pitchFamily="2" charset="-122"/>
                </a:endParaRPr>
              </a:p>
            </p:txBody>
          </p:sp>
        </p:grpSp>
        <p:sp>
          <p:nvSpPr>
            <p:cNvPr id="19" name="Rectangle 1"/>
            <p:cNvSpPr/>
            <p:nvPr/>
          </p:nvSpPr>
          <p:spPr>
            <a:xfrm>
              <a:off x="9551733" y="3861660"/>
              <a:ext cx="1850980" cy="471045"/>
            </a:xfrm>
            <a:prstGeom prst="rect">
              <a:avLst/>
            </a:prstGeom>
          </p:spPr>
          <p:txBody>
            <a:bodyPr wrap="none">
              <a:spAutoFit/>
            </a:bodyPr>
            <a:lstStyle/>
            <a:p>
              <a:pPr algn="ctr" defTabSz="914180"/>
              <a:r>
                <a:rPr lang="zh-CN" altLang="en-US" sz="2400" spc="-70" dirty="0" smtClean="0">
                  <a:solidFill>
                    <a:srgbClr val="FFFFFF"/>
                  </a:solidFill>
                  <a:latin typeface="宋体" panose="02010600030101010101" pitchFamily="2" charset="-122"/>
                  <a:ea typeface="宋体" panose="02010600030101010101" pitchFamily="2" charset="-122"/>
                </a:rPr>
                <a:t>并发的文档协作</a:t>
              </a:r>
              <a:endParaRPr lang="en-US" sz="2400" spc="-70" dirty="0">
                <a:solidFill>
                  <a:srgbClr val="FFFFFF"/>
                </a:solidFill>
                <a:latin typeface="宋体" panose="02010600030101010101" pitchFamily="2" charset="-122"/>
                <a:ea typeface="宋体" panose="02010600030101010101" pitchFamily="2" charset="-122"/>
              </a:endParaRPr>
            </a:p>
          </p:txBody>
        </p:sp>
      </p:grpSp>
      <p:grpSp>
        <p:nvGrpSpPr>
          <p:cNvPr id="22" name="Group 5"/>
          <p:cNvGrpSpPr/>
          <p:nvPr/>
        </p:nvGrpSpPr>
        <p:grpSpPr>
          <a:xfrm>
            <a:off x="8335107" y="3977411"/>
            <a:ext cx="3048944" cy="833270"/>
            <a:chOff x="9267581" y="3657671"/>
            <a:chExt cx="2479296" cy="850200"/>
          </a:xfrm>
        </p:grpSpPr>
        <p:sp>
          <p:nvSpPr>
            <p:cNvPr id="23" name="TextBox 176"/>
            <p:cNvSpPr txBox="1"/>
            <p:nvPr/>
          </p:nvSpPr>
          <p:spPr>
            <a:xfrm>
              <a:off x="9267581" y="3657671"/>
              <a:ext cx="2479296" cy="850200"/>
            </a:xfrm>
            <a:prstGeom prst="rect">
              <a:avLst/>
            </a:prstGeom>
            <a:solidFill>
              <a:srgbClr val="EB3C00">
                <a:alpha val="81961"/>
              </a:srgbClr>
            </a:solidFill>
            <a:ln w="9525" cap="flat" cmpd="sng" algn="ctr">
              <a:noFill/>
              <a:prstDash val="solid"/>
              <a:headEnd type="none" w="med" len="med"/>
              <a:tailEnd type="none" w="med" len="med"/>
            </a:ln>
            <a:effectLst/>
          </p:spPr>
          <p:txBody>
            <a:bodyPr rot="0" spcFirstLastPara="0" vertOverflow="overflow" horzOverflow="overflow" vert="horz" wrap="square" lIns="91403" tIns="91403" rIns="45701" bIns="91403" numCol="1" spcCol="0" rtlCol="0" fromWordArt="0" anchor="t" anchorCtr="0" forceAA="0" compatLnSpc="1">
              <a:prstTxWarp prst="textNoShape">
                <a:avLst/>
              </a:prstTxWarp>
              <a:noAutofit/>
            </a:bodyPr>
            <a:lstStyle>
              <a:defPPr>
                <a:defRPr lang="en-US"/>
              </a:defPPr>
              <a:lvl1pPr marR="0" lvl="0" indent="0" algn="ctr" defTabSz="914099" fontAlgn="base">
                <a:lnSpc>
                  <a:spcPct val="100000"/>
                </a:lnSpc>
                <a:spcBef>
                  <a:spcPct val="0"/>
                </a:spcBef>
                <a:spcAft>
                  <a:spcPct val="0"/>
                </a:spcAft>
                <a:buClrTx/>
                <a:buSzTx/>
                <a:buFontTx/>
                <a:buNone/>
                <a:tabLst/>
                <a:defRPr kumimoji="0" sz="2200" b="0" i="0" u="none" strike="noStrike" kern="0" cap="none" spc="0" normalizeH="0" baseline="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defRPr>
              </a:lvl1pPr>
            </a:lstStyle>
            <a:p>
              <a:pPr algn="l"/>
              <a:endParaRPr lang="en-US" sz="1600" kern="1200" spc="-70" dirty="0">
                <a:solidFill>
                  <a:srgbClr val="FFFFFF"/>
                </a:solidFill>
                <a:latin typeface="宋体" panose="02010600030101010101" pitchFamily="2" charset="-122"/>
                <a:ea typeface="宋体" panose="02010600030101010101" pitchFamily="2" charset="-122"/>
              </a:endParaRPr>
            </a:p>
          </p:txBody>
        </p:sp>
        <p:grpSp>
          <p:nvGrpSpPr>
            <p:cNvPr id="24" name="Group 43"/>
            <p:cNvGrpSpPr/>
            <p:nvPr/>
          </p:nvGrpSpPr>
          <p:grpSpPr>
            <a:xfrm>
              <a:off x="9406816" y="3802549"/>
              <a:ext cx="59675" cy="59111"/>
              <a:chOff x="5521643" y="5171145"/>
              <a:chExt cx="235475" cy="233252"/>
            </a:xfrm>
          </p:grpSpPr>
          <p:sp>
            <p:nvSpPr>
              <p:cNvPr id="26" name="Freeform 88"/>
              <p:cNvSpPr>
                <a:spLocks/>
              </p:cNvSpPr>
              <p:nvPr/>
            </p:nvSpPr>
            <p:spPr bwMode="black">
              <a:xfrm>
                <a:off x="5526088" y="5171145"/>
                <a:ext cx="226588" cy="233252"/>
              </a:xfrm>
              <a:custGeom>
                <a:avLst/>
                <a:gdLst>
                  <a:gd name="T0" fmla="*/ 13 w 102"/>
                  <a:gd name="T1" fmla="*/ 105 h 105"/>
                  <a:gd name="T2" fmla="*/ 102 w 102"/>
                  <a:gd name="T3" fmla="*/ 15 h 105"/>
                  <a:gd name="T4" fmla="*/ 89 w 102"/>
                  <a:gd name="T5" fmla="*/ 0 h 105"/>
                  <a:gd name="T6" fmla="*/ 0 w 102"/>
                  <a:gd name="T7" fmla="*/ 91 h 105"/>
                  <a:gd name="T8" fmla="*/ 13 w 102"/>
                  <a:gd name="T9" fmla="*/ 105 h 105"/>
                </a:gdLst>
                <a:ahLst/>
                <a:cxnLst>
                  <a:cxn ang="0">
                    <a:pos x="T0" y="T1"/>
                  </a:cxn>
                  <a:cxn ang="0">
                    <a:pos x="T2" y="T3"/>
                  </a:cxn>
                  <a:cxn ang="0">
                    <a:pos x="T4" y="T5"/>
                  </a:cxn>
                  <a:cxn ang="0">
                    <a:pos x="T6" y="T7"/>
                  </a:cxn>
                  <a:cxn ang="0">
                    <a:pos x="T8" y="T9"/>
                  </a:cxn>
                </a:cxnLst>
                <a:rect l="0" t="0" r="r" b="b"/>
                <a:pathLst>
                  <a:path w="102" h="105">
                    <a:moveTo>
                      <a:pt x="13" y="105"/>
                    </a:moveTo>
                    <a:lnTo>
                      <a:pt x="102" y="15"/>
                    </a:lnTo>
                    <a:lnTo>
                      <a:pt x="89" y="0"/>
                    </a:lnTo>
                    <a:lnTo>
                      <a:pt x="0" y="91"/>
                    </a:lnTo>
                    <a:lnTo>
                      <a:pt x="13" y="105"/>
                    </a:lnTo>
                    <a:close/>
                  </a:path>
                </a:pathLst>
              </a:custGeom>
              <a:solidFill>
                <a:schemeClr val="accent1"/>
              </a:solidFill>
              <a:ln>
                <a:noFill/>
              </a:ln>
              <a:extLst/>
            </p:spPr>
            <p:txBody>
              <a:bodyPr vert="horz" wrap="square" lIns="91403" tIns="45701" rIns="91403" bIns="45701" numCol="1" anchor="t" anchorCtr="0" compatLnSpc="1">
                <a:prstTxWarp prst="textNoShape">
                  <a:avLst/>
                </a:prstTxWarp>
              </a:bodyPr>
              <a:lstStyle/>
              <a:p>
                <a:pPr defTabSz="1218504"/>
                <a:endParaRPr lang="en-US" sz="2399" dirty="0">
                  <a:solidFill>
                    <a:srgbClr val="000000"/>
                  </a:solidFill>
                  <a:latin typeface="宋体" panose="02010600030101010101" pitchFamily="2" charset="-122"/>
                  <a:ea typeface="宋体" panose="02010600030101010101" pitchFamily="2" charset="-122"/>
                </a:endParaRPr>
              </a:p>
            </p:txBody>
          </p:sp>
          <p:sp>
            <p:nvSpPr>
              <p:cNvPr id="27" name="Freeform 89"/>
              <p:cNvSpPr>
                <a:spLocks/>
              </p:cNvSpPr>
              <p:nvPr/>
            </p:nvSpPr>
            <p:spPr bwMode="black">
              <a:xfrm>
                <a:off x="5521643" y="5171145"/>
                <a:ext cx="235475" cy="233252"/>
              </a:xfrm>
              <a:custGeom>
                <a:avLst/>
                <a:gdLst>
                  <a:gd name="T0" fmla="*/ 106 w 106"/>
                  <a:gd name="T1" fmla="*/ 91 h 105"/>
                  <a:gd name="T2" fmla="*/ 15 w 106"/>
                  <a:gd name="T3" fmla="*/ 0 h 105"/>
                  <a:gd name="T4" fmla="*/ 0 w 106"/>
                  <a:gd name="T5" fmla="*/ 14 h 105"/>
                  <a:gd name="T6" fmla="*/ 91 w 106"/>
                  <a:gd name="T7" fmla="*/ 105 h 105"/>
                  <a:gd name="T8" fmla="*/ 106 w 106"/>
                  <a:gd name="T9" fmla="*/ 91 h 105"/>
                </a:gdLst>
                <a:ahLst/>
                <a:cxnLst>
                  <a:cxn ang="0">
                    <a:pos x="T0" y="T1"/>
                  </a:cxn>
                  <a:cxn ang="0">
                    <a:pos x="T2" y="T3"/>
                  </a:cxn>
                  <a:cxn ang="0">
                    <a:pos x="T4" y="T5"/>
                  </a:cxn>
                  <a:cxn ang="0">
                    <a:pos x="T6" y="T7"/>
                  </a:cxn>
                  <a:cxn ang="0">
                    <a:pos x="T8" y="T9"/>
                  </a:cxn>
                </a:cxnLst>
                <a:rect l="0" t="0" r="r" b="b"/>
                <a:pathLst>
                  <a:path w="106" h="105">
                    <a:moveTo>
                      <a:pt x="106" y="91"/>
                    </a:moveTo>
                    <a:lnTo>
                      <a:pt x="15" y="0"/>
                    </a:lnTo>
                    <a:lnTo>
                      <a:pt x="0" y="14"/>
                    </a:lnTo>
                    <a:lnTo>
                      <a:pt x="91" y="105"/>
                    </a:lnTo>
                    <a:lnTo>
                      <a:pt x="106" y="91"/>
                    </a:lnTo>
                    <a:close/>
                  </a:path>
                </a:pathLst>
              </a:custGeom>
              <a:solidFill>
                <a:schemeClr val="accent1"/>
              </a:solidFill>
              <a:ln>
                <a:noFill/>
              </a:ln>
              <a:extLst/>
            </p:spPr>
            <p:txBody>
              <a:bodyPr vert="horz" wrap="square" lIns="91403" tIns="45701" rIns="91403" bIns="45701" numCol="1" anchor="t" anchorCtr="0" compatLnSpc="1">
                <a:prstTxWarp prst="textNoShape">
                  <a:avLst/>
                </a:prstTxWarp>
              </a:bodyPr>
              <a:lstStyle/>
              <a:p>
                <a:pPr defTabSz="1218504"/>
                <a:endParaRPr lang="en-US" sz="2399" dirty="0">
                  <a:solidFill>
                    <a:srgbClr val="000000"/>
                  </a:solidFill>
                  <a:latin typeface="宋体" panose="02010600030101010101" pitchFamily="2" charset="-122"/>
                  <a:ea typeface="宋体" panose="02010600030101010101" pitchFamily="2" charset="-122"/>
                </a:endParaRPr>
              </a:p>
            </p:txBody>
          </p:sp>
        </p:grpSp>
        <p:sp>
          <p:nvSpPr>
            <p:cNvPr id="25" name="Rectangle 1"/>
            <p:cNvSpPr/>
            <p:nvPr/>
          </p:nvSpPr>
          <p:spPr>
            <a:xfrm>
              <a:off x="9551735" y="3861660"/>
              <a:ext cx="1850980" cy="471045"/>
            </a:xfrm>
            <a:prstGeom prst="rect">
              <a:avLst/>
            </a:prstGeom>
          </p:spPr>
          <p:txBody>
            <a:bodyPr wrap="none">
              <a:spAutoFit/>
            </a:bodyPr>
            <a:lstStyle/>
            <a:p>
              <a:pPr algn="ctr" defTabSz="914180"/>
              <a:r>
                <a:rPr lang="zh-CN" altLang="en-US" sz="2400" spc="-70" dirty="0" smtClean="0">
                  <a:solidFill>
                    <a:srgbClr val="FFFFFF"/>
                  </a:solidFill>
                  <a:latin typeface="宋体" panose="02010600030101010101" pitchFamily="2" charset="-122"/>
                  <a:ea typeface="宋体" panose="02010600030101010101" pitchFamily="2" charset="-122"/>
                </a:rPr>
                <a:t>可视的业务流程</a:t>
              </a:r>
              <a:endParaRPr lang="en-US" sz="2400" spc="-70" dirty="0">
                <a:solidFill>
                  <a:srgbClr val="FFFFFF"/>
                </a:solidFill>
                <a:latin typeface="宋体" panose="02010600030101010101" pitchFamily="2" charset="-122"/>
                <a:ea typeface="宋体" panose="02010600030101010101" pitchFamily="2" charset="-122"/>
              </a:endParaRPr>
            </a:p>
          </p:txBody>
        </p:sp>
      </p:grpSp>
      <p:grpSp>
        <p:nvGrpSpPr>
          <p:cNvPr id="28" name="Group 5"/>
          <p:cNvGrpSpPr/>
          <p:nvPr/>
        </p:nvGrpSpPr>
        <p:grpSpPr>
          <a:xfrm>
            <a:off x="8335107" y="5012555"/>
            <a:ext cx="3048944" cy="833270"/>
            <a:chOff x="9267581" y="3657671"/>
            <a:chExt cx="2479296" cy="850200"/>
          </a:xfrm>
        </p:grpSpPr>
        <p:sp>
          <p:nvSpPr>
            <p:cNvPr id="29" name="TextBox 176"/>
            <p:cNvSpPr txBox="1"/>
            <p:nvPr/>
          </p:nvSpPr>
          <p:spPr>
            <a:xfrm>
              <a:off x="9267581" y="3657671"/>
              <a:ext cx="2479296" cy="850200"/>
            </a:xfrm>
            <a:prstGeom prst="rect">
              <a:avLst/>
            </a:prstGeom>
            <a:solidFill>
              <a:srgbClr val="EB3C00">
                <a:alpha val="81961"/>
              </a:srgbClr>
            </a:solidFill>
            <a:ln w="9525" cap="flat" cmpd="sng" algn="ctr">
              <a:noFill/>
              <a:prstDash val="solid"/>
              <a:headEnd type="none" w="med" len="med"/>
              <a:tailEnd type="none" w="med" len="med"/>
            </a:ln>
            <a:effectLst/>
          </p:spPr>
          <p:txBody>
            <a:bodyPr rot="0" spcFirstLastPara="0" vertOverflow="overflow" horzOverflow="overflow" vert="horz" wrap="square" lIns="91403" tIns="91403" rIns="45701" bIns="91403" numCol="1" spcCol="0" rtlCol="0" fromWordArt="0" anchor="t" anchorCtr="0" forceAA="0" compatLnSpc="1">
              <a:prstTxWarp prst="textNoShape">
                <a:avLst/>
              </a:prstTxWarp>
              <a:noAutofit/>
            </a:bodyPr>
            <a:lstStyle>
              <a:defPPr>
                <a:defRPr lang="en-US"/>
              </a:defPPr>
              <a:lvl1pPr marR="0" lvl="0" indent="0" algn="ctr" defTabSz="914099" fontAlgn="base">
                <a:lnSpc>
                  <a:spcPct val="100000"/>
                </a:lnSpc>
                <a:spcBef>
                  <a:spcPct val="0"/>
                </a:spcBef>
                <a:spcAft>
                  <a:spcPct val="0"/>
                </a:spcAft>
                <a:buClrTx/>
                <a:buSzTx/>
                <a:buFontTx/>
                <a:buNone/>
                <a:tabLst/>
                <a:defRPr kumimoji="0" sz="2200" b="0" i="0" u="none" strike="noStrike" kern="0" cap="none" spc="0" normalizeH="0" baseline="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defRPr>
              </a:lvl1pPr>
            </a:lstStyle>
            <a:p>
              <a:pPr algn="l"/>
              <a:endParaRPr lang="en-US" sz="1600" kern="1200" spc="-70" dirty="0">
                <a:solidFill>
                  <a:srgbClr val="FFFFFF"/>
                </a:solidFill>
                <a:latin typeface="宋体" panose="02010600030101010101" pitchFamily="2" charset="-122"/>
                <a:ea typeface="宋体" panose="02010600030101010101" pitchFamily="2" charset="-122"/>
              </a:endParaRPr>
            </a:p>
          </p:txBody>
        </p:sp>
        <p:grpSp>
          <p:nvGrpSpPr>
            <p:cNvPr id="30" name="Group 43"/>
            <p:cNvGrpSpPr/>
            <p:nvPr/>
          </p:nvGrpSpPr>
          <p:grpSpPr>
            <a:xfrm>
              <a:off x="9406816" y="3802549"/>
              <a:ext cx="59675" cy="59111"/>
              <a:chOff x="5521643" y="5171145"/>
              <a:chExt cx="235475" cy="233252"/>
            </a:xfrm>
          </p:grpSpPr>
          <p:sp>
            <p:nvSpPr>
              <p:cNvPr id="32" name="Freeform 88"/>
              <p:cNvSpPr>
                <a:spLocks/>
              </p:cNvSpPr>
              <p:nvPr/>
            </p:nvSpPr>
            <p:spPr bwMode="black">
              <a:xfrm>
                <a:off x="5526088" y="5171145"/>
                <a:ext cx="226588" cy="233252"/>
              </a:xfrm>
              <a:custGeom>
                <a:avLst/>
                <a:gdLst>
                  <a:gd name="T0" fmla="*/ 13 w 102"/>
                  <a:gd name="T1" fmla="*/ 105 h 105"/>
                  <a:gd name="T2" fmla="*/ 102 w 102"/>
                  <a:gd name="T3" fmla="*/ 15 h 105"/>
                  <a:gd name="T4" fmla="*/ 89 w 102"/>
                  <a:gd name="T5" fmla="*/ 0 h 105"/>
                  <a:gd name="T6" fmla="*/ 0 w 102"/>
                  <a:gd name="T7" fmla="*/ 91 h 105"/>
                  <a:gd name="T8" fmla="*/ 13 w 102"/>
                  <a:gd name="T9" fmla="*/ 105 h 105"/>
                </a:gdLst>
                <a:ahLst/>
                <a:cxnLst>
                  <a:cxn ang="0">
                    <a:pos x="T0" y="T1"/>
                  </a:cxn>
                  <a:cxn ang="0">
                    <a:pos x="T2" y="T3"/>
                  </a:cxn>
                  <a:cxn ang="0">
                    <a:pos x="T4" y="T5"/>
                  </a:cxn>
                  <a:cxn ang="0">
                    <a:pos x="T6" y="T7"/>
                  </a:cxn>
                  <a:cxn ang="0">
                    <a:pos x="T8" y="T9"/>
                  </a:cxn>
                </a:cxnLst>
                <a:rect l="0" t="0" r="r" b="b"/>
                <a:pathLst>
                  <a:path w="102" h="105">
                    <a:moveTo>
                      <a:pt x="13" y="105"/>
                    </a:moveTo>
                    <a:lnTo>
                      <a:pt x="102" y="15"/>
                    </a:lnTo>
                    <a:lnTo>
                      <a:pt x="89" y="0"/>
                    </a:lnTo>
                    <a:lnTo>
                      <a:pt x="0" y="91"/>
                    </a:lnTo>
                    <a:lnTo>
                      <a:pt x="13" y="105"/>
                    </a:lnTo>
                    <a:close/>
                  </a:path>
                </a:pathLst>
              </a:custGeom>
              <a:solidFill>
                <a:schemeClr val="accent1"/>
              </a:solidFill>
              <a:ln>
                <a:noFill/>
              </a:ln>
              <a:extLst/>
            </p:spPr>
            <p:txBody>
              <a:bodyPr vert="horz" wrap="square" lIns="91403" tIns="45701" rIns="91403" bIns="45701" numCol="1" anchor="t" anchorCtr="0" compatLnSpc="1">
                <a:prstTxWarp prst="textNoShape">
                  <a:avLst/>
                </a:prstTxWarp>
              </a:bodyPr>
              <a:lstStyle/>
              <a:p>
                <a:pPr defTabSz="1218504"/>
                <a:endParaRPr lang="en-US" sz="2399" dirty="0">
                  <a:solidFill>
                    <a:srgbClr val="000000"/>
                  </a:solidFill>
                  <a:latin typeface="宋体" panose="02010600030101010101" pitchFamily="2" charset="-122"/>
                  <a:ea typeface="宋体" panose="02010600030101010101" pitchFamily="2" charset="-122"/>
                </a:endParaRPr>
              </a:p>
            </p:txBody>
          </p:sp>
          <p:sp>
            <p:nvSpPr>
              <p:cNvPr id="33" name="Freeform 89"/>
              <p:cNvSpPr>
                <a:spLocks/>
              </p:cNvSpPr>
              <p:nvPr/>
            </p:nvSpPr>
            <p:spPr bwMode="black">
              <a:xfrm>
                <a:off x="5521643" y="5171145"/>
                <a:ext cx="235475" cy="233252"/>
              </a:xfrm>
              <a:custGeom>
                <a:avLst/>
                <a:gdLst>
                  <a:gd name="T0" fmla="*/ 106 w 106"/>
                  <a:gd name="T1" fmla="*/ 91 h 105"/>
                  <a:gd name="T2" fmla="*/ 15 w 106"/>
                  <a:gd name="T3" fmla="*/ 0 h 105"/>
                  <a:gd name="T4" fmla="*/ 0 w 106"/>
                  <a:gd name="T5" fmla="*/ 14 h 105"/>
                  <a:gd name="T6" fmla="*/ 91 w 106"/>
                  <a:gd name="T7" fmla="*/ 105 h 105"/>
                  <a:gd name="T8" fmla="*/ 106 w 106"/>
                  <a:gd name="T9" fmla="*/ 91 h 105"/>
                </a:gdLst>
                <a:ahLst/>
                <a:cxnLst>
                  <a:cxn ang="0">
                    <a:pos x="T0" y="T1"/>
                  </a:cxn>
                  <a:cxn ang="0">
                    <a:pos x="T2" y="T3"/>
                  </a:cxn>
                  <a:cxn ang="0">
                    <a:pos x="T4" y="T5"/>
                  </a:cxn>
                  <a:cxn ang="0">
                    <a:pos x="T6" y="T7"/>
                  </a:cxn>
                  <a:cxn ang="0">
                    <a:pos x="T8" y="T9"/>
                  </a:cxn>
                </a:cxnLst>
                <a:rect l="0" t="0" r="r" b="b"/>
                <a:pathLst>
                  <a:path w="106" h="105">
                    <a:moveTo>
                      <a:pt x="106" y="91"/>
                    </a:moveTo>
                    <a:lnTo>
                      <a:pt x="15" y="0"/>
                    </a:lnTo>
                    <a:lnTo>
                      <a:pt x="0" y="14"/>
                    </a:lnTo>
                    <a:lnTo>
                      <a:pt x="91" y="105"/>
                    </a:lnTo>
                    <a:lnTo>
                      <a:pt x="106" y="91"/>
                    </a:lnTo>
                    <a:close/>
                  </a:path>
                </a:pathLst>
              </a:custGeom>
              <a:solidFill>
                <a:schemeClr val="accent1"/>
              </a:solidFill>
              <a:ln>
                <a:noFill/>
              </a:ln>
              <a:extLst/>
            </p:spPr>
            <p:txBody>
              <a:bodyPr vert="horz" wrap="square" lIns="91403" tIns="45701" rIns="91403" bIns="45701" numCol="1" anchor="t" anchorCtr="0" compatLnSpc="1">
                <a:prstTxWarp prst="textNoShape">
                  <a:avLst/>
                </a:prstTxWarp>
              </a:bodyPr>
              <a:lstStyle/>
              <a:p>
                <a:pPr defTabSz="1218504"/>
                <a:endParaRPr lang="en-US" sz="2399" dirty="0">
                  <a:solidFill>
                    <a:srgbClr val="000000"/>
                  </a:solidFill>
                  <a:latin typeface="宋体" panose="02010600030101010101" pitchFamily="2" charset="-122"/>
                  <a:ea typeface="宋体" panose="02010600030101010101" pitchFamily="2" charset="-122"/>
                </a:endParaRPr>
              </a:p>
            </p:txBody>
          </p:sp>
        </p:grpSp>
        <p:sp>
          <p:nvSpPr>
            <p:cNvPr id="31" name="Rectangle 1"/>
            <p:cNvSpPr/>
            <p:nvPr/>
          </p:nvSpPr>
          <p:spPr>
            <a:xfrm>
              <a:off x="9551734" y="3861660"/>
              <a:ext cx="1850980" cy="471045"/>
            </a:xfrm>
            <a:prstGeom prst="rect">
              <a:avLst/>
            </a:prstGeom>
          </p:spPr>
          <p:txBody>
            <a:bodyPr wrap="none">
              <a:spAutoFit/>
            </a:bodyPr>
            <a:lstStyle/>
            <a:p>
              <a:pPr algn="ctr" defTabSz="914180"/>
              <a:r>
                <a:rPr lang="zh-CN" altLang="en-US" sz="2400" spc="-70" dirty="0" smtClean="0">
                  <a:solidFill>
                    <a:srgbClr val="FFFFFF"/>
                  </a:solidFill>
                  <a:latin typeface="宋体" panose="02010600030101010101" pitchFamily="2" charset="-122"/>
                  <a:ea typeface="宋体" panose="02010600030101010101" pitchFamily="2" charset="-122"/>
                </a:rPr>
                <a:t>重构的信息利用</a:t>
              </a:r>
              <a:endParaRPr lang="en-US" sz="2400" spc="-70" dirty="0">
                <a:solidFill>
                  <a:srgbClr val="FFFFFF"/>
                </a:solidFill>
                <a:latin typeface="宋体" panose="02010600030101010101" pitchFamily="2" charset="-122"/>
                <a:ea typeface="宋体" panose="02010600030101010101" pitchFamily="2" charset="-122"/>
              </a:endParaRPr>
            </a:p>
          </p:txBody>
        </p:sp>
      </p:grpSp>
    </p:spTree>
    <p:extLst>
      <p:ext uri="{BB962C8B-B14F-4D97-AF65-F5344CB8AC3E}">
        <p14:creationId xmlns:p14="http://schemas.microsoft.com/office/powerpoint/2010/main" val="4164583772"/>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0-#ppt_w/2"/>
                                          </p:val>
                                        </p:tav>
                                        <p:tav tm="100000">
                                          <p:val>
                                            <p:strVal val="#ppt_x"/>
                                          </p:val>
                                        </p:tav>
                                      </p:tavLst>
                                    </p:anim>
                                    <p:anim calcmode="lin" valueType="num">
                                      <p:cBhvr additive="base">
                                        <p:cTn id="8" dur="50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grpSp>
        <p:nvGrpSpPr>
          <p:cNvPr id="3" name="Group 178"/>
          <p:cNvGrpSpPr/>
          <p:nvPr/>
        </p:nvGrpSpPr>
        <p:grpSpPr>
          <a:xfrm>
            <a:off x="2453" y="4498236"/>
            <a:ext cx="5293769" cy="854844"/>
            <a:chOff x="1" y="3302547"/>
            <a:chExt cx="5295899" cy="855188"/>
          </a:xfrm>
        </p:grpSpPr>
        <p:sp>
          <p:nvSpPr>
            <p:cNvPr id="4" name="Rectangle 9"/>
            <p:cNvSpPr/>
            <p:nvPr/>
          </p:nvSpPr>
          <p:spPr bwMode="auto">
            <a:xfrm>
              <a:off x="1" y="3302547"/>
              <a:ext cx="5295899" cy="855188"/>
            </a:xfrm>
            <a:custGeom>
              <a:avLst/>
              <a:gdLst/>
              <a:ahLst/>
              <a:cxnLst/>
              <a:rect l="l" t="t" r="r" b="b"/>
              <a:pathLst>
                <a:path w="4828731" h="827067">
                  <a:moveTo>
                    <a:pt x="0" y="0"/>
                  </a:moveTo>
                  <a:lnTo>
                    <a:pt x="4828731" y="0"/>
                  </a:lnTo>
                  <a:lnTo>
                    <a:pt x="4349032" y="827067"/>
                  </a:lnTo>
                  <a:lnTo>
                    <a:pt x="0" y="827067"/>
                  </a:lnTo>
                  <a:close/>
                </a:path>
              </a:pathLst>
            </a:custGeom>
            <a:pattFill prst="dkUpDiag">
              <a:fgClr>
                <a:srgbClr val="EB3C00"/>
              </a:fgClr>
              <a:bgClr>
                <a:schemeClr val="accent1">
                  <a:lumMod val="75000"/>
                </a:schemeClr>
              </a:bgClr>
            </a:patt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01" tIns="45701" rIns="45701" bIns="45701" numCol="1" spcCol="0" rtlCol="0" fromWordArt="0" anchor="ctr" anchorCtr="0" forceAA="0" compatLnSpc="1">
              <a:prstTxWarp prst="textNoShape">
                <a:avLst/>
              </a:prstTxWarp>
              <a:noAutofit/>
            </a:bodyPr>
            <a:lstStyle/>
            <a:p>
              <a:pPr algn="ctr" defTabSz="913737" fontAlgn="base">
                <a:spcBef>
                  <a:spcPct val="0"/>
                </a:spcBef>
                <a:spcAft>
                  <a:spcPct val="0"/>
                </a:spcAft>
              </a:pPr>
              <a:endParaRPr lang="en-US" sz="2199" dirty="0">
                <a:gradFill>
                  <a:gsLst>
                    <a:gs pos="0">
                      <a:srgbClr val="FFFFFF"/>
                    </a:gs>
                    <a:gs pos="100000">
                      <a:srgbClr val="FFFFFF"/>
                    </a:gs>
                  </a:gsLst>
                  <a:lin ang="5400000" scaled="0"/>
                </a:gradFill>
                <a:latin typeface="宋体" panose="02010600030101010101" pitchFamily="2" charset="-122"/>
                <a:ea typeface="宋体" panose="02010600030101010101" pitchFamily="2" charset="-122"/>
                <a:cs typeface="Segoe UI" pitchFamily="34" charset="0"/>
              </a:endParaRPr>
            </a:p>
          </p:txBody>
        </p:sp>
        <p:sp>
          <p:nvSpPr>
            <p:cNvPr id="5" name="TextBox 180"/>
            <p:cNvSpPr txBox="1"/>
            <p:nvPr/>
          </p:nvSpPr>
          <p:spPr>
            <a:xfrm>
              <a:off x="358237" y="3683815"/>
              <a:ext cx="4483799" cy="369353"/>
            </a:xfrm>
            <a:prstGeom prst="rect">
              <a:avLst/>
            </a:prstGeom>
            <a:noFill/>
          </p:spPr>
          <p:txBody>
            <a:bodyPr wrap="none" lIns="0" tIns="0" rIns="0" bIns="0" rtlCol="0">
              <a:spAutoFit/>
            </a:bodyPr>
            <a:lstStyle/>
            <a:p>
              <a:pPr defTabSz="1218504">
                <a:defRPr/>
              </a:pPr>
              <a:r>
                <a:rPr lang="zh-CN" altLang="en-US" sz="2399" spc="-70" dirty="0" smtClean="0">
                  <a:solidFill>
                    <a:srgbClr val="FFFFFF"/>
                  </a:solidFill>
                  <a:latin typeface="宋体" panose="02010600030101010101" pitchFamily="2" charset="-122"/>
                  <a:ea typeface="宋体" panose="02010600030101010101" pitchFamily="2" charset="-122"/>
                </a:rPr>
                <a:t>精准分析与深入洞察业务信息</a:t>
              </a:r>
              <a:r>
                <a:rPr lang="en-US" altLang="zh-CN" sz="2399" spc="-70" dirty="0" smtClean="0">
                  <a:solidFill>
                    <a:srgbClr val="FFFFFF"/>
                  </a:solidFill>
                  <a:latin typeface="宋体" panose="02010600030101010101" pitchFamily="2" charset="-122"/>
                  <a:ea typeface="宋体" panose="02010600030101010101" pitchFamily="2" charset="-122"/>
                </a:rPr>
                <a:t>……</a:t>
              </a:r>
              <a:endParaRPr lang="en-US" sz="2399" spc="-70" dirty="0">
                <a:solidFill>
                  <a:srgbClr val="FFFFFF"/>
                </a:solidFill>
                <a:latin typeface="宋体" panose="02010600030101010101" pitchFamily="2" charset="-122"/>
                <a:ea typeface="宋体" panose="02010600030101010101" pitchFamily="2" charset="-122"/>
              </a:endParaRPr>
            </a:p>
          </p:txBody>
        </p:sp>
        <p:sp>
          <p:nvSpPr>
            <p:cNvPr id="6" name="TextBox 181"/>
            <p:cNvSpPr txBox="1"/>
            <p:nvPr/>
          </p:nvSpPr>
          <p:spPr>
            <a:xfrm>
              <a:off x="358237" y="3410573"/>
              <a:ext cx="1775559" cy="276982"/>
            </a:xfrm>
            <a:prstGeom prst="rect">
              <a:avLst/>
            </a:prstGeom>
            <a:noFill/>
          </p:spPr>
          <p:txBody>
            <a:bodyPr wrap="none" lIns="0" tIns="0" rIns="0" bIns="0" rtlCol="0">
              <a:spAutoFit/>
            </a:bodyPr>
            <a:lstStyle/>
            <a:p>
              <a:pPr defTabSz="1218504"/>
              <a:r>
                <a:rPr lang="zh-CN" altLang="en-US" sz="1799" spc="-70" dirty="0" smtClean="0">
                  <a:solidFill>
                    <a:srgbClr val="FFFFFF"/>
                  </a:solidFill>
                  <a:latin typeface="宋体" panose="02010600030101010101" pitchFamily="2" charset="-122"/>
                  <a:ea typeface="宋体" panose="02010600030101010101" pitchFamily="2" charset="-122"/>
                </a:rPr>
                <a:t>信息工作者的一天</a:t>
              </a:r>
              <a:endParaRPr lang="en-US" sz="1799" spc="-70" dirty="0">
                <a:solidFill>
                  <a:srgbClr val="FFFFFF"/>
                </a:solidFill>
                <a:latin typeface="宋体" panose="02010600030101010101" pitchFamily="2" charset="-122"/>
                <a:ea typeface="宋体" panose="02010600030101010101" pitchFamily="2" charset="-122"/>
              </a:endParaRPr>
            </a:p>
          </p:txBody>
        </p:sp>
      </p:grpSp>
      <p:grpSp>
        <p:nvGrpSpPr>
          <p:cNvPr id="7" name="Group 5"/>
          <p:cNvGrpSpPr/>
          <p:nvPr/>
        </p:nvGrpSpPr>
        <p:grpSpPr>
          <a:xfrm>
            <a:off x="8335107" y="1907125"/>
            <a:ext cx="3048944" cy="833270"/>
            <a:chOff x="9267581" y="3657671"/>
            <a:chExt cx="2479296" cy="850200"/>
          </a:xfrm>
        </p:grpSpPr>
        <p:sp>
          <p:nvSpPr>
            <p:cNvPr id="8" name="TextBox 176"/>
            <p:cNvSpPr txBox="1"/>
            <p:nvPr/>
          </p:nvSpPr>
          <p:spPr>
            <a:xfrm>
              <a:off x="9267581" y="3657671"/>
              <a:ext cx="2479296" cy="850200"/>
            </a:xfrm>
            <a:prstGeom prst="rect">
              <a:avLst/>
            </a:prstGeom>
            <a:solidFill>
              <a:srgbClr val="EB3C00">
                <a:alpha val="81961"/>
              </a:srgbClr>
            </a:solidFill>
            <a:ln w="9525" cap="flat" cmpd="sng" algn="ctr">
              <a:noFill/>
              <a:prstDash val="solid"/>
              <a:headEnd type="none" w="med" len="med"/>
              <a:tailEnd type="none" w="med" len="med"/>
            </a:ln>
            <a:effectLst/>
          </p:spPr>
          <p:txBody>
            <a:bodyPr rot="0" spcFirstLastPara="0" vertOverflow="overflow" horzOverflow="overflow" vert="horz" wrap="square" lIns="91403" tIns="91403" rIns="45701" bIns="91403" numCol="1" spcCol="0" rtlCol="0" fromWordArt="0" anchor="t" anchorCtr="0" forceAA="0" compatLnSpc="1">
              <a:prstTxWarp prst="textNoShape">
                <a:avLst/>
              </a:prstTxWarp>
              <a:noAutofit/>
            </a:bodyPr>
            <a:lstStyle>
              <a:defPPr>
                <a:defRPr lang="en-US"/>
              </a:defPPr>
              <a:lvl1pPr marR="0" lvl="0" indent="0" algn="ctr" defTabSz="914099" fontAlgn="base">
                <a:lnSpc>
                  <a:spcPct val="100000"/>
                </a:lnSpc>
                <a:spcBef>
                  <a:spcPct val="0"/>
                </a:spcBef>
                <a:spcAft>
                  <a:spcPct val="0"/>
                </a:spcAft>
                <a:buClrTx/>
                <a:buSzTx/>
                <a:buFontTx/>
                <a:buNone/>
                <a:tabLst/>
                <a:defRPr kumimoji="0" sz="2200" b="0" i="0" u="none" strike="noStrike" kern="0" cap="none" spc="0" normalizeH="0" baseline="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defRPr>
              </a:lvl1pPr>
            </a:lstStyle>
            <a:p>
              <a:pPr algn="l"/>
              <a:endParaRPr lang="en-US" sz="1600" kern="1200" spc="-70" dirty="0">
                <a:solidFill>
                  <a:srgbClr val="FFFFFF"/>
                </a:solidFill>
                <a:latin typeface="宋体" panose="02010600030101010101" pitchFamily="2" charset="-122"/>
                <a:ea typeface="宋体" panose="02010600030101010101" pitchFamily="2" charset="-122"/>
              </a:endParaRPr>
            </a:p>
          </p:txBody>
        </p:sp>
        <p:grpSp>
          <p:nvGrpSpPr>
            <p:cNvPr id="9" name="Group 43"/>
            <p:cNvGrpSpPr/>
            <p:nvPr/>
          </p:nvGrpSpPr>
          <p:grpSpPr>
            <a:xfrm>
              <a:off x="9406816" y="3802549"/>
              <a:ext cx="59675" cy="59111"/>
              <a:chOff x="5521643" y="5171145"/>
              <a:chExt cx="235475" cy="233252"/>
            </a:xfrm>
          </p:grpSpPr>
          <p:sp>
            <p:nvSpPr>
              <p:cNvPr id="11" name="Freeform 88"/>
              <p:cNvSpPr>
                <a:spLocks/>
              </p:cNvSpPr>
              <p:nvPr/>
            </p:nvSpPr>
            <p:spPr bwMode="black">
              <a:xfrm>
                <a:off x="5526088" y="5171145"/>
                <a:ext cx="226588" cy="233252"/>
              </a:xfrm>
              <a:custGeom>
                <a:avLst/>
                <a:gdLst>
                  <a:gd name="T0" fmla="*/ 13 w 102"/>
                  <a:gd name="T1" fmla="*/ 105 h 105"/>
                  <a:gd name="T2" fmla="*/ 102 w 102"/>
                  <a:gd name="T3" fmla="*/ 15 h 105"/>
                  <a:gd name="T4" fmla="*/ 89 w 102"/>
                  <a:gd name="T5" fmla="*/ 0 h 105"/>
                  <a:gd name="T6" fmla="*/ 0 w 102"/>
                  <a:gd name="T7" fmla="*/ 91 h 105"/>
                  <a:gd name="T8" fmla="*/ 13 w 102"/>
                  <a:gd name="T9" fmla="*/ 105 h 105"/>
                </a:gdLst>
                <a:ahLst/>
                <a:cxnLst>
                  <a:cxn ang="0">
                    <a:pos x="T0" y="T1"/>
                  </a:cxn>
                  <a:cxn ang="0">
                    <a:pos x="T2" y="T3"/>
                  </a:cxn>
                  <a:cxn ang="0">
                    <a:pos x="T4" y="T5"/>
                  </a:cxn>
                  <a:cxn ang="0">
                    <a:pos x="T6" y="T7"/>
                  </a:cxn>
                  <a:cxn ang="0">
                    <a:pos x="T8" y="T9"/>
                  </a:cxn>
                </a:cxnLst>
                <a:rect l="0" t="0" r="r" b="b"/>
                <a:pathLst>
                  <a:path w="102" h="105">
                    <a:moveTo>
                      <a:pt x="13" y="105"/>
                    </a:moveTo>
                    <a:lnTo>
                      <a:pt x="102" y="15"/>
                    </a:lnTo>
                    <a:lnTo>
                      <a:pt x="89" y="0"/>
                    </a:lnTo>
                    <a:lnTo>
                      <a:pt x="0" y="91"/>
                    </a:lnTo>
                    <a:lnTo>
                      <a:pt x="13" y="105"/>
                    </a:lnTo>
                    <a:close/>
                  </a:path>
                </a:pathLst>
              </a:custGeom>
              <a:solidFill>
                <a:schemeClr val="accent1"/>
              </a:solidFill>
              <a:ln>
                <a:noFill/>
              </a:ln>
              <a:extLst/>
            </p:spPr>
            <p:txBody>
              <a:bodyPr vert="horz" wrap="square" lIns="91403" tIns="45701" rIns="91403" bIns="45701" numCol="1" anchor="t" anchorCtr="0" compatLnSpc="1">
                <a:prstTxWarp prst="textNoShape">
                  <a:avLst/>
                </a:prstTxWarp>
              </a:bodyPr>
              <a:lstStyle/>
              <a:p>
                <a:pPr defTabSz="1218504"/>
                <a:endParaRPr lang="en-US" sz="2399" dirty="0">
                  <a:solidFill>
                    <a:srgbClr val="000000"/>
                  </a:solidFill>
                  <a:latin typeface="宋体" panose="02010600030101010101" pitchFamily="2" charset="-122"/>
                  <a:ea typeface="宋体" panose="02010600030101010101" pitchFamily="2" charset="-122"/>
                </a:endParaRPr>
              </a:p>
            </p:txBody>
          </p:sp>
          <p:sp>
            <p:nvSpPr>
              <p:cNvPr id="12" name="Freeform 89"/>
              <p:cNvSpPr>
                <a:spLocks/>
              </p:cNvSpPr>
              <p:nvPr/>
            </p:nvSpPr>
            <p:spPr bwMode="black">
              <a:xfrm>
                <a:off x="5521643" y="5171145"/>
                <a:ext cx="235475" cy="233252"/>
              </a:xfrm>
              <a:custGeom>
                <a:avLst/>
                <a:gdLst>
                  <a:gd name="T0" fmla="*/ 106 w 106"/>
                  <a:gd name="T1" fmla="*/ 91 h 105"/>
                  <a:gd name="T2" fmla="*/ 15 w 106"/>
                  <a:gd name="T3" fmla="*/ 0 h 105"/>
                  <a:gd name="T4" fmla="*/ 0 w 106"/>
                  <a:gd name="T5" fmla="*/ 14 h 105"/>
                  <a:gd name="T6" fmla="*/ 91 w 106"/>
                  <a:gd name="T7" fmla="*/ 105 h 105"/>
                  <a:gd name="T8" fmla="*/ 106 w 106"/>
                  <a:gd name="T9" fmla="*/ 91 h 105"/>
                </a:gdLst>
                <a:ahLst/>
                <a:cxnLst>
                  <a:cxn ang="0">
                    <a:pos x="T0" y="T1"/>
                  </a:cxn>
                  <a:cxn ang="0">
                    <a:pos x="T2" y="T3"/>
                  </a:cxn>
                  <a:cxn ang="0">
                    <a:pos x="T4" y="T5"/>
                  </a:cxn>
                  <a:cxn ang="0">
                    <a:pos x="T6" y="T7"/>
                  </a:cxn>
                  <a:cxn ang="0">
                    <a:pos x="T8" y="T9"/>
                  </a:cxn>
                </a:cxnLst>
                <a:rect l="0" t="0" r="r" b="b"/>
                <a:pathLst>
                  <a:path w="106" h="105">
                    <a:moveTo>
                      <a:pt x="106" y="91"/>
                    </a:moveTo>
                    <a:lnTo>
                      <a:pt x="15" y="0"/>
                    </a:lnTo>
                    <a:lnTo>
                      <a:pt x="0" y="14"/>
                    </a:lnTo>
                    <a:lnTo>
                      <a:pt x="91" y="105"/>
                    </a:lnTo>
                    <a:lnTo>
                      <a:pt x="106" y="91"/>
                    </a:lnTo>
                    <a:close/>
                  </a:path>
                </a:pathLst>
              </a:custGeom>
              <a:solidFill>
                <a:schemeClr val="accent1"/>
              </a:solidFill>
              <a:ln>
                <a:noFill/>
              </a:ln>
              <a:extLst/>
            </p:spPr>
            <p:txBody>
              <a:bodyPr vert="horz" wrap="square" lIns="91403" tIns="45701" rIns="91403" bIns="45701" numCol="1" anchor="t" anchorCtr="0" compatLnSpc="1">
                <a:prstTxWarp prst="textNoShape">
                  <a:avLst/>
                </a:prstTxWarp>
              </a:bodyPr>
              <a:lstStyle/>
              <a:p>
                <a:pPr defTabSz="1218504"/>
                <a:endParaRPr lang="en-US" sz="2399" dirty="0">
                  <a:solidFill>
                    <a:srgbClr val="000000"/>
                  </a:solidFill>
                  <a:latin typeface="宋体" panose="02010600030101010101" pitchFamily="2" charset="-122"/>
                  <a:ea typeface="宋体" panose="02010600030101010101" pitchFamily="2" charset="-122"/>
                </a:endParaRPr>
              </a:p>
            </p:txBody>
          </p:sp>
        </p:grpSp>
        <p:sp>
          <p:nvSpPr>
            <p:cNvPr id="10" name="Rectangle 1"/>
            <p:cNvSpPr/>
            <p:nvPr/>
          </p:nvSpPr>
          <p:spPr>
            <a:xfrm>
              <a:off x="9308761" y="3861660"/>
              <a:ext cx="2336928" cy="471045"/>
            </a:xfrm>
            <a:prstGeom prst="rect">
              <a:avLst/>
            </a:prstGeom>
          </p:spPr>
          <p:txBody>
            <a:bodyPr wrap="none">
              <a:spAutoFit/>
            </a:bodyPr>
            <a:lstStyle/>
            <a:p>
              <a:pPr algn="ctr" defTabSz="914180"/>
              <a:r>
                <a:rPr lang="zh-CN" altLang="en-US" sz="2400" spc="-70" dirty="0" smtClean="0">
                  <a:solidFill>
                    <a:srgbClr val="FFFFFF"/>
                  </a:solidFill>
                  <a:latin typeface="宋体" panose="02010600030101010101" pitchFamily="2" charset="-122"/>
                  <a:ea typeface="宋体" panose="02010600030101010101" pitchFamily="2" charset="-122"/>
                </a:rPr>
                <a:t>快捷的业务分析工具</a:t>
              </a:r>
              <a:endParaRPr lang="en-US" sz="2400" spc="-70" dirty="0">
                <a:solidFill>
                  <a:srgbClr val="FFFFFF"/>
                </a:solidFill>
                <a:latin typeface="宋体" panose="02010600030101010101" pitchFamily="2" charset="-122"/>
                <a:ea typeface="宋体" panose="02010600030101010101" pitchFamily="2" charset="-122"/>
              </a:endParaRPr>
            </a:p>
          </p:txBody>
        </p:sp>
      </p:grpSp>
      <p:grpSp>
        <p:nvGrpSpPr>
          <p:cNvPr id="13" name="Group 5"/>
          <p:cNvGrpSpPr/>
          <p:nvPr/>
        </p:nvGrpSpPr>
        <p:grpSpPr>
          <a:xfrm>
            <a:off x="8335107" y="2942268"/>
            <a:ext cx="3048944" cy="833270"/>
            <a:chOff x="9267581" y="3657671"/>
            <a:chExt cx="2479296" cy="850200"/>
          </a:xfrm>
        </p:grpSpPr>
        <p:sp>
          <p:nvSpPr>
            <p:cNvPr id="14" name="TextBox 176"/>
            <p:cNvSpPr txBox="1"/>
            <p:nvPr/>
          </p:nvSpPr>
          <p:spPr>
            <a:xfrm>
              <a:off x="9267581" y="3657671"/>
              <a:ext cx="2479296" cy="850200"/>
            </a:xfrm>
            <a:prstGeom prst="rect">
              <a:avLst/>
            </a:prstGeom>
            <a:solidFill>
              <a:srgbClr val="EB3C00">
                <a:alpha val="81961"/>
              </a:srgbClr>
            </a:solidFill>
            <a:ln w="9525" cap="flat" cmpd="sng" algn="ctr">
              <a:noFill/>
              <a:prstDash val="solid"/>
              <a:headEnd type="none" w="med" len="med"/>
              <a:tailEnd type="none" w="med" len="med"/>
            </a:ln>
            <a:effectLst/>
          </p:spPr>
          <p:txBody>
            <a:bodyPr rot="0" spcFirstLastPara="0" vertOverflow="overflow" horzOverflow="overflow" vert="horz" wrap="square" lIns="91403" tIns="91403" rIns="45701" bIns="91403" numCol="1" spcCol="0" rtlCol="0" fromWordArt="0" anchor="t" anchorCtr="0" forceAA="0" compatLnSpc="1">
              <a:prstTxWarp prst="textNoShape">
                <a:avLst/>
              </a:prstTxWarp>
              <a:noAutofit/>
            </a:bodyPr>
            <a:lstStyle>
              <a:defPPr>
                <a:defRPr lang="en-US"/>
              </a:defPPr>
              <a:lvl1pPr marR="0" lvl="0" indent="0" algn="ctr" defTabSz="914099" fontAlgn="base">
                <a:lnSpc>
                  <a:spcPct val="100000"/>
                </a:lnSpc>
                <a:spcBef>
                  <a:spcPct val="0"/>
                </a:spcBef>
                <a:spcAft>
                  <a:spcPct val="0"/>
                </a:spcAft>
                <a:buClrTx/>
                <a:buSzTx/>
                <a:buFontTx/>
                <a:buNone/>
                <a:tabLst/>
                <a:defRPr kumimoji="0" sz="2200" b="0" i="0" u="none" strike="noStrike" kern="0" cap="none" spc="0" normalizeH="0" baseline="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defRPr>
              </a:lvl1pPr>
            </a:lstStyle>
            <a:p>
              <a:pPr algn="l"/>
              <a:endParaRPr lang="en-US" sz="1600" kern="1200" spc="-70" dirty="0">
                <a:solidFill>
                  <a:srgbClr val="FFFFFF"/>
                </a:solidFill>
                <a:latin typeface="宋体" panose="02010600030101010101" pitchFamily="2" charset="-122"/>
                <a:ea typeface="宋体" panose="02010600030101010101" pitchFamily="2" charset="-122"/>
              </a:endParaRPr>
            </a:p>
          </p:txBody>
        </p:sp>
        <p:grpSp>
          <p:nvGrpSpPr>
            <p:cNvPr id="15" name="Group 43"/>
            <p:cNvGrpSpPr/>
            <p:nvPr/>
          </p:nvGrpSpPr>
          <p:grpSpPr>
            <a:xfrm>
              <a:off x="9406816" y="3802549"/>
              <a:ext cx="59675" cy="59111"/>
              <a:chOff x="5521643" y="5171145"/>
              <a:chExt cx="235475" cy="233252"/>
            </a:xfrm>
          </p:grpSpPr>
          <p:sp>
            <p:nvSpPr>
              <p:cNvPr id="17" name="Freeform 88"/>
              <p:cNvSpPr>
                <a:spLocks/>
              </p:cNvSpPr>
              <p:nvPr/>
            </p:nvSpPr>
            <p:spPr bwMode="black">
              <a:xfrm>
                <a:off x="5526088" y="5171145"/>
                <a:ext cx="226588" cy="233252"/>
              </a:xfrm>
              <a:custGeom>
                <a:avLst/>
                <a:gdLst>
                  <a:gd name="T0" fmla="*/ 13 w 102"/>
                  <a:gd name="T1" fmla="*/ 105 h 105"/>
                  <a:gd name="T2" fmla="*/ 102 w 102"/>
                  <a:gd name="T3" fmla="*/ 15 h 105"/>
                  <a:gd name="T4" fmla="*/ 89 w 102"/>
                  <a:gd name="T5" fmla="*/ 0 h 105"/>
                  <a:gd name="T6" fmla="*/ 0 w 102"/>
                  <a:gd name="T7" fmla="*/ 91 h 105"/>
                  <a:gd name="T8" fmla="*/ 13 w 102"/>
                  <a:gd name="T9" fmla="*/ 105 h 105"/>
                </a:gdLst>
                <a:ahLst/>
                <a:cxnLst>
                  <a:cxn ang="0">
                    <a:pos x="T0" y="T1"/>
                  </a:cxn>
                  <a:cxn ang="0">
                    <a:pos x="T2" y="T3"/>
                  </a:cxn>
                  <a:cxn ang="0">
                    <a:pos x="T4" y="T5"/>
                  </a:cxn>
                  <a:cxn ang="0">
                    <a:pos x="T6" y="T7"/>
                  </a:cxn>
                  <a:cxn ang="0">
                    <a:pos x="T8" y="T9"/>
                  </a:cxn>
                </a:cxnLst>
                <a:rect l="0" t="0" r="r" b="b"/>
                <a:pathLst>
                  <a:path w="102" h="105">
                    <a:moveTo>
                      <a:pt x="13" y="105"/>
                    </a:moveTo>
                    <a:lnTo>
                      <a:pt x="102" y="15"/>
                    </a:lnTo>
                    <a:lnTo>
                      <a:pt x="89" y="0"/>
                    </a:lnTo>
                    <a:lnTo>
                      <a:pt x="0" y="91"/>
                    </a:lnTo>
                    <a:lnTo>
                      <a:pt x="13" y="105"/>
                    </a:lnTo>
                    <a:close/>
                  </a:path>
                </a:pathLst>
              </a:custGeom>
              <a:solidFill>
                <a:schemeClr val="accent1"/>
              </a:solidFill>
              <a:ln>
                <a:noFill/>
              </a:ln>
              <a:extLst/>
            </p:spPr>
            <p:txBody>
              <a:bodyPr vert="horz" wrap="square" lIns="91403" tIns="45701" rIns="91403" bIns="45701" numCol="1" anchor="t" anchorCtr="0" compatLnSpc="1">
                <a:prstTxWarp prst="textNoShape">
                  <a:avLst/>
                </a:prstTxWarp>
              </a:bodyPr>
              <a:lstStyle/>
              <a:p>
                <a:pPr defTabSz="1218504"/>
                <a:endParaRPr lang="en-US" sz="2399" dirty="0">
                  <a:solidFill>
                    <a:srgbClr val="000000"/>
                  </a:solidFill>
                  <a:latin typeface="宋体" panose="02010600030101010101" pitchFamily="2" charset="-122"/>
                  <a:ea typeface="宋体" panose="02010600030101010101" pitchFamily="2" charset="-122"/>
                </a:endParaRPr>
              </a:p>
            </p:txBody>
          </p:sp>
          <p:sp>
            <p:nvSpPr>
              <p:cNvPr id="18" name="Freeform 89"/>
              <p:cNvSpPr>
                <a:spLocks/>
              </p:cNvSpPr>
              <p:nvPr/>
            </p:nvSpPr>
            <p:spPr bwMode="black">
              <a:xfrm>
                <a:off x="5521643" y="5171145"/>
                <a:ext cx="235475" cy="233252"/>
              </a:xfrm>
              <a:custGeom>
                <a:avLst/>
                <a:gdLst>
                  <a:gd name="T0" fmla="*/ 106 w 106"/>
                  <a:gd name="T1" fmla="*/ 91 h 105"/>
                  <a:gd name="T2" fmla="*/ 15 w 106"/>
                  <a:gd name="T3" fmla="*/ 0 h 105"/>
                  <a:gd name="T4" fmla="*/ 0 w 106"/>
                  <a:gd name="T5" fmla="*/ 14 h 105"/>
                  <a:gd name="T6" fmla="*/ 91 w 106"/>
                  <a:gd name="T7" fmla="*/ 105 h 105"/>
                  <a:gd name="T8" fmla="*/ 106 w 106"/>
                  <a:gd name="T9" fmla="*/ 91 h 105"/>
                </a:gdLst>
                <a:ahLst/>
                <a:cxnLst>
                  <a:cxn ang="0">
                    <a:pos x="T0" y="T1"/>
                  </a:cxn>
                  <a:cxn ang="0">
                    <a:pos x="T2" y="T3"/>
                  </a:cxn>
                  <a:cxn ang="0">
                    <a:pos x="T4" y="T5"/>
                  </a:cxn>
                  <a:cxn ang="0">
                    <a:pos x="T6" y="T7"/>
                  </a:cxn>
                  <a:cxn ang="0">
                    <a:pos x="T8" y="T9"/>
                  </a:cxn>
                </a:cxnLst>
                <a:rect l="0" t="0" r="r" b="b"/>
                <a:pathLst>
                  <a:path w="106" h="105">
                    <a:moveTo>
                      <a:pt x="106" y="91"/>
                    </a:moveTo>
                    <a:lnTo>
                      <a:pt x="15" y="0"/>
                    </a:lnTo>
                    <a:lnTo>
                      <a:pt x="0" y="14"/>
                    </a:lnTo>
                    <a:lnTo>
                      <a:pt x="91" y="105"/>
                    </a:lnTo>
                    <a:lnTo>
                      <a:pt x="106" y="91"/>
                    </a:lnTo>
                    <a:close/>
                  </a:path>
                </a:pathLst>
              </a:custGeom>
              <a:solidFill>
                <a:schemeClr val="accent1"/>
              </a:solidFill>
              <a:ln>
                <a:noFill/>
              </a:ln>
              <a:extLst/>
            </p:spPr>
            <p:txBody>
              <a:bodyPr vert="horz" wrap="square" lIns="91403" tIns="45701" rIns="91403" bIns="45701" numCol="1" anchor="t" anchorCtr="0" compatLnSpc="1">
                <a:prstTxWarp prst="textNoShape">
                  <a:avLst/>
                </a:prstTxWarp>
              </a:bodyPr>
              <a:lstStyle/>
              <a:p>
                <a:pPr defTabSz="1218504"/>
                <a:endParaRPr lang="en-US" sz="2399" dirty="0">
                  <a:solidFill>
                    <a:srgbClr val="000000"/>
                  </a:solidFill>
                  <a:latin typeface="宋体" panose="02010600030101010101" pitchFamily="2" charset="-122"/>
                  <a:ea typeface="宋体" panose="02010600030101010101" pitchFamily="2" charset="-122"/>
                </a:endParaRPr>
              </a:p>
            </p:txBody>
          </p:sp>
        </p:grpSp>
        <p:sp>
          <p:nvSpPr>
            <p:cNvPr id="16" name="Rectangle 1"/>
            <p:cNvSpPr/>
            <p:nvPr/>
          </p:nvSpPr>
          <p:spPr>
            <a:xfrm>
              <a:off x="9308761" y="3861660"/>
              <a:ext cx="2336928" cy="471045"/>
            </a:xfrm>
            <a:prstGeom prst="rect">
              <a:avLst/>
            </a:prstGeom>
          </p:spPr>
          <p:txBody>
            <a:bodyPr wrap="none">
              <a:spAutoFit/>
            </a:bodyPr>
            <a:lstStyle/>
            <a:p>
              <a:pPr algn="ctr" defTabSz="914180"/>
              <a:r>
                <a:rPr lang="zh-CN" altLang="en-US" sz="2400" spc="-70" dirty="0" smtClean="0">
                  <a:solidFill>
                    <a:srgbClr val="FFFFFF"/>
                  </a:solidFill>
                  <a:latin typeface="宋体" panose="02010600030101010101" pitchFamily="2" charset="-122"/>
                  <a:ea typeface="宋体" panose="02010600030101010101" pitchFamily="2" charset="-122"/>
                </a:rPr>
                <a:t>共享的数据报表中心</a:t>
              </a:r>
              <a:endParaRPr lang="en-US" sz="2400" spc="-70" dirty="0">
                <a:solidFill>
                  <a:srgbClr val="FFFFFF"/>
                </a:solidFill>
                <a:latin typeface="宋体" panose="02010600030101010101" pitchFamily="2" charset="-122"/>
                <a:ea typeface="宋体" panose="02010600030101010101" pitchFamily="2" charset="-122"/>
              </a:endParaRPr>
            </a:p>
          </p:txBody>
        </p:sp>
      </p:grpSp>
      <p:grpSp>
        <p:nvGrpSpPr>
          <p:cNvPr id="19" name="Group 5"/>
          <p:cNvGrpSpPr/>
          <p:nvPr/>
        </p:nvGrpSpPr>
        <p:grpSpPr>
          <a:xfrm>
            <a:off x="8335107" y="3977411"/>
            <a:ext cx="3048944" cy="833270"/>
            <a:chOff x="9267581" y="3657671"/>
            <a:chExt cx="2479296" cy="850200"/>
          </a:xfrm>
        </p:grpSpPr>
        <p:sp>
          <p:nvSpPr>
            <p:cNvPr id="20" name="TextBox 176"/>
            <p:cNvSpPr txBox="1"/>
            <p:nvPr/>
          </p:nvSpPr>
          <p:spPr>
            <a:xfrm>
              <a:off x="9267581" y="3657671"/>
              <a:ext cx="2479296" cy="850200"/>
            </a:xfrm>
            <a:prstGeom prst="rect">
              <a:avLst/>
            </a:prstGeom>
            <a:solidFill>
              <a:srgbClr val="EB3C00">
                <a:alpha val="81961"/>
              </a:srgbClr>
            </a:solidFill>
            <a:ln w="9525" cap="flat" cmpd="sng" algn="ctr">
              <a:noFill/>
              <a:prstDash val="solid"/>
              <a:headEnd type="none" w="med" len="med"/>
              <a:tailEnd type="none" w="med" len="med"/>
            </a:ln>
            <a:effectLst/>
          </p:spPr>
          <p:txBody>
            <a:bodyPr rot="0" spcFirstLastPara="0" vertOverflow="overflow" horzOverflow="overflow" vert="horz" wrap="square" lIns="91403" tIns="91403" rIns="45701" bIns="91403" numCol="1" spcCol="0" rtlCol="0" fromWordArt="0" anchor="t" anchorCtr="0" forceAA="0" compatLnSpc="1">
              <a:prstTxWarp prst="textNoShape">
                <a:avLst/>
              </a:prstTxWarp>
              <a:noAutofit/>
            </a:bodyPr>
            <a:lstStyle>
              <a:defPPr>
                <a:defRPr lang="en-US"/>
              </a:defPPr>
              <a:lvl1pPr marR="0" lvl="0" indent="0" algn="ctr" defTabSz="914099" fontAlgn="base">
                <a:lnSpc>
                  <a:spcPct val="100000"/>
                </a:lnSpc>
                <a:spcBef>
                  <a:spcPct val="0"/>
                </a:spcBef>
                <a:spcAft>
                  <a:spcPct val="0"/>
                </a:spcAft>
                <a:buClrTx/>
                <a:buSzTx/>
                <a:buFontTx/>
                <a:buNone/>
                <a:tabLst/>
                <a:defRPr kumimoji="0" sz="2200" b="0" i="0" u="none" strike="noStrike" kern="0" cap="none" spc="0" normalizeH="0" baseline="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defRPr>
              </a:lvl1pPr>
            </a:lstStyle>
            <a:p>
              <a:pPr algn="l"/>
              <a:endParaRPr lang="en-US" sz="1600" kern="1200" spc="-70" dirty="0">
                <a:solidFill>
                  <a:srgbClr val="FFFFFF"/>
                </a:solidFill>
                <a:latin typeface="宋体" panose="02010600030101010101" pitchFamily="2" charset="-122"/>
                <a:ea typeface="宋体" panose="02010600030101010101" pitchFamily="2" charset="-122"/>
              </a:endParaRPr>
            </a:p>
          </p:txBody>
        </p:sp>
        <p:grpSp>
          <p:nvGrpSpPr>
            <p:cNvPr id="21" name="Group 43"/>
            <p:cNvGrpSpPr/>
            <p:nvPr/>
          </p:nvGrpSpPr>
          <p:grpSpPr>
            <a:xfrm>
              <a:off x="9406816" y="3802549"/>
              <a:ext cx="59675" cy="59111"/>
              <a:chOff x="5521643" y="5171145"/>
              <a:chExt cx="235475" cy="233252"/>
            </a:xfrm>
          </p:grpSpPr>
          <p:sp>
            <p:nvSpPr>
              <p:cNvPr id="23" name="Freeform 88"/>
              <p:cNvSpPr>
                <a:spLocks/>
              </p:cNvSpPr>
              <p:nvPr/>
            </p:nvSpPr>
            <p:spPr bwMode="black">
              <a:xfrm>
                <a:off x="5526088" y="5171145"/>
                <a:ext cx="226588" cy="233252"/>
              </a:xfrm>
              <a:custGeom>
                <a:avLst/>
                <a:gdLst>
                  <a:gd name="T0" fmla="*/ 13 w 102"/>
                  <a:gd name="T1" fmla="*/ 105 h 105"/>
                  <a:gd name="T2" fmla="*/ 102 w 102"/>
                  <a:gd name="T3" fmla="*/ 15 h 105"/>
                  <a:gd name="T4" fmla="*/ 89 w 102"/>
                  <a:gd name="T5" fmla="*/ 0 h 105"/>
                  <a:gd name="T6" fmla="*/ 0 w 102"/>
                  <a:gd name="T7" fmla="*/ 91 h 105"/>
                  <a:gd name="T8" fmla="*/ 13 w 102"/>
                  <a:gd name="T9" fmla="*/ 105 h 105"/>
                </a:gdLst>
                <a:ahLst/>
                <a:cxnLst>
                  <a:cxn ang="0">
                    <a:pos x="T0" y="T1"/>
                  </a:cxn>
                  <a:cxn ang="0">
                    <a:pos x="T2" y="T3"/>
                  </a:cxn>
                  <a:cxn ang="0">
                    <a:pos x="T4" y="T5"/>
                  </a:cxn>
                  <a:cxn ang="0">
                    <a:pos x="T6" y="T7"/>
                  </a:cxn>
                  <a:cxn ang="0">
                    <a:pos x="T8" y="T9"/>
                  </a:cxn>
                </a:cxnLst>
                <a:rect l="0" t="0" r="r" b="b"/>
                <a:pathLst>
                  <a:path w="102" h="105">
                    <a:moveTo>
                      <a:pt x="13" y="105"/>
                    </a:moveTo>
                    <a:lnTo>
                      <a:pt x="102" y="15"/>
                    </a:lnTo>
                    <a:lnTo>
                      <a:pt x="89" y="0"/>
                    </a:lnTo>
                    <a:lnTo>
                      <a:pt x="0" y="91"/>
                    </a:lnTo>
                    <a:lnTo>
                      <a:pt x="13" y="105"/>
                    </a:lnTo>
                    <a:close/>
                  </a:path>
                </a:pathLst>
              </a:custGeom>
              <a:solidFill>
                <a:schemeClr val="accent1"/>
              </a:solidFill>
              <a:ln>
                <a:noFill/>
              </a:ln>
              <a:extLst/>
            </p:spPr>
            <p:txBody>
              <a:bodyPr vert="horz" wrap="square" lIns="91403" tIns="45701" rIns="91403" bIns="45701" numCol="1" anchor="t" anchorCtr="0" compatLnSpc="1">
                <a:prstTxWarp prst="textNoShape">
                  <a:avLst/>
                </a:prstTxWarp>
              </a:bodyPr>
              <a:lstStyle/>
              <a:p>
                <a:pPr defTabSz="1218504"/>
                <a:endParaRPr lang="en-US" sz="2399" dirty="0">
                  <a:solidFill>
                    <a:srgbClr val="000000"/>
                  </a:solidFill>
                  <a:latin typeface="宋体" panose="02010600030101010101" pitchFamily="2" charset="-122"/>
                  <a:ea typeface="宋体" panose="02010600030101010101" pitchFamily="2" charset="-122"/>
                </a:endParaRPr>
              </a:p>
            </p:txBody>
          </p:sp>
          <p:sp>
            <p:nvSpPr>
              <p:cNvPr id="24" name="Freeform 89"/>
              <p:cNvSpPr>
                <a:spLocks/>
              </p:cNvSpPr>
              <p:nvPr/>
            </p:nvSpPr>
            <p:spPr bwMode="black">
              <a:xfrm>
                <a:off x="5521643" y="5171145"/>
                <a:ext cx="235475" cy="233252"/>
              </a:xfrm>
              <a:custGeom>
                <a:avLst/>
                <a:gdLst>
                  <a:gd name="T0" fmla="*/ 106 w 106"/>
                  <a:gd name="T1" fmla="*/ 91 h 105"/>
                  <a:gd name="T2" fmla="*/ 15 w 106"/>
                  <a:gd name="T3" fmla="*/ 0 h 105"/>
                  <a:gd name="T4" fmla="*/ 0 w 106"/>
                  <a:gd name="T5" fmla="*/ 14 h 105"/>
                  <a:gd name="T6" fmla="*/ 91 w 106"/>
                  <a:gd name="T7" fmla="*/ 105 h 105"/>
                  <a:gd name="T8" fmla="*/ 106 w 106"/>
                  <a:gd name="T9" fmla="*/ 91 h 105"/>
                </a:gdLst>
                <a:ahLst/>
                <a:cxnLst>
                  <a:cxn ang="0">
                    <a:pos x="T0" y="T1"/>
                  </a:cxn>
                  <a:cxn ang="0">
                    <a:pos x="T2" y="T3"/>
                  </a:cxn>
                  <a:cxn ang="0">
                    <a:pos x="T4" y="T5"/>
                  </a:cxn>
                  <a:cxn ang="0">
                    <a:pos x="T6" y="T7"/>
                  </a:cxn>
                  <a:cxn ang="0">
                    <a:pos x="T8" y="T9"/>
                  </a:cxn>
                </a:cxnLst>
                <a:rect l="0" t="0" r="r" b="b"/>
                <a:pathLst>
                  <a:path w="106" h="105">
                    <a:moveTo>
                      <a:pt x="106" y="91"/>
                    </a:moveTo>
                    <a:lnTo>
                      <a:pt x="15" y="0"/>
                    </a:lnTo>
                    <a:lnTo>
                      <a:pt x="0" y="14"/>
                    </a:lnTo>
                    <a:lnTo>
                      <a:pt x="91" y="105"/>
                    </a:lnTo>
                    <a:lnTo>
                      <a:pt x="106" y="91"/>
                    </a:lnTo>
                    <a:close/>
                  </a:path>
                </a:pathLst>
              </a:custGeom>
              <a:solidFill>
                <a:schemeClr val="accent1"/>
              </a:solidFill>
              <a:ln>
                <a:noFill/>
              </a:ln>
              <a:extLst/>
            </p:spPr>
            <p:txBody>
              <a:bodyPr vert="horz" wrap="square" lIns="91403" tIns="45701" rIns="91403" bIns="45701" numCol="1" anchor="t" anchorCtr="0" compatLnSpc="1">
                <a:prstTxWarp prst="textNoShape">
                  <a:avLst/>
                </a:prstTxWarp>
              </a:bodyPr>
              <a:lstStyle/>
              <a:p>
                <a:pPr defTabSz="1218504"/>
                <a:endParaRPr lang="en-US" sz="2399" dirty="0">
                  <a:solidFill>
                    <a:srgbClr val="000000"/>
                  </a:solidFill>
                  <a:latin typeface="宋体" panose="02010600030101010101" pitchFamily="2" charset="-122"/>
                  <a:ea typeface="宋体" panose="02010600030101010101" pitchFamily="2" charset="-122"/>
                </a:endParaRPr>
              </a:p>
            </p:txBody>
          </p:sp>
        </p:grpSp>
        <p:sp>
          <p:nvSpPr>
            <p:cNvPr id="22" name="Rectangle 1"/>
            <p:cNvSpPr/>
            <p:nvPr/>
          </p:nvSpPr>
          <p:spPr>
            <a:xfrm>
              <a:off x="9308762" y="3861660"/>
              <a:ext cx="2336928" cy="471045"/>
            </a:xfrm>
            <a:prstGeom prst="rect">
              <a:avLst/>
            </a:prstGeom>
          </p:spPr>
          <p:txBody>
            <a:bodyPr wrap="none">
              <a:spAutoFit/>
            </a:bodyPr>
            <a:lstStyle/>
            <a:p>
              <a:pPr algn="ctr" defTabSz="914180"/>
              <a:r>
                <a:rPr lang="zh-CN" altLang="en-US" sz="2400" spc="-70" dirty="0" smtClean="0">
                  <a:solidFill>
                    <a:srgbClr val="FFFFFF"/>
                  </a:solidFill>
                  <a:latin typeface="宋体" panose="02010600030101010101" pitchFamily="2" charset="-122"/>
                  <a:ea typeface="宋体" panose="02010600030101010101" pitchFamily="2" charset="-122"/>
                </a:rPr>
                <a:t>直观的业务数据展现</a:t>
              </a:r>
              <a:endParaRPr lang="en-US" sz="2400" spc="-70" dirty="0">
                <a:solidFill>
                  <a:srgbClr val="FFFFFF"/>
                </a:solidFill>
                <a:latin typeface="宋体" panose="02010600030101010101" pitchFamily="2" charset="-122"/>
                <a:ea typeface="宋体" panose="02010600030101010101" pitchFamily="2" charset="-122"/>
              </a:endParaRPr>
            </a:p>
          </p:txBody>
        </p:sp>
      </p:grpSp>
      <p:grpSp>
        <p:nvGrpSpPr>
          <p:cNvPr id="25" name="Group 5"/>
          <p:cNvGrpSpPr/>
          <p:nvPr/>
        </p:nvGrpSpPr>
        <p:grpSpPr>
          <a:xfrm>
            <a:off x="8335107" y="5012555"/>
            <a:ext cx="3048944" cy="833270"/>
            <a:chOff x="9267581" y="3657671"/>
            <a:chExt cx="2479296" cy="850200"/>
          </a:xfrm>
        </p:grpSpPr>
        <p:sp>
          <p:nvSpPr>
            <p:cNvPr id="26" name="TextBox 176"/>
            <p:cNvSpPr txBox="1"/>
            <p:nvPr/>
          </p:nvSpPr>
          <p:spPr>
            <a:xfrm>
              <a:off x="9267581" y="3657671"/>
              <a:ext cx="2479296" cy="850200"/>
            </a:xfrm>
            <a:prstGeom prst="rect">
              <a:avLst/>
            </a:prstGeom>
            <a:solidFill>
              <a:srgbClr val="EB3C00">
                <a:alpha val="81961"/>
              </a:srgbClr>
            </a:solidFill>
            <a:ln w="9525" cap="flat" cmpd="sng" algn="ctr">
              <a:noFill/>
              <a:prstDash val="solid"/>
              <a:headEnd type="none" w="med" len="med"/>
              <a:tailEnd type="none" w="med" len="med"/>
            </a:ln>
            <a:effectLst/>
          </p:spPr>
          <p:txBody>
            <a:bodyPr rot="0" spcFirstLastPara="0" vertOverflow="overflow" horzOverflow="overflow" vert="horz" wrap="square" lIns="91403" tIns="91403" rIns="45701" bIns="91403" numCol="1" spcCol="0" rtlCol="0" fromWordArt="0" anchor="t" anchorCtr="0" forceAA="0" compatLnSpc="1">
              <a:prstTxWarp prst="textNoShape">
                <a:avLst/>
              </a:prstTxWarp>
              <a:noAutofit/>
            </a:bodyPr>
            <a:lstStyle>
              <a:defPPr>
                <a:defRPr lang="en-US"/>
              </a:defPPr>
              <a:lvl1pPr marR="0" lvl="0" indent="0" algn="ctr" defTabSz="914099" fontAlgn="base">
                <a:lnSpc>
                  <a:spcPct val="100000"/>
                </a:lnSpc>
                <a:spcBef>
                  <a:spcPct val="0"/>
                </a:spcBef>
                <a:spcAft>
                  <a:spcPct val="0"/>
                </a:spcAft>
                <a:buClrTx/>
                <a:buSzTx/>
                <a:buFontTx/>
                <a:buNone/>
                <a:tabLst/>
                <a:defRPr kumimoji="0" sz="2200" b="0" i="0" u="none" strike="noStrike" kern="0" cap="none" spc="0" normalizeH="0" baseline="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defRPr>
              </a:lvl1pPr>
            </a:lstStyle>
            <a:p>
              <a:pPr algn="l"/>
              <a:endParaRPr lang="en-US" sz="1600" kern="1200" spc="-70" dirty="0">
                <a:solidFill>
                  <a:srgbClr val="FFFFFF"/>
                </a:solidFill>
                <a:latin typeface="宋体" panose="02010600030101010101" pitchFamily="2" charset="-122"/>
                <a:ea typeface="宋体" panose="02010600030101010101" pitchFamily="2" charset="-122"/>
              </a:endParaRPr>
            </a:p>
          </p:txBody>
        </p:sp>
        <p:grpSp>
          <p:nvGrpSpPr>
            <p:cNvPr id="27" name="Group 43"/>
            <p:cNvGrpSpPr/>
            <p:nvPr/>
          </p:nvGrpSpPr>
          <p:grpSpPr>
            <a:xfrm>
              <a:off x="9406816" y="3802549"/>
              <a:ext cx="59675" cy="59111"/>
              <a:chOff x="5521643" y="5171145"/>
              <a:chExt cx="235475" cy="233252"/>
            </a:xfrm>
          </p:grpSpPr>
          <p:sp>
            <p:nvSpPr>
              <p:cNvPr id="29" name="Freeform 88"/>
              <p:cNvSpPr>
                <a:spLocks/>
              </p:cNvSpPr>
              <p:nvPr/>
            </p:nvSpPr>
            <p:spPr bwMode="black">
              <a:xfrm>
                <a:off x="5526088" y="5171145"/>
                <a:ext cx="226588" cy="233252"/>
              </a:xfrm>
              <a:custGeom>
                <a:avLst/>
                <a:gdLst>
                  <a:gd name="T0" fmla="*/ 13 w 102"/>
                  <a:gd name="T1" fmla="*/ 105 h 105"/>
                  <a:gd name="T2" fmla="*/ 102 w 102"/>
                  <a:gd name="T3" fmla="*/ 15 h 105"/>
                  <a:gd name="T4" fmla="*/ 89 w 102"/>
                  <a:gd name="T5" fmla="*/ 0 h 105"/>
                  <a:gd name="T6" fmla="*/ 0 w 102"/>
                  <a:gd name="T7" fmla="*/ 91 h 105"/>
                  <a:gd name="T8" fmla="*/ 13 w 102"/>
                  <a:gd name="T9" fmla="*/ 105 h 105"/>
                </a:gdLst>
                <a:ahLst/>
                <a:cxnLst>
                  <a:cxn ang="0">
                    <a:pos x="T0" y="T1"/>
                  </a:cxn>
                  <a:cxn ang="0">
                    <a:pos x="T2" y="T3"/>
                  </a:cxn>
                  <a:cxn ang="0">
                    <a:pos x="T4" y="T5"/>
                  </a:cxn>
                  <a:cxn ang="0">
                    <a:pos x="T6" y="T7"/>
                  </a:cxn>
                  <a:cxn ang="0">
                    <a:pos x="T8" y="T9"/>
                  </a:cxn>
                </a:cxnLst>
                <a:rect l="0" t="0" r="r" b="b"/>
                <a:pathLst>
                  <a:path w="102" h="105">
                    <a:moveTo>
                      <a:pt x="13" y="105"/>
                    </a:moveTo>
                    <a:lnTo>
                      <a:pt x="102" y="15"/>
                    </a:lnTo>
                    <a:lnTo>
                      <a:pt x="89" y="0"/>
                    </a:lnTo>
                    <a:lnTo>
                      <a:pt x="0" y="91"/>
                    </a:lnTo>
                    <a:lnTo>
                      <a:pt x="13" y="105"/>
                    </a:lnTo>
                    <a:close/>
                  </a:path>
                </a:pathLst>
              </a:custGeom>
              <a:solidFill>
                <a:schemeClr val="accent1"/>
              </a:solidFill>
              <a:ln>
                <a:noFill/>
              </a:ln>
              <a:extLst/>
            </p:spPr>
            <p:txBody>
              <a:bodyPr vert="horz" wrap="square" lIns="91403" tIns="45701" rIns="91403" bIns="45701" numCol="1" anchor="t" anchorCtr="0" compatLnSpc="1">
                <a:prstTxWarp prst="textNoShape">
                  <a:avLst/>
                </a:prstTxWarp>
              </a:bodyPr>
              <a:lstStyle/>
              <a:p>
                <a:pPr defTabSz="1218504"/>
                <a:endParaRPr lang="en-US" sz="2399" dirty="0">
                  <a:solidFill>
                    <a:srgbClr val="000000"/>
                  </a:solidFill>
                  <a:latin typeface="宋体" panose="02010600030101010101" pitchFamily="2" charset="-122"/>
                  <a:ea typeface="宋体" panose="02010600030101010101" pitchFamily="2" charset="-122"/>
                </a:endParaRPr>
              </a:p>
            </p:txBody>
          </p:sp>
          <p:sp>
            <p:nvSpPr>
              <p:cNvPr id="30" name="Freeform 89"/>
              <p:cNvSpPr>
                <a:spLocks/>
              </p:cNvSpPr>
              <p:nvPr/>
            </p:nvSpPr>
            <p:spPr bwMode="black">
              <a:xfrm>
                <a:off x="5521643" y="5171145"/>
                <a:ext cx="235475" cy="233252"/>
              </a:xfrm>
              <a:custGeom>
                <a:avLst/>
                <a:gdLst>
                  <a:gd name="T0" fmla="*/ 106 w 106"/>
                  <a:gd name="T1" fmla="*/ 91 h 105"/>
                  <a:gd name="T2" fmla="*/ 15 w 106"/>
                  <a:gd name="T3" fmla="*/ 0 h 105"/>
                  <a:gd name="T4" fmla="*/ 0 w 106"/>
                  <a:gd name="T5" fmla="*/ 14 h 105"/>
                  <a:gd name="T6" fmla="*/ 91 w 106"/>
                  <a:gd name="T7" fmla="*/ 105 h 105"/>
                  <a:gd name="T8" fmla="*/ 106 w 106"/>
                  <a:gd name="T9" fmla="*/ 91 h 105"/>
                </a:gdLst>
                <a:ahLst/>
                <a:cxnLst>
                  <a:cxn ang="0">
                    <a:pos x="T0" y="T1"/>
                  </a:cxn>
                  <a:cxn ang="0">
                    <a:pos x="T2" y="T3"/>
                  </a:cxn>
                  <a:cxn ang="0">
                    <a:pos x="T4" y="T5"/>
                  </a:cxn>
                  <a:cxn ang="0">
                    <a:pos x="T6" y="T7"/>
                  </a:cxn>
                  <a:cxn ang="0">
                    <a:pos x="T8" y="T9"/>
                  </a:cxn>
                </a:cxnLst>
                <a:rect l="0" t="0" r="r" b="b"/>
                <a:pathLst>
                  <a:path w="106" h="105">
                    <a:moveTo>
                      <a:pt x="106" y="91"/>
                    </a:moveTo>
                    <a:lnTo>
                      <a:pt x="15" y="0"/>
                    </a:lnTo>
                    <a:lnTo>
                      <a:pt x="0" y="14"/>
                    </a:lnTo>
                    <a:lnTo>
                      <a:pt x="91" y="105"/>
                    </a:lnTo>
                    <a:lnTo>
                      <a:pt x="106" y="91"/>
                    </a:lnTo>
                    <a:close/>
                  </a:path>
                </a:pathLst>
              </a:custGeom>
              <a:solidFill>
                <a:schemeClr val="accent1"/>
              </a:solidFill>
              <a:ln>
                <a:noFill/>
              </a:ln>
              <a:extLst/>
            </p:spPr>
            <p:txBody>
              <a:bodyPr vert="horz" wrap="square" lIns="91403" tIns="45701" rIns="91403" bIns="45701" numCol="1" anchor="t" anchorCtr="0" compatLnSpc="1">
                <a:prstTxWarp prst="textNoShape">
                  <a:avLst/>
                </a:prstTxWarp>
              </a:bodyPr>
              <a:lstStyle/>
              <a:p>
                <a:pPr defTabSz="1218504"/>
                <a:endParaRPr lang="en-US" sz="2399" dirty="0">
                  <a:solidFill>
                    <a:srgbClr val="000000"/>
                  </a:solidFill>
                  <a:latin typeface="宋体" panose="02010600030101010101" pitchFamily="2" charset="-122"/>
                  <a:ea typeface="宋体" panose="02010600030101010101" pitchFamily="2" charset="-122"/>
                </a:endParaRPr>
              </a:p>
            </p:txBody>
          </p:sp>
        </p:grpSp>
        <p:sp>
          <p:nvSpPr>
            <p:cNvPr id="28" name="Rectangle 1"/>
            <p:cNvSpPr/>
            <p:nvPr/>
          </p:nvSpPr>
          <p:spPr>
            <a:xfrm>
              <a:off x="9308761" y="3861660"/>
              <a:ext cx="2336928" cy="471045"/>
            </a:xfrm>
            <a:prstGeom prst="rect">
              <a:avLst/>
            </a:prstGeom>
          </p:spPr>
          <p:txBody>
            <a:bodyPr wrap="none">
              <a:spAutoFit/>
            </a:bodyPr>
            <a:lstStyle/>
            <a:p>
              <a:pPr algn="ctr" defTabSz="914180"/>
              <a:r>
                <a:rPr lang="zh-CN" altLang="en-US" sz="2400" spc="-70" dirty="0" smtClean="0">
                  <a:solidFill>
                    <a:srgbClr val="FFFFFF"/>
                  </a:solidFill>
                  <a:latin typeface="宋体" panose="02010600030101010101" pitchFamily="2" charset="-122"/>
                  <a:ea typeface="宋体" panose="02010600030101010101" pitchFamily="2" charset="-122"/>
                </a:rPr>
                <a:t>交互的自助业务洞察</a:t>
              </a:r>
              <a:endParaRPr lang="en-US" sz="2400" spc="-70" dirty="0">
                <a:solidFill>
                  <a:srgbClr val="FFFFFF"/>
                </a:solidFill>
                <a:latin typeface="宋体" panose="02010600030101010101" pitchFamily="2" charset="-122"/>
                <a:ea typeface="宋体" panose="02010600030101010101" pitchFamily="2" charset="-122"/>
              </a:endParaRPr>
            </a:p>
          </p:txBody>
        </p:sp>
      </p:grpSp>
    </p:spTree>
    <p:extLst>
      <p:ext uri="{BB962C8B-B14F-4D97-AF65-F5344CB8AC3E}">
        <p14:creationId xmlns:p14="http://schemas.microsoft.com/office/powerpoint/2010/main" val="3210285528"/>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0-#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Productivity Days_Template_16x9">
  <a:themeElements>
    <a:clrScheme name="Productivity Days">
      <a:dk1>
        <a:srgbClr val="2D2D2D"/>
      </a:dk1>
      <a:lt1>
        <a:srgbClr val="FFFFFF"/>
      </a:lt1>
      <a:dk2>
        <a:srgbClr val="000000"/>
      </a:dk2>
      <a:lt2>
        <a:srgbClr val="00BCF2"/>
      </a:lt2>
      <a:accent1>
        <a:srgbClr val="EB3C00"/>
      </a:accent1>
      <a:accent2>
        <a:srgbClr val="00BCF2"/>
      </a:accent2>
      <a:accent3>
        <a:srgbClr val="BAE520"/>
      </a:accent3>
      <a:accent4>
        <a:srgbClr val="00188F"/>
      </a:accent4>
      <a:accent5>
        <a:srgbClr val="0072C6"/>
      </a:accent5>
      <a:accent6>
        <a:srgbClr val="6DC2E9"/>
      </a:accent6>
      <a:hlink>
        <a:srgbClr val="00BCF2"/>
      </a:hlink>
      <a:folHlink>
        <a:srgbClr val="EB3C00"/>
      </a:folHlink>
    </a:clrScheme>
    <a:fontScheme name="Custom 1">
      <a:majorFont>
        <a:latin typeface="Segoe UI Light"/>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2"/>
        </a:solidFill>
        <a:ln>
          <a:noFill/>
          <a:headEnd type="none" w="med" len="med"/>
          <a:tailEnd type="none" w="med" len="med"/>
        </a:ln>
        <a:effectLst/>
      </a:spPr>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defPPr algn="ctr" defTabSz="914099" fontAlgn="base">
          <a:spcBef>
            <a:spcPct val="0"/>
          </a:spcBef>
          <a:spcAft>
            <a:spcPct val="0"/>
          </a:spcAft>
          <a:defRPr dirty="0" err="1" smtClean="0">
            <a:gradFill>
              <a:gsLst>
                <a:gs pos="0">
                  <a:srgbClr val="FFFFFF"/>
                </a:gs>
                <a:gs pos="100000">
                  <a:srgbClr val="FFFFFF"/>
                </a:gs>
              </a:gsLst>
              <a:lin ang="5400000" scaled="0"/>
            </a:gradFill>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lnDef>
      <a:spPr>
        <a:ln>
          <a:solidFill>
            <a:schemeClr val="bg1">
              <a:lumMod val="50000"/>
              <a:lumOff val="50000"/>
            </a:schemeClr>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0" tIns="0" rIns="0" bIns="0" rtlCol="0">
        <a:spAutoFit/>
      </a:bodyPr>
      <a:lstStyle>
        <a:defPPr>
          <a:defRPr sz="2800" dirty="0" err="1" smtClean="0">
            <a:solidFill>
              <a:schemeClr val="bg2">
                <a:lumMod val="65000"/>
                <a:lumOff val="35000"/>
              </a:schemeClr>
            </a:solidFill>
          </a:defRPr>
        </a:defPPr>
      </a:lstStyle>
    </a:tx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PRISMFY13_Template_16x9_Final</Template>
  <TotalTime>0</TotalTime>
  <Words>126</Words>
  <Application>Microsoft Office PowerPoint</Application>
  <PresentationFormat>自定义</PresentationFormat>
  <Paragraphs>32</Paragraphs>
  <Slides>7</Slides>
  <Notes>1</Notes>
  <HiddenSlides>0</HiddenSlides>
  <MMClips>0</MMClips>
  <ScaleCrop>false</ScaleCrop>
  <HeadingPairs>
    <vt:vector size="6" baseType="variant">
      <vt:variant>
        <vt:lpstr>已用的字体</vt:lpstr>
      </vt:variant>
      <vt:variant>
        <vt:i4>6</vt:i4>
      </vt:variant>
      <vt:variant>
        <vt:lpstr>主题</vt:lpstr>
      </vt:variant>
      <vt:variant>
        <vt:i4>1</vt:i4>
      </vt:variant>
      <vt:variant>
        <vt:lpstr>幻灯片标题</vt:lpstr>
      </vt:variant>
      <vt:variant>
        <vt:i4>7</vt:i4>
      </vt:variant>
    </vt:vector>
  </HeadingPairs>
  <TitlesOfParts>
    <vt:vector size="14" baseType="lpstr">
      <vt:lpstr>宋体</vt:lpstr>
      <vt:lpstr>Arial</vt:lpstr>
      <vt:lpstr>Calibri</vt:lpstr>
      <vt:lpstr>Segoe UI</vt:lpstr>
      <vt:lpstr>Segoe UI Light</vt:lpstr>
      <vt:lpstr>Wingdings</vt:lpstr>
      <vt:lpstr>Productivity Days_Template_16x9</vt:lpstr>
      <vt:lpstr>PowerPoint 演示文稿</vt:lpstr>
      <vt:lpstr>PowerPoint 演示文稿</vt:lpstr>
      <vt:lpstr>PowerPoint 演示文稿</vt:lpstr>
      <vt:lpstr>PowerPoint 演示文稿</vt:lpstr>
      <vt:lpstr>信息工作者日常沟通方式</vt:lpstr>
      <vt:lpstr>PowerPoint 演示文稿</vt:lpstr>
      <vt:lpstr>PowerPoint 演示文稿</vt:lpstr>
    </vt:vector>
  </TitlesOfParts>
  <Manager/>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subject/>
  <dc:creator/>
  <cp:keywords/>
  <dc:description/>
  <cp:lastModifiedBy/>
  <cp:revision>1</cp:revision>
  <dcterms:created xsi:type="dcterms:W3CDTF">2013-11-04T09:26:12Z</dcterms:created>
  <dcterms:modified xsi:type="dcterms:W3CDTF">2015-04-14T19:19:49Z</dcterms:modified>
</cp:coreProperties>
</file>