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64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9D2C66-CE37-4968-A0D0-EDBF6C0621C0}" type="datetimeFigureOut">
              <a:rPr lang="zh-CN" altLang="en-US" smtClean="0"/>
              <a:t>2016/2/20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A8FECD-89B4-4464-B9C8-B4CF9DBF75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312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52645E3-164D-4608-913A-C2AE4E2E22B0}" type="datetimeFigureOut">
              <a:rPr lang="zh-CN" altLang="en-US" smtClean="0"/>
              <a:t>2016/2/20</a:t>
            </a:fld>
            <a:endParaRPr lang="zh-CN" alt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E8A53B9-76D9-4E73-A06F-15EBBBB88F5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45E3-164D-4608-913A-C2AE4E2E22B0}" type="datetimeFigureOut">
              <a:rPr lang="zh-CN" altLang="en-US" smtClean="0"/>
              <a:t>2016/2/20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53B9-76D9-4E73-A06F-15EBBBB88F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45E3-164D-4608-913A-C2AE4E2E22B0}" type="datetimeFigureOut">
              <a:rPr lang="zh-CN" altLang="en-US" smtClean="0"/>
              <a:t>2016/2/20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53B9-76D9-4E73-A06F-15EBBBB88F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45E3-164D-4608-913A-C2AE4E2E22B0}" type="datetimeFigureOut">
              <a:rPr lang="zh-CN" altLang="en-US" smtClean="0"/>
              <a:t>2016/2/20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53B9-76D9-4E73-A06F-15EBBBB88F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45E3-164D-4608-913A-C2AE4E2E22B0}" type="datetimeFigureOut">
              <a:rPr lang="zh-CN" altLang="en-US" smtClean="0"/>
              <a:t>2016/2/20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53B9-76D9-4E73-A06F-15EBBBB88F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45E3-164D-4608-913A-C2AE4E2E22B0}" type="datetimeFigureOut">
              <a:rPr lang="zh-CN" altLang="en-US" smtClean="0"/>
              <a:t>2016/2/20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53B9-76D9-4E73-A06F-15EBBBB88F5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45E3-164D-4608-913A-C2AE4E2E22B0}" type="datetimeFigureOut">
              <a:rPr lang="zh-CN" altLang="en-US" smtClean="0"/>
              <a:t>2016/2/20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53B9-76D9-4E73-A06F-15EBBBB88F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45E3-164D-4608-913A-C2AE4E2E22B0}" type="datetimeFigureOut">
              <a:rPr lang="zh-CN" altLang="en-US" smtClean="0"/>
              <a:t>2016/2/20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53B9-76D9-4E73-A06F-15EBBBB88F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45E3-164D-4608-913A-C2AE4E2E22B0}" type="datetimeFigureOut">
              <a:rPr lang="zh-CN" altLang="en-US" smtClean="0"/>
              <a:t>2016/2/20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53B9-76D9-4E73-A06F-15EBBBB88F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45E3-164D-4608-913A-C2AE4E2E22B0}" type="datetimeFigureOut">
              <a:rPr lang="zh-CN" altLang="en-US" smtClean="0"/>
              <a:t>2016/2/20</a:t>
            </a:fld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53B9-76D9-4E73-A06F-15EBBBB88F5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45E3-164D-4608-913A-C2AE4E2E22B0}" type="datetimeFigureOut">
              <a:rPr lang="zh-CN" altLang="en-US" smtClean="0"/>
              <a:t>2016/2/20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53B9-76D9-4E73-A06F-15EBBBB88F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52645E3-164D-4608-913A-C2AE4E2E22B0}" type="datetimeFigureOut">
              <a:rPr lang="zh-CN" altLang="en-US" smtClean="0"/>
              <a:t>2016/2/20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E8A53B9-76D9-4E73-A06F-15EBBBB88F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iyan\AppData\Local\Microsoft\Windows\Temporary Internet Files\Content.IE5\3JFT2IE6\lgi01a20140919190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9149">
            <a:off x="6172239" y="4056468"/>
            <a:ext cx="2355229" cy="2228727"/>
          </a:xfrm>
          <a:prstGeom prst="hear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1029712" y="1994358"/>
            <a:ext cx="714170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54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微软雅黑" panose="020B0503020204020204" pitchFamily="34" charset="-122"/>
              </a:rPr>
              <a:t>谢谢大家，欢迎联系！</a:t>
            </a:r>
            <a:endParaRPr lang="zh-CN" altLang="en-US" sz="54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29360" y="4098964"/>
            <a:ext cx="50072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联系</a:t>
            </a:r>
            <a:r>
              <a:rPr lang="zh-CN" altLang="en-US" dirty="0" smtClean="0"/>
              <a:t>电话：</a:t>
            </a:r>
            <a:r>
              <a:rPr lang="en-US" altLang="zh-CN" dirty="0" smtClean="0"/>
              <a:t>88888888    </a:t>
            </a:r>
          </a:p>
          <a:p>
            <a:r>
              <a:rPr lang="en-US" altLang="zh-CN" dirty="0" smtClean="0"/>
              <a:t>QQ</a:t>
            </a:r>
            <a:r>
              <a:rPr lang="zh-CN" altLang="en-US" dirty="0" smtClean="0"/>
              <a:t>：</a:t>
            </a:r>
            <a:r>
              <a:rPr lang="en-US" altLang="zh-CN" dirty="0" smtClean="0"/>
              <a:t>123456789  </a:t>
            </a:r>
          </a:p>
          <a:p>
            <a:r>
              <a:rPr lang="en-US" altLang="zh-CN" dirty="0" smtClean="0"/>
              <a:t>Email</a:t>
            </a:r>
            <a:r>
              <a:rPr lang="zh-CN" altLang="en-US" dirty="0" smtClean="0"/>
              <a:t>：</a:t>
            </a:r>
            <a:r>
              <a:rPr lang="en-US" altLang="zh-CN" dirty="0" smtClean="0"/>
              <a:t> 123456789@QQ.COM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4807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奥斯汀">
  <a:themeElements>
    <a:clrScheme name="奥斯汀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奥斯汀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14</TotalTime>
  <Words>16</Words>
  <Application>Microsoft Office PowerPoint</Application>
  <PresentationFormat>全屏显示(4:3)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奥斯汀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吉燕</dc:creator>
  <cp:lastModifiedBy>吉燕</cp:lastModifiedBy>
  <cp:revision>4</cp:revision>
  <dcterms:created xsi:type="dcterms:W3CDTF">2016-02-18T11:47:17Z</dcterms:created>
  <dcterms:modified xsi:type="dcterms:W3CDTF">2016-02-20T01:32:50Z</dcterms:modified>
</cp:coreProperties>
</file>