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441F2-459F-4685-88FF-437B4C0AD194}" type="datetimeFigureOut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E030C-0296-48D6-85DC-3D578274C7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99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3A-7F05-452C-93DC-B3C2530B7864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58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87BD-AFAF-4736-B024-B1FE03CC8A27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53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456BF-C1E2-4053-9356-B608B9FBA030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514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5407E-2492-46CC-B740-F2E3C0FEC3AA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72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5BC0-9E99-4374-A32E-E8B284EA1F9D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03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C4EC-7F0F-4327-834D-E992CF303535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8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347A-CBDD-44D6-9E5A-159EBB9F1DED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94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80F1-C869-426C-98AF-32A5D71AFAFA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39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D6D1-F510-45B1-8598-C66CC5706E08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95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9EEE-843B-4764-B363-FB37167556E0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11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CF872-3926-4640-969D-62AB00C9BA63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61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28151-A283-4BA6-B5B2-BBBCFAA21DE2}" type="datetime1">
              <a:rPr lang="zh-CN" altLang="en-US" smtClean="0"/>
              <a:t>2013/9/17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46C0E-C871-4B9A-B5A8-D4B7C2A67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15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知识点一  汽化</a:t>
            </a:r>
            <a:endParaRPr lang="en-US" altLang="zh-CN" smtClean="0"/>
          </a:p>
          <a:p>
            <a:r>
              <a:rPr lang="zh-CN" altLang="en-US" smtClean="0"/>
              <a:t>知识点二  蒸发和沸腾</a:t>
            </a:r>
            <a:endParaRPr lang="en-US" altLang="zh-CN" smtClean="0"/>
          </a:p>
          <a:p>
            <a:r>
              <a:rPr lang="zh-CN" altLang="en-US" smtClean="0"/>
              <a:t>知识点三  液化及液化的两种方法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三、汽化和液化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178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四、升华和凝华</a:t>
            </a:r>
            <a:endParaRPr lang="en-US" altLang="zh-CN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知识点一  升华</a:t>
            </a:r>
            <a:endParaRPr lang="en-US" altLang="zh-CN" dirty="0" smtClean="0"/>
          </a:p>
          <a:p>
            <a:r>
              <a:rPr lang="zh-CN" altLang="en-US" dirty="0" smtClean="0"/>
              <a:t>知识点二  凝华</a:t>
            </a:r>
            <a:endParaRPr lang="en-US" altLang="zh-CN" dirty="0" smtClean="0"/>
          </a:p>
          <a:p>
            <a:r>
              <a:rPr lang="zh-CN" altLang="en-US" dirty="0" smtClean="0"/>
              <a:t>知识点三  升华吸热、凝华放热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76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自然界中的水循环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自然界中的云、雨、雪、雾、霜等现象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江河湖海、土壤、植物中的水汽化（蒸发）</a:t>
            </a:r>
            <a:endParaRPr lang="en-US" altLang="zh-CN" dirty="0" smtClean="0"/>
          </a:p>
          <a:p>
            <a:r>
              <a:rPr lang="zh-CN" altLang="en-US" dirty="0" smtClean="0"/>
              <a:t>知识点二  高压锅和电冰箱</a:t>
            </a:r>
            <a:endParaRPr lang="en-US" altLang="zh-CN" dirty="0" smtClean="0"/>
          </a:p>
          <a:p>
            <a:r>
              <a:rPr lang="zh-CN" altLang="en-US" dirty="0" smtClean="0"/>
              <a:t>知识点三  航天技术中的物态变化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五、生活和技术中的物态变化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671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102</Words>
  <Application>Microsoft Office PowerPoint</Application>
  <PresentationFormat>全屏显示(4:3)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三、汽化和液化</vt:lpstr>
      <vt:lpstr>四、升华和凝华</vt:lpstr>
      <vt:lpstr>五、生活和技术中的物态变化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三、汽化和液化</dc:title>
  <dc:creator>jiyan</dc:creator>
  <cp:lastModifiedBy>jiyan</cp:lastModifiedBy>
  <cp:revision>2</cp:revision>
  <dcterms:created xsi:type="dcterms:W3CDTF">2013-09-16T02:19:43Z</dcterms:created>
  <dcterms:modified xsi:type="dcterms:W3CDTF">2013-09-17T09:06:07Z</dcterms:modified>
</cp:coreProperties>
</file>