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BF139-90DC-4FF0-8412-8BDB98E10959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45D3-5722-49E9-BAD8-9634C33E78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89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7BD-52F3-477E-9E7F-18E6FB0F1A13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6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95D1-5389-4671-B9B9-8B417ACE72CC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2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BD2F-15F6-49AC-96BA-42DC50A7DF5C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20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671F0-BC2A-495F-AEDA-9B0C15324B2C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99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26F5-F818-4B4D-A1AD-820125F784E6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69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E4B8-560D-4B8A-B69A-3D659E685E66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75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4229-EA4F-4283-8EB0-E31D67AC0F9C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52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7864-380A-4631-85CE-CA1D49D8EF26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64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F891-3C0D-4740-A1B0-059B1EBC6D1A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14C-B314-42B4-9199-AA0FAA19630E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30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B042-B549-4D18-932B-657949F57F6B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09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EB1D8-5196-4FAD-A065-C259EB0BA222}" type="datetime1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9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第一章  物态及其变化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第三小组 小曾 小张</a:t>
            </a:r>
            <a:endParaRPr lang="en-US" altLang="zh-CN" dirty="0" smtClean="0"/>
          </a:p>
          <a:p>
            <a:r>
              <a:rPr lang="en-US" altLang="zh-CN" dirty="0" smtClean="0"/>
              <a:t>2013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64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0" y="4437111"/>
            <a:ext cx="2985435" cy="2239077"/>
          </a:xfrm>
          <a:prstGeom prst="cloud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 smtClean="0"/>
              <a:t>本章主要内容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zh-CN" altLang="en-US" sz="3600" dirty="0" smtClean="0"/>
              <a:t>一、物态变化 、温度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二、熔化和凝固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三、汽化和液化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四、升华和凝华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五、生活和技术中的物态变化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9504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一、物态变化、温度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</a:t>
            </a:r>
            <a:r>
              <a:rPr lang="zh-CN" altLang="en-US" dirty="0" smtClean="0"/>
              <a:t>物态及</a:t>
            </a:r>
            <a:r>
              <a:rPr lang="zh-CN" altLang="en-US" dirty="0"/>
              <a:t>其</a:t>
            </a:r>
            <a:r>
              <a:rPr lang="zh-CN" altLang="en-US" dirty="0" smtClean="0"/>
              <a:t>变化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物质的状态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物态变化的原因</a:t>
            </a:r>
            <a:endParaRPr lang="en-US" altLang="zh-CN" dirty="0" smtClean="0"/>
          </a:p>
          <a:p>
            <a:r>
              <a:rPr lang="zh-CN" altLang="en-US" dirty="0" smtClean="0"/>
              <a:t>知识点二  温度</a:t>
            </a:r>
            <a:endParaRPr lang="en-US" altLang="zh-CN" dirty="0" smtClean="0"/>
          </a:p>
          <a:p>
            <a:r>
              <a:rPr lang="zh-CN" altLang="en-US" dirty="0" smtClean="0"/>
              <a:t>知识点三  温度计</a:t>
            </a:r>
            <a:endParaRPr lang="en-US" altLang="zh-CN" dirty="0" smtClean="0"/>
          </a:p>
        </p:txBody>
      </p:sp>
      <p:pic>
        <p:nvPicPr>
          <p:cNvPr id="3075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176723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9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二、熔化和凝固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熔化和凝固的概念</a:t>
            </a:r>
            <a:endParaRPr lang="en-US" altLang="zh-CN" dirty="0" smtClean="0"/>
          </a:p>
          <a:p>
            <a:r>
              <a:rPr lang="zh-CN" altLang="en-US" dirty="0" smtClean="0"/>
              <a:t>知识点二  熔化的条件及特点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熔点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晶体与非晶体的熔化</a:t>
            </a:r>
            <a:endParaRPr lang="en-US" altLang="zh-CN" dirty="0" smtClean="0"/>
          </a:p>
          <a:p>
            <a:r>
              <a:rPr lang="zh-CN" altLang="en-US" dirty="0" smtClean="0"/>
              <a:t>知识点三  凝固的条件及特点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同种晶体的凝固过程与熔化过程相反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晶体与非晶体的凝固</a:t>
            </a:r>
            <a:endParaRPr lang="zh-CN" altLang="en-US" dirty="0"/>
          </a:p>
        </p:txBody>
      </p:sp>
      <p:pic>
        <p:nvPicPr>
          <p:cNvPr id="6" name="Picture 2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69637"/>
            <a:ext cx="2275713" cy="18221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5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124</Words>
  <Application>Microsoft Office PowerPoint</Application>
  <PresentationFormat>全屏显示(4:3)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第一章  物态及其变化</vt:lpstr>
      <vt:lpstr>本章主要内容</vt:lpstr>
      <vt:lpstr>一、物态变化、温度</vt:lpstr>
      <vt:lpstr>二、熔化和凝固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 物态及其变化</dc:title>
  <dc:creator>jiyan</dc:creator>
  <cp:lastModifiedBy>吉燕</cp:lastModifiedBy>
  <cp:revision>22</cp:revision>
  <dcterms:created xsi:type="dcterms:W3CDTF">2013-09-13T02:40:08Z</dcterms:created>
  <dcterms:modified xsi:type="dcterms:W3CDTF">2013-11-25T02:59:57Z</dcterms:modified>
</cp:coreProperties>
</file>