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65" r:id="rId3"/>
    <p:sldId id="262" r:id="rId4"/>
    <p:sldId id="257" r:id="rId5"/>
    <p:sldId id="264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4" autoAdjust="0"/>
    <p:restoredTop sz="76274" autoAdjust="0"/>
  </p:normalViewPr>
  <p:slideViewPr>
    <p:cSldViewPr snapToGrid="0">
      <p:cViewPr varScale="1">
        <p:scale>
          <a:sx n="66" d="100"/>
          <a:sy n="66" d="100"/>
        </p:scale>
        <p:origin x="116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EC13577B-6902-467D-A26C-08A0DD5E4E03}" type="datetimeFigureOut">
              <a:t>2014/7/15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DF61EA0F-A667-4B49-8422-0062BC55E249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6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 latinLnBrk="0">
              <a:defRPr lang="zh-CN" sz="54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 latinLnBrk="0">
              <a:lnSpc>
                <a:spcPct val="150000"/>
              </a:lnSpc>
              <a:spcBef>
                <a:spcPts val="600"/>
              </a:spcBef>
              <a:buNone/>
              <a:defRPr lang="zh-CN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spcAft>
                <a:spcPts val="1200"/>
              </a:spcAft>
              <a:buNone/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lnSpc>
                <a:spcPct val="150000"/>
              </a:lnSpc>
              <a:spcAft>
                <a:spcPts val="1200"/>
              </a:spcAft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 latinLnBrk="0">
              <a:defRPr lang="zh-CN" sz="4800">
                <a:solidFill>
                  <a:srgbClr val="D24726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 latinLnBrk="0">
              <a:lnSpc>
                <a:spcPct val="150000"/>
              </a:lnSpc>
              <a:buNone/>
              <a:defRPr lang="zh-CN" sz="2800">
                <a:solidFill>
                  <a:schemeClr val="bg1"/>
                </a:solidFill>
                <a:latin typeface="+mj-lt"/>
              </a:defRPr>
            </a:lvl1pPr>
            <a:lvl2pPr marL="457200" indent="0" latinLnBrk="0">
              <a:buNone/>
              <a:defRPr lang="zh-CN" sz="2000"/>
            </a:lvl2pPr>
            <a:lvl3pPr marL="914400" indent="0" latinLnBrk="0">
              <a:buNone/>
              <a:defRPr lang="zh-CN" sz="1800"/>
            </a:lvl3pPr>
            <a:lvl4pPr marL="1371600" indent="0" latinLnBrk="0">
              <a:buNone/>
              <a:defRPr lang="zh-CN" sz="1600"/>
            </a:lvl4pPr>
            <a:lvl5pPr marL="1828800" indent="0" latinLnBrk="0">
              <a:buNone/>
              <a:defRPr lang="zh-CN" sz="1600"/>
            </a:lvl5pPr>
            <a:lvl6pPr marL="2286000" indent="0" latinLnBrk="0">
              <a:buNone/>
              <a:defRPr lang="zh-CN" sz="1600"/>
            </a:lvl6pPr>
            <a:lvl7pPr marL="2743200" indent="0" latinLnBrk="0">
              <a:buNone/>
              <a:defRPr lang="zh-CN" sz="1600"/>
            </a:lvl7pPr>
            <a:lvl8pPr marL="3200400" indent="0" latinLnBrk="0">
              <a:buNone/>
              <a:defRPr lang="zh-CN" sz="1600"/>
            </a:lvl8pPr>
            <a:lvl9pPr marL="3657600" indent="0" latinLnBrk="0">
              <a:buNone/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9" name="矩形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 latinLnBrk="0">
              <a:buNone/>
              <a:defRPr lang="zh-CN" sz="32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8BEEBAAA-29B5-4AF5-BC5F-7E580C29002D}" type="datetimeFigureOut">
              <a:rPr lang="en-US" altLang="zh-CN" smtClean="0"/>
              <a:pPr/>
              <a:t>7/15/2014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9860EDB8-5305-433F-BE41-D7A86D811DB3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zh-CN" sz="4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15.officeredir.microsoft.com/r/rlid2013GettingStartedCntrPPT?clid=205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dirty="0"/>
              <a:t>欢迎使用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dirty="0">
                <a:latin typeface="宋体" panose="02010600030101010101" pitchFamily="2" charset="-122"/>
              </a:rPr>
              <a:t>轻松自信地设计和交付精美的演示文稿。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产品特性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r>
              <a:rPr lang="zh-CN" altLang="en-US" dirty="0"/>
              <a:t>便捷的设计</a:t>
            </a:r>
            <a:r>
              <a:rPr lang="zh-CN" altLang="en-US" dirty="0" smtClean="0"/>
              <a:t>理念</a:t>
            </a:r>
            <a:endParaRPr lang="en-US" altLang="zh-CN" dirty="0" smtClean="0"/>
          </a:p>
          <a:p>
            <a:r>
              <a:rPr lang="zh-CN" altLang="en-US" dirty="0"/>
              <a:t>瞩目的演示</a:t>
            </a:r>
            <a:r>
              <a:rPr lang="zh-CN" altLang="en-US" dirty="0" smtClean="0"/>
              <a:t>方案</a:t>
            </a:r>
            <a:endParaRPr lang="en-US" altLang="zh-CN" dirty="0" smtClean="0"/>
          </a:p>
          <a:p>
            <a:r>
              <a:rPr lang="zh-CN" altLang="en-US" dirty="0"/>
              <a:t>紧密的团队协作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04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便捷的</a:t>
            </a:r>
            <a:r>
              <a:rPr lang="zh-CN" dirty="0" smtClean="0"/>
              <a:t>设计</a:t>
            </a:r>
            <a:r>
              <a:rPr lang="zh-CN" altLang="en-US" dirty="0"/>
              <a:t>理念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>
            <a:normAutofit/>
          </a:bodyPr>
          <a:lstStyle/>
          <a:p>
            <a:r>
              <a:rPr lang="zh-CN" dirty="0"/>
              <a:t>从一开始，您就可以访问到漂亮的宽屏主题，您很容易就可以更改主题，使主题与您的风格相适应。每个主题都有若干颜色变体，您可以混合和匹配它们。</a:t>
            </a:r>
          </a:p>
          <a:p>
            <a:r>
              <a:rPr lang="zh-CN" dirty="0"/>
              <a:t>“合并形状”和颜色匹配取色器等新功能为您的设计提供新的机会。</a:t>
            </a:r>
          </a:p>
          <a:p>
            <a:r>
              <a:rPr lang="zh-CN" dirty="0"/>
              <a:t>使用对齐参考线和智能参考线完美快速对齐布局、照片和图示。</a:t>
            </a:r>
          </a:p>
          <a:p>
            <a:endParaRPr lang="zh-CN" dirty="0"/>
          </a:p>
          <a:p>
            <a:endParaRPr 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1746236"/>
            <a:ext cx="5243044" cy="29650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4842096"/>
            <a:ext cx="2560319" cy="1422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358" y="4833206"/>
            <a:ext cx="2560222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瞩目的演示方案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6093884" cy="4433752"/>
          </a:xfrm>
        </p:spPr>
        <p:txBody>
          <a:bodyPr>
            <a:normAutofit/>
          </a:bodyPr>
          <a:lstStyle/>
          <a:p>
            <a:r>
              <a:rPr lang="zh-CN" dirty="0"/>
              <a:t>改进的“演示者视图”包含了新的工具，方便您进行控制。新的即时自动扩展功能可为您应用适宜的设置，使您可以集中精力讲解，不必因显示而分心。</a:t>
            </a:r>
          </a:p>
          <a:p>
            <a:endParaRPr lang="zh-CN" sz="1050" dirty="0"/>
          </a:p>
          <a:p>
            <a:pPr lvl="1"/>
            <a:r>
              <a:rPr lang="zh-CN" b="1" dirty="0"/>
              <a:t>幻灯片缩放</a:t>
            </a:r>
            <a:r>
              <a:rPr lang="zh-CN" dirty="0"/>
              <a:t> – 有助于使您的观众将注意力放到您的思想上。只需单击即可放大或缩小特定图示、图表或图形。</a:t>
            </a:r>
          </a:p>
          <a:p>
            <a:endParaRPr lang="zh-CN" sz="1100" dirty="0"/>
          </a:p>
          <a:p>
            <a:pPr lvl="1"/>
            <a:r>
              <a:rPr lang="zh-CN" b="1" dirty="0"/>
              <a:t>幻灯片浏览器</a:t>
            </a:r>
            <a:r>
              <a:rPr lang="zh-CN" dirty="0"/>
              <a:t> – 使用该功能，用户可以直观地浏览和导航到其他幻灯片，而不必离开“幻灯片放映”视图。您的观众仅会看您正演示的幻灯片。</a:t>
            </a:r>
          </a:p>
          <a:p>
            <a:endParaRPr lang="zh-CN" dirty="0"/>
          </a:p>
          <a:p>
            <a:endParaRPr 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5052985"/>
            <a:ext cx="495300" cy="4476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85" y="3720024"/>
            <a:ext cx="499915" cy="445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35" y="1840906"/>
            <a:ext cx="4038599" cy="22574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35" y="4435802"/>
            <a:ext cx="4036895" cy="16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紧密的团队</a:t>
            </a:r>
            <a:r>
              <a:rPr lang="zh-CN" dirty="0" smtClean="0"/>
              <a:t>协作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dirty="0"/>
              <a:t>可从不同的计算机与其他人在同一时间协作进行编辑，而且会话功能改进了注释系统。 </a:t>
            </a:r>
          </a:p>
          <a:p>
            <a:r>
              <a:rPr lang="zh-CN" dirty="0"/>
              <a:t>在线共享很简单。即使您的观众没有安装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r>
              <a:rPr lang="zh-CN" dirty="0"/>
              <a:t>，也可以使用“联机演示”将幻灯片映射到他们的浏览器供其观看。</a:t>
            </a:r>
          </a:p>
          <a:p>
            <a:r>
              <a:rPr lang="zh-CN" dirty="0"/>
              <a:t>可从不同位置在同一时间与其他人协同工作，而无论您是使用自己桌面上的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r>
              <a:rPr lang="zh-CN" dirty="0"/>
              <a:t> 还是使用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 Web App</a:t>
            </a:r>
            <a:r>
              <a:rPr lang="zh-CN" dirty="0"/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6" y="2029619"/>
            <a:ext cx="6010275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z="6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endParaRPr lang="zh-CN" sz="6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zh-CN" sz="2400" dirty="0">
                <a:latin typeface="宋体" panose="02010600030101010101" pitchFamily="2" charset="-122"/>
              </a:rPr>
              <a:t>使用先进的演示工具直观地设计精美的演示文稿、轻松与其他人共享和协作、提供展现专业素质的演示。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11557038" y="61341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solidFill>
                <a:schemeClr val="tx1"/>
              </a:solidFill>
            </a:endParaRPr>
          </a:p>
        </p:txBody>
      </p:sp>
      <p:sp>
        <p:nvSpPr>
          <p:cNvPr id="9" name="文本占位符 2">
            <a:hlinkClick r:id="rId3" tooltip="了解详细信息"/>
          </p:cNvPr>
          <p:cNvSpPr txBox="1">
            <a:spLocks/>
          </p:cNvSpPr>
          <p:nvPr/>
        </p:nvSpPr>
        <p:spPr>
          <a:xfrm>
            <a:off x="2897188" y="5844663"/>
            <a:ext cx="86598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sz="1800" dirty="0">
                <a:solidFill>
                  <a:srgbClr val="DD462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 </a:t>
            </a:r>
            <a:r>
              <a:rPr lang="zh-CN" sz="1800" dirty="0">
                <a:solidFill>
                  <a:srgbClr val="DD462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 </a:t>
            </a:r>
            <a:r>
              <a:rPr lang="zh-CN" sz="1800" dirty="0">
                <a:solidFill>
                  <a:srgbClr val="DD462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入门中心查找更多内容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sz="1200" dirty="0">
                <a:solidFill>
                  <a:srgbClr val="D24726">
                    <a:alpha val="37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（在“幻灯片放映”模式中时单击该箭头）</a:t>
            </a:r>
          </a:p>
          <a:p>
            <a:endParaRPr lang="zh-CN" sz="1200" dirty="0">
              <a:solidFill>
                <a:srgbClr val="D24726">
                  <a:alpha val="37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Doc" id="{E1E7EDF9-8B79-4E5D-B508-2301E35CD219}" vid="{4342E303-0389-44F2-B6F0-C13C203CC5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欢迎使用 PowerPoint</Template>
  <TotalTime>0</TotalTime>
  <Words>354</Words>
  <Application>Microsoft Office PowerPoint</Application>
  <PresentationFormat>宽屏</PresentationFormat>
  <Paragraphs>26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 Unicode MS</vt:lpstr>
      <vt:lpstr>宋体</vt:lpstr>
      <vt:lpstr>Arial</vt:lpstr>
      <vt:lpstr>Calibri</vt:lpstr>
      <vt:lpstr>Segoe UI</vt:lpstr>
      <vt:lpstr>Segoe UI Light</vt:lpstr>
      <vt:lpstr>WelcomeDoc</vt:lpstr>
      <vt:lpstr>欢迎使用 PowerPoint</vt:lpstr>
      <vt:lpstr>产品特性</vt:lpstr>
      <vt:lpstr>便捷的设计理念</vt:lpstr>
      <vt:lpstr>瞩目的演示方案</vt:lpstr>
      <vt:lpstr>紧密的团队协作</vt:lpstr>
      <vt:lpstr>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2014-07-15T04:24:12Z</dcterms:created>
  <dcterms:modified xsi:type="dcterms:W3CDTF">2014-07-15T05:28:25Z</dcterms:modified>
  <cp:version/>
</cp:coreProperties>
</file>