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52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0F491CA-A1F4-40AE-B87A-67EAFE4A64BB}" type="datetimeFigureOut">
              <a:rPr lang="zh-CN" altLang="en-US" smtClean="0"/>
              <a:t>2013-5-16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920235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0F491CA-A1F4-40AE-B87A-67EAFE4A64BB}" type="datetimeFigureOut">
              <a:rPr lang="zh-CN" altLang="en-US" smtClean="0"/>
              <a:t>2013-5-16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1890111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0F491CA-A1F4-40AE-B87A-67EAFE4A64BB}" type="datetimeFigureOut">
              <a:rPr lang="zh-CN" altLang="en-US" smtClean="0"/>
              <a:t>2013-5-16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243181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0F491CA-A1F4-40AE-B87A-67EAFE4A64BB}" type="datetimeFigureOut">
              <a:rPr lang="zh-CN" altLang="en-US" smtClean="0"/>
              <a:t>2013-5-16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1052051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0F491CA-A1F4-40AE-B87A-67EAFE4A64BB}" type="datetimeFigureOut">
              <a:rPr lang="zh-CN" altLang="en-US" smtClean="0"/>
              <a:t>2013-5-16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28696824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0F491CA-A1F4-40AE-B87A-67EAFE4A64BB}" type="datetimeFigureOut">
              <a:rPr lang="zh-CN" altLang="en-US" smtClean="0"/>
              <a:t>2013-5-16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2765249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0F491CA-A1F4-40AE-B87A-67EAFE4A64BB}" type="datetimeFigureOut">
              <a:rPr lang="zh-CN" altLang="en-US" smtClean="0"/>
              <a:t>2013-5-16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646578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0F491CA-A1F4-40AE-B87A-67EAFE4A64BB}" type="datetimeFigureOut">
              <a:rPr lang="zh-CN" altLang="en-US" smtClean="0"/>
              <a:t>2013-5-16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1007793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0F491CA-A1F4-40AE-B87A-67EAFE4A64BB}" type="datetimeFigureOut">
              <a:rPr lang="zh-CN" altLang="en-US" smtClean="0"/>
              <a:t>2013-5-16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4317619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0F491CA-A1F4-40AE-B87A-67EAFE4A64BB}" type="datetimeFigureOut">
              <a:rPr lang="zh-CN" altLang="en-US" smtClean="0"/>
              <a:t>2013-5-16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2239817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0F491CA-A1F4-40AE-B87A-67EAFE4A64BB}" type="datetimeFigureOut">
              <a:rPr lang="zh-CN" altLang="en-US" smtClean="0"/>
              <a:t>2013-5-16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6872992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F491CA-A1F4-40AE-B87A-67EAFE4A64BB}" type="datetimeFigureOut">
              <a:rPr lang="zh-CN" altLang="en-US" smtClean="0"/>
              <a:t>2013-5-16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1714603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smtClean="0"/>
              <a:t>欢迎加入</a:t>
            </a:r>
            <a:endParaRPr lang="zh-CN" altLang="en-US" dirty="0"/>
          </a:p>
        </p:txBody>
      </p:sp>
      <p:sp>
        <p:nvSpPr>
          <p:cNvPr id="3" name="副标题 2"/>
          <p:cNvSpPr>
            <a:spLocks noGrp="1"/>
          </p:cNvSpPr>
          <p:nvPr>
            <p:ph type="subTitle" idx="1"/>
          </p:nvPr>
        </p:nvSpPr>
        <p:spPr/>
        <p:txBody>
          <a:bodyPr/>
          <a:lstStyle/>
          <a:p>
            <a:r>
              <a:rPr lang="zh-CN" altLang="en-US" dirty="0" smtClean="0"/>
              <a:t>新世界数码技术有限公司</a:t>
            </a:r>
            <a:endParaRPr lang="zh-CN" altLang="en-US" dirty="0"/>
          </a:p>
        </p:txBody>
      </p:sp>
    </p:spTree>
    <p:extLst>
      <p:ext uri="{BB962C8B-B14F-4D97-AF65-F5344CB8AC3E}">
        <p14:creationId xmlns:p14="http://schemas.microsoft.com/office/powerpoint/2010/main" val="10041326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培训内容及安排</a:t>
            </a:r>
            <a:endParaRPr lang="zh-CN" altLang="en-US" dirty="0"/>
          </a:p>
        </p:txBody>
      </p:sp>
      <p:sp>
        <p:nvSpPr>
          <p:cNvPr id="3" name="内容占位符 2"/>
          <p:cNvSpPr>
            <a:spLocks noGrp="1"/>
          </p:cNvSpPr>
          <p:nvPr>
            <p:ph idx="1"/>
          </p:nvPr>
        </p:nvSpPr>
        <p:spPr/>
        <p:txBody>
          <a:bodyPr/>
          <a:lstStyle/>
          <a:p>
            <a:r>
              <a:rPr lang="zh-CN" altLang="en-US" dirty="0" smtClean="0"/>
              <a:t>公司的过去、现在及未来</a:t>
            </a:r>
            <a:endParaRPr lang="en-US" altLang="zh-CN" dirty="0" smtClean="0"/>
          </a:p>
          <a:p>
            <a:r>
              <a:rPr lang="zh-CN" altLang="en-US" dirty="0" smtClean="0"/>
              <a:t>公司的组织构架</a:t>
            </a:r>
            <a:endParaRPr lang="en-US" altLang="zh-CN" dirty="0" smtClean="0"/>
          </a:p>
          <a:p>
            <a:r>
              <a:rPr lang="zh-CN" altLang="en-US" dirty="0" smtClean="0"/>
              <a:t>公司的规章制度</a:t>
            </a:r>
            <a:endParaRPr lang="en-US" altLang="zh-CN" dirty="0" smtClean="0"/>
          </a:p>
          <a:p>
            <a:r>
              <a:rPr lang="zh-CN" altLang="en-US" dirty="0" smtClean="0"/>
              <a:t>工作与同事</a:t>
            </a:r>
            <a:endParaRPr lang="en-US" altLang="zh-CN" dirty="0" smtClean="0"/>
          </a:p>
          <a:p>
            <a:r>
              <a:rPr lang="zh-CN" altLang="en-US" dirty="0" smtClean="0"/>
              <a:t>培训总结</a:t>
            </a:r>
            <a:endParaRPr lang="zh-CN" altLang="en-US" dirty="0"/>
          </a:p>
        </p:txBody>
      </p:sp>
    </p:spTree>
    <p:extLst>
      <p:ext uri="{BB962C8B-B14F-4D97-AF65-F5344CB8AC3E}">
        <p14:creationId xmlns:p14="http://schemas.microsoft.com/office/powerpoint/2010/main" val="3361380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培训时间安排</a:t>
            </a:r>
            <a:endParaRPr lang="zh-CN" altLang="en-US" dirty="0"/>
          </a:p>
        </p:txBody>
      </p:sp>
      <p:sp>
        <p:nvSpPr>
          <p:cNvPr id="5" name="内容占位符 4"/>
          <p:cNvSpPr>
            <a:spLocks noGrp="1"/>
          </p:cNvSpPr>
          <p:nvPr>
            <p:ph idx="1"/>
          </p:nvPr>
        </p:nvSpPr>
        <p:spPr/>
        <p:txBody>
          <a:bodyPr>
            <a:normAutofit/>
          </a:bodyPr>
          <a:lstStyle/>
          <a:p>
            <a:r>
              <a:rPr lang="en-US" altLang="zh-CN" dirty="0" smtClean="0"/>
              <a:t>9:00~9:30	</a:t>
            </a:r>
            <a:r>
              <a:rPr lang="en-US" altLang="zh-CN" dirty="0" smtClean="0"/>
              <a:t>  </a:t>
            </a:r>
            <a:r>
              <a:rPr lang="zh-CN" altLang="en-US" dirty="0" smtClean="0"/>
              <a:t>总经理</a:t>
            </a:r>
            <a:r>
              <a:rPr lang="zh-CN" altLang="en-US" dirty="0" smtClean="0"/>
              <a:t>致辞</a:t>
            </a:r>
            <a:endParaRPr lang="en-US" altLang="zh-CN" dirty="0" smtClean="0"/>
          </a:p>
          <a:p>
            <a:r>
              <a:rPr lang="en-US" altLang="zh-CN" dirty="0" smtClean="0"/>
              <a:t>9:30~9:40	</a:t>
            </a:r>
            <a:r>
              <a:rPr lang="en-US" altLang="zh-CN" dirty="0" smtClean="0"/>
              <a:t>  </a:t>
            </a:r>
            <a:r>
              <a:rPr lang="zh-CN" altLang="en-US" dirty="0" smtClean="0"/>
              <a:t>人事</a:t>
            </a:r>
            <a:r>
              <a:rPr lang="zh-CN" altLang="en-US" dirty="0" smtClean="0"/>
              <a:t>经理谈培训安排</a:t>
            </a:r>
            <a:endParaRPr lang="en-US" altLang="zh-CN" dirty="0" smtClean="0"/>
          </a:p>
          <a:p>
            <a:r>
              <a:rPr lang="en-US" altLang="zh-CN" dirty="0" smtClean="0"/>
              <a:t>9:50~10:00	</a:t>
            </a:r>
            <a:r>
              <a:rPr lang="en-US" altLang="zh-CN" dirty="0" smtClean="0"/>
              <a:t>  </a:t>
            </a:r>
            <a:r>
              <a:rPr lang="zh-CN" altLang="en-US" dirty="0" smtClean="0"/>
              <a:t>休息时间</a:t>
            </a:r>
            <a:endParaRPr lang="en-US" altLang="zh-CN" dirty="0" smtClean="0"/>
          </a:p>
          <a:p>
            <a:r>
              <a:rPr lang="en-US" altLang="zh-CN" dirty="0" smtClean="0"/>
              <a:t>10:00~10:40	</a:t>
            </a:r>
            <a:r>
              <a:rPr lang="en-US" altLang="zh-CN" dirty="0" smtClean="0"/>
              <a:t>  </a:t>
            </a:r>
            <a:r>
              <a:rPr lang="zh-CN" altLang="en-US" dirty="0" smtClean="0"/>
              <a:t>公司</a:t>
            </a:r>
            <a:r>
              <a:rPr lang="zh-CN" altLang="en-US" dirty="0" smtClean="0"/>
              <a:t>发展</a:t>
            </a:r>
            <a:r>
              <a:rPr lang="zh-CN" altLang="en-US" dirty="0" smtClean="0"/>
              <a:t>历程及未来</a:t>
            </a:r>
            <a:r>
              <a:rPr lang="zh-CN" altLang="en-US" dirty="0" smtClean="0"/>
              <a:t>展望</a:t>
            </a:r>
            <a:endParaRPr lang="en-US" altLang="zh-CN" dirty="0" smtClean="0"/>
          </a:p>
          <a:p>
            <a:r>
              <a:rPr lang="en-US" altLang="zh-CN" dirty="0" smtClean="0"/>
              <a:t>10:40~10:50	</a:t>
            </a:r>
            <a:r>
              <a:rPr lang="en-US" altLang="zh-CN" dirty="0" smtClean="0"/>
              <a:t>  </a:t>
            </a:r>
            <a:r>
              <a:rPr lang="zh-CN" altLang="en-US" dirty="0" smtClean="0"/>
              <a:t>休息时间</a:t>
            </a:r>
            <a:endParaRPr lang="en-US" altLang="zh-CN" dirty="0" smtClean="0"/>
          </a:p>
          <a:p>
            <a:r>
              <a:rPr lang="en-US" altLang="zh-CN" dirty="0" smtClean="0"/>
              <a:t>10:50~11:50	</a:t>
            </a:r>
            <a:r>
              <a:rPr lang="en-US" altLang="zh-CN" dirty="0" smtClean="0"/>
              <a:t>  </a:t>
            </a:r>
            <a:r>
              <a:rPr lang="zh-CN" altLang="en-US" dirty="0" smtClean="0"/>
              <a:t>公司</a:t>
            </a:r>
            <a:r>
              <a:rPr lang="zh-CN" altLang="en-US" dirty="0" smtClean="0"/>
              <a:t>制度及员工守则</a:t>
            </a:r>
            <a:endParaRPr lang="en-US" altLang="zh-CN" dirty="0" smtClean="0"/>
          </a:p>
          <a:p>
            <a:r>
              <a:rPr lang="zh-CN" altLang="en-US" dirty="0" smtClean="0"/>
              <a:t>午餐过后，下午参观公司</a:t>
            </a:r>
            <a:endParaRPr lang="en-US" altLang="zh-CN" dirty="0" smtClean="0"/>
          </a:p>
          <a:p>
            <a:endParaRPr lang="en-US" altLang="zh-CN" dirty="0" smtClean="0"/>
          </a:p>
          <a:p>
            <a:endParaRPr lang="zh-CN" altLang="en-US" dirty="0"/>
          </a:p>
        </p:txBody>
      </p:sp>
    </p:spTree>
    <p:extLst>
      <p:ext uri="{BB962C8B-B14F-4D97-AF65-F5344CB8AC3E}">
        <p14:creationId xmlns:p14="http://schemas.microsoft.com/office/powerpoint/2010/main" val="4221899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dirty="0" smtClean="0"/>
              <a:t>公司的过去、现在及未来</a:t>
            </a:r>
            <a:endParaRPr lang="zh-CN" altLang="en-US" dirty="0"/>
          </a:p>
        </p:txBody>
      </p:sp>
      <p:sp>
        <p:nvSpPr>
          <p:cNvPr id="8" name="内容占位符 7"/>
          <p:cNvSpPr>
            <a:spLocks noGrp="1"/>
          </p:cNvSpPr>
          <p:nvPr>
            <p:ph sz="half" idx="4294967295"/>
          </p:nvPr>
        </p:nvSpPr>
        <p:spPr>
          <a:xfrm>
            <a:off x="0" y="2174875"/>
            <a:ext cx="4040188" cy="3951288"/>
          </a:xfrm>
        </p:spPr>
        <p:txBody>
          <a:bodyPr>
            <a:normAutofit fontScale="92500" lnSpcReduction="10000"/>
          </a:bodyPr>
          <a:lstStyle/>
          <a:p>
            <a:r>
              <a:rPr lang="zh-CN" altLang="en-US" dirty="0" smtClean="0"/>
              <a:t>酒店管理、房屋租赁，会议服务，物业服务以及其他相关的现代服务</a:t>
            </a:r>
            <a:endParaRPr lang="en-US" altLang="zh-CN" dirty="0" smtClean="0"/>
          </a:p>
          <a:p>
            <a:r>
              <a:rPr lang="zh-CN" altLang="en-US" dirty="0" smtClean="0"/>
              <a:t>公司目前正承接一个房产装修改造的管理项目，项目结束，公司获了以该房产</a:t>
            </a:r>
            <a:r>
              <a:rPr lang="en-US" altLang="zh-CN" dirty="0" smtClean="0"/>
              <a:t>20</a:t>
            </a:r>
            <a:r>
              <a:rPr lang="zh-CN" altLang="en-US" dirty="0" smtClean="0"/>
              <a:t>年的经营使用权。</a:t>
            </a:r>
            <a:endParaRPr lang="zh-CN" altLang="en-US" dirty="0"/>
          </a:p>
        </p:txBody>
      </p:sp>
      <p:sp>
        <p:nvSpPr>
          <p:cNvPr id="5" name="内容占位符 4"/>
          <p:cNvSpPr>
            <a:spLocks noGrp="1"/>
          </p:cNvSpPr>
          <p:nvPr>
            <p:ph sz="quarter" idx="4294967295"/>
          </p:nvPr>
        </p:nvSpPr>
        <p:spPr>
          <a:xfrm>
            <a:off x="5102225" y="2174875"/>
            <a:ext cx="4041775" cy="3951288"/>
          </a:xfrm>
        </p:spPr>
        <p:txBody>
          <a:bodyPr>
            <a:normAutofit fontScale="85000" lnSpcReduction="10000"/>
          </a:bodyPr>
          <a:lstStyle/>
          <a:p>
            <a:r>
              <a:rPr lang="zh-CN" altLang="en-US" dirty="0" smtClean="0"/>
              <a:t>公司创立于</a:t>
            </a:r>
            <a:r>
              <a:rPr lang="en-US" altLang="zh-CN" dirty="0" smtClean="0"/>
              <a:t>2010</a:t>
            </a:r>
            <a:r>
              <a:rPr lang="zh-CN" altLang="en-US" dirty="0" smtClean="0"/>
              <a:t>年</a:t>
            </a:r>
            <a:r>
              <a:rPr lang="en-US" altLang="zh-CN" dirty="0" smtClean="0"/>
              <a:t>10</a:t>
            </a:r>
            <a:r>
              <a:rPr lang="zh-CN" altLang="en-US" dirty="0" smtClean="0"/>
              <a:t>月，最初由</a:t>
            </a:r>
            <a:r>
              <a:rPr lang="en-US" altLang="zh-CN" dirty="0" smtClean="0"/>
              <a:t>2</a:t>
            </a:r>
            <a:r>
              <a:rPr lang="zh-CN" altLang="en-US" dirty="0" smtClean="0"/>
              <a:t>位自然人股东出资</a:t>
            </a:r>
            <a:r>
              <a:rPr lang="en-US" altLang="zh-CN" dirty="0" smtClean="0"/>
              <a:t>30</a:t>
            </a:r>
            <a:r>
              <a:rPr lang="zh-CN" altLang="en-US" dirty="0" smtClean="0"/>
              <a:t>万元注册成立。</a:t>
            </a:r>
            <a:endParaRPr lang="en-US" altLang="zh-CN" dirty="0" smtClean="0"/>
          </a:p>
          <a:p>
            <a:r>
              <a:rPr lang="en-US" altLang="zh-CN" dirty="0" smtClean="0"/>
              <a:t>2012</a:t>
            </a:r>
            <a:r>
              <a:rPr lang="zh-CN" altLang="en-US" dirty="0" smtClean="0"/>
              <a:t>年</a:t>
            </a:r>
            <a:r>
              <a:rPr lang="en-US" altLang="zh-CN" dirty="0" smtClean="0"/>
              <a:t>12</a:t>
            </a:r>
            <a:r>
              <a:rPr lang="zh-CN" altLang="en-US" dirty="0" smtClean="0"/>
              <a:t>月股东变更为三个法人公司，注册资金同时变更为</a:t>
            </a:r>
            <a:r>
              <a:rPr lang="en-US" altLang="zh-CN" dirty="0" smtClean="0"/>
              <a:t>5000</a:t>
            </a:r>
            <a:r>
              <a:rPr lang="zh-CN" altLang="en-US" dirty="0" smtClean="0"/>
              <a:t>万元。</a:t>
            </a:r>
            <a:endParaRPr lang="en-US" altLang="zh-CN" dirty="0" smtClean="0"/>
          </a:p>
          <a:p>
            <a:r>
              <a:rPr lang="zh-CN" altLang="en-US" dirty="0" smtClean="0"/>
              <a:t>计划于</a:t>
            </a:r>
            <a:r>
              <a:rPr lang="en-US" altLang="zh-CN" dirty="0" smtClean="0"/>
              <a:t>2014</a:t>
            </a:r>
            <a:r>
              <a:rPr lang="zh-CN" altLang="en-US" dirty="0" smtClean="0"/>
              <a:t>年进行再融资，注册资金达到</a:t>
            </a:r>
            <a:r>
              <a:rPr lang="en-US" altLang="zh-CN" dirty="0" smtClean="0"/>
              <a:t>1</a:t>
            </a:r>
            <a:r>
              <a:rPr lang="zh-CN" altLang="en-US" dirty="0" smtClean="0"/>
              <a:t>亿元。</a:t>
            </a:r>
          </a:p>
          <a:p>
            <a:endParaRPr lang="en-US" altLang="zh-CN" dirty="0" smtClean="0"/>
          </a:p>
          <a:p>
            <a:endParaRPr lang="zh-CN" altLang="en-US" dirty="0"/>
          </a:p>
        </p:txBody>
      </p:sp>
      <p:sp>
        <p:nvSpPr>
          <p:cNvPr id="7" name="文本占位符 6"/>
          <p:cNvSpPr>
            <a:spLocks noGrp="1"/>
          </p:cNvSpPr>
          <p:nvPr>
            <p:ph type="body" idx="4294967295"/>
          </p:nvPr>
        </p:nvSpPr>
        <p:spPr>
          <a:xfrm>
            <a:off x="0" y="1535113"/>
            <a:ext cx="4040188" cy="639762"/>
          </a:xfrm>
        </p:spPr>
        <p:txBody>
          <a:bodyPr/>
          <a:lstStyle/>
          <a:p>
            <a:r>
              <a:rPr lang="zh-CN" altLang="en-US" dirty="0" smtClean="0"/>
              <a:t>公司的主要业务</a:t>
            </a:r>
            <a:endParaRPr lang="zh-CN" altLang="en-US" dirty="0"/>
          </a:p>
        </p:txBody>
      </p:sp>
      <p:sp>
        <p:nvSpPr>
          <p:cNvPr id="6" name="文本占位符 5"/>
          <p:cNvSpPr>
            <a:spLocks noGrp="1"/>
          </p:cNvSpPr>
          <p:nvPr>
            <p:ph type="body" sz="quarter" idx="4294967295"/>
          </p:nvPr>
        </p:nvSpPr>
        <p:spPr>
          <a:xfrm>
            <a:off x="5102225" y="1535113"/>
            <a:ext cx="4041775" cy="639762"/>
          </a:xfrm>
        </p:spPr>
        <p:txBody>
          <a:bodyPr/>
          <a:lstStyle/>
          <a:p>
            <a:r>
              <a:rPr lang="zh-CN" altLang="en-US" dirty="0" smtClean="0"/>
              <a:t>公司创立</a:t>
            </a:r>
            <a:endParaRPr lang="zh-CN" altLang="en-US" dirty="0"/>
          </a:p>
        </p:txBody>
      </p:sp>
    </p:spTree>
    <p:extLst>
      <p:ext uri="{BB962C8B-B14F-4D97-AF65-F5344CB8AC3E}">
        <p14:creationId xmlns:p14="http://schemas.microsoft.com/office/powerpoint/2010/main" val="37779397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公司的组织架构</a:t>
            </a:r>
            <a:endParaRPr lang="zh-CN" altLang="en-US" dirty="0"/>
          </a:p>
        </p:txBody>
      </p:sp>
      <p:sp>
        <p:nvSpPr>
          <p:cNvPr id="7" name="内容占位符 6"/>
          <p:cNvSpPr>
            <a:spLocks noGrp="1"/>
          </p:cNvSpPr>
          <p:nvPr>
            <p:ph idx="1"/>
          </p:nvPr>
        </p:nvSpPr>
        <p:spPr/>
        <p:txBody>
          <a:bodyPr/>
          <a:lstStyle/>
          <a:p>
            <a:r>
              <a:rPr lang="zh-CN" altLang="en-US" dirty="0" smtClean="0"/>
              <a:t>总经理</a:t>
            </a:r>
            <a:endParaRPr lang="en-US" altLang="zh-CN" dirty="0" smtClean="0"/>
          </a:p>
          <a:p>
            <a:pPr lvl="1"/>
            <a:r>
              <a:rPr lang="zh-CN" altLang="en-US" dirty="0" smtClean="0"/>
              <a:t>总经理助理</a:t>
            </a:r>
            <a:endParaRPr lang="en-US" altLang="zh-CN" dirty="0" smtClean="0"/>
          </a:p>
          <a:p>
            <a:pPr lvl="1"/>
            <a:r>
              <a:rPr lang="zh-CN" altLang="en-US" dirty="0" smtClean="0"/>
              <a:t>综合管理部</a:t>
            </a:r>
            <a:endParaRPr lang="en-US" altLang="zh-CN" dirty="0" smtClean="0"/>
          </a:p>
          <a:p>
            <a:pPr lvl="2"/>
            <a:r>
              <a:rPr lang="zh-CN" altLang="en-US" dirty="0" smtClean="0"/>
              <a:t>行政部</a:t>
            </a:r>
            <a:endParaRPr lang="en-US" altLang="zh-CN" dirty="0" smtClean="0"/>
          </a:p>
          <a:p>
            <a:pPr lvl="2"/>
            <a:r>
              <a:rPr lang="zh-CN" altLang="en-US" dirty="0" smtClean="0"/>
              <a:t>人事部</a:t>
            </a:r>
            <a:endParaRPr lang="en-US" altLang="zh-CN" dirty="0" smtClean="0"/>
          </a:p>
          <a:p>
            <a:pPr lvl="2"/>
            <a:r>
              <a:rPr lang="zh-CN" altLang="en-US" dirty="0" smtClean="0"/>
              <a:t>外联部</a:t>
            </a:r>
            <a:endParaRPr lang="en-US" altLang="zh-CN" dirty="0" smtClean="0"/>
          </a:p>
          <a:p>
            <a:pPr lvl="1"/>
            <a:r>
              <a:rPr lang="zh-CN" altLang="en-US" dirty="0" smtClean="0"/>
              <a:t>财务部</a:t>
            </a:r>
            <a:endParaRPr lang="en-US" altLang="zh-CN" dirty="0" smtClean="0"/>
          </a:p>
          <a:p>
            <a:pPr lvl="1"/>
            <a:r>
              <a:rPr lang="zh-CN" altLang="en-US" dirty="0" smtClean="0"/>
              <a:t>市场营销部</a:t>
            </a:r>
            <a:endParaRPr lang="en-US" altLang="zh-CN" dirty="0" smtClean="0"/>
          </a:p>
          <a:p>
            <a:pPr lvl="1"/>
            <a:r>
              <a:rPr lang="zh-CN" altLang="en-US" dirty="0" smtClean="0"/>
              <a:t>工程项目部</a:t>
            </a:r>
            <a:endParaRPr lang="zh-CN" altLang="en-US" dirty="0"/>
          </a:p>
        </p:txBody>
      </p:sp>
      <p:sp>
        <p:nvSpPr>
          <p:cNvPr id="11" name="文本占位符 10"/>
          <p:cNvSpPr>
            <a:spLocks noGrp="1"/>
          </p:cNvSpPr>
          <p:nvPr>
            <p:ph type="body" sz="half" idx="2"/>
          </p:nvPr>
        </p:nvSpPr>
        <p:spPr/>
        <p:txBody>
          <a:bodyPr/>
          <a:lstStyle/>
          <a:p>
            <a:pPr algn="just"/>
            <a:r>
              <a:rPr lang="zh-CN" altLang="en-US" dirty="0" smtClean="0"/>
              <a:t>董事会领导下总经理负责制，这是适应现代化大生产和市场经济发展要求而产生的行之有效的公司领导体制。</a:t>
            </a:r>
            <a:endParaRPr lang="zh-CN" altLang="en-US" dirty="0"/>
          </a:p>
        </p:txBody>
      </p:sp>
    </p:spTree>
    <p:extLst>
      <p:ext uri="{BB962C8B-B14F-4D97-AF65-F5344CB8AC3E}">
        <p14:creationId xmlns:p14="http://schemas.microsoft.com/office/powerpoint/2010/main" val="8684929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公司规章与制度</a:t>
            </a:r>
            <a:endParaRPr lang="zh-CN" altLang="en-US" dirty="0"/>
          </a:p>
        </p:txBody>
      </p:sp>
      <p:sp>
        <p:nvSpPr>
          <p:cNvPr id="3" name="内容占位符 2"/>
          <p:cNvSpPr>
            <a:spLocks noGrp="1"/>
          </p:cNvSpPr>
          <p:nvPr>
            <p:ph sz="half" idx="1"/>
          </p:nvPr>
        </p:nvSpPr>
        <p:spPr/>
        <p:txBody>
          <a:bodyPr>
            <a:normAutofit/>
          </a:bodyPr>
          <a:lstStyle/>
          <a:p>
            <a:r>
              <a:rPr lang="zh-CN" altLang="en-US" sz="2000" b="1" i="1" dirty="0" smtClean="0"/>
              <a:t>员工招聘</a:t>
            </a:r>
            <a:endParaRPr lang="en-US" altLang="zh-CN" sz="2000" b="1" i="1" dirty="0" smtClean="0"/>
          </a:p>
          <a:p>
            <a:r>
              <a:rPr lang="zh-CN" altLang="en-US" sz="2000" dirty="0" smtClean="0">
                <a:solidFill>
                  <a:schemeClr val="bg1">
                    <a:lumMod val="75000"/>
                  </a:schemeClr>
                </a:solidFill>
              </a:rPr>
              <a:t>工作时间</a:t>
            </a:r>
            <a:endParaRPr lang="en-US" altLang="zh-CN" sz="2000" dirty="0" smtClean="0">
              <a:solidFill>
                <a:schemeClr val="bg1">
                  <a:lumMod val="75000"/>
                </a:schemeClr>
              </a:solidFill>
            </a:endParaRPr>
          </a:p>
          <a:p>
            <a:r>
              <a:rPr lang="zh-CN" altLang="en-US" sz="2000" dirty="0" smtClean="0">
                <a:solidFill>
                  <a:schemeClr val="bg1">
                    <a:lumMod val="75000"/>
                  </a:schemeClr>
                </a:solidFill>
              </a:rPr>
              <a:t>福利与休假</a:t>
            </a:r>
            <a:endParaRPr lang="en-US" altLang="zh-CN" sz="2000" dirty="0" smtClean="0">
              <a:solidFill>
                <a:schemeClr val="bg1">
                  <a:lumMod val="75000"/>
                </a:schemeClr>
              </a:solidFill>
            </a:endParaRPr>
          </a:p>
          <a:p>
            <a:r>
              <a:rPr lang="zh-CN" altLang="en-US" sz="2000" dirty="0" smtClean="0">
                <a:solidFill>
                  <a:schemeClr val="bg1">
                    <a:lumMod val="75000"/>
                  </a:schemeClr>
                </a:solidFill>
              </a:rPr>
              <a:t>培训与发展</a:t>
            </a:r>
            <a:endParaRPr lang="en-US" altLang="zh-CN" sz="2000" dirty="0" smtClean="0">
              <a:solidFill>
                <a:schemeClr val="bg1">
                  <a:lumMod val="75000"/>
                </a:schemeClr>
              </a:solidFill>
            </a:endParaRPr>
          </a:p>
          <a:p>
            <a:r>
              <a:rPr lang="zh-CN" altLang="en-US" sz="2000" dirty="0" smtClean="0">
                <a:solidFill>
                  <a:schemeClr val="bg1">
                    <a:lumMod val="75000"/>
                  </a:schemeClr>
                </a:solidFill>
              </a:rPr>
              <a:t>员工守则</a:t>
            </a:r>
            <a:endParaRPr lang="zh-CN" altLang="en-US" sz="2000" dirty="0">
              <a:solidFill>
                <a:schemeClr val="bg1">
                  <a:lumMod val="75000"/>
                </a:schemeClr>
              </a:solidFill>
            </a:endParaRPr>
          </a:p>
        </p:txBody>
      </p:sp>
      <p:sp>
        <p:nvSpPr>
          <p:cNvPr id="4" name="内容占位符 3"/>
          <p:cNvSpPr>
            <a:spLocks noGrp="1"/>
          </p:cNvSpPr>
          <p:nvPr>
            <p:ph sz="half" idx="2"/>
          </p:nvPr>
        </p:nvSpPr>
        <p:spPr/>
        <p:txBody>
          <a:bodyPr/>
          <a:lstStyle/>
          <a:p>
            <a:pPr marL="0" indent="0">
              <a:buNone/>
            </a:pPr>
            <a:r>
              <a:rPr lang="zh-CN" altLang="en-US" dirty="0" smtClean="0"/>
              <a:t>公平、公正、公开</a:t>
            </a:r>
            <a:endParaRPr lang="en-US" altLang="zh-CN" dirty="0" smtClean="0"/>
          </a:p>
          <a:p>
            <a:pPr marL="0" indent="0">
              <a:buNone/>
            </a:pPr>
            <a:r>
              <a:rPr lang="zh-CN" altLang="en-US" dirty="0" smtClean="0"/>
              <a:t>竞争上岗</a:t>
            </a:r>
            <a:endParaRPr lang="en-US" altLang="zh-CN" dirty="0" smtClean="0"/>
          </a:p>
          <a:p>
            <a:pPr marL="0" indent="0">
              <a:buNone/>
            </a:pPr>
            <a:r>
              <a:rPr lang="zh-CN" altLang="en-US" dirty="0" smtClean="0"/>
              <a:t>合理调岗</a:t>
            </a:r>
            <a:endParaRPr lang="en-US" altLang="zh-CN" dirty="0" smtClean="0"/>
          </a:p>
          <a:p>
            <a:pPr marL="0" indent="0">
              <a:buNone/>
            </a:pPr>
            <a:r>
              <a:rPr lang="zh-CN" altLang="en-US" dirty="0" smtClean="0"/>
              <a:t>解除合同</a:t>
            </a:r>
            <a:endParaRPr lang="en-US" altLang="zh-CN" dirty="0" smtClean="0"/>
          </a:p>
          <a:p>
            <a:pPr marL="0" indent="0">
              <a:buNone/>
            </a:pPr>
            <a:r>
              <a:rPr lang="zh-CN" altLang="en-US" dirty="0" smtClean="0"/>
              <a:t>违约责任</a:t>
            </a:r>
            <a:endParaRPr lang="zh-CN" altLang="en-US" dirty="0"/>
          </a:p>
        </p:txBody>
      </p:sp>
    </p:spTree>
    <p:extLst>
      <p:ext uri="{BB962C8B-B14F-4D97-AF65-F5344CB8AC3E}">
        <p14:creationId xmlns:p14="http://schemas.microsoft.com/office/powerpoint/2010/main" val="3468730609"/>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84</TotalTime>
  <Words>225</Words>
  <Application>Microsoft Office PowerPoint</Application>
  <PresentationFormat>全屏显示(4:3)</PresentationFormat>
  <Paragraphs>46</Paragraphs>
  <Slides>6</Slides>
  <Notes>0</Notes>
  <HiddenSlides>0</HiddenSlides>
  <MMClips>0</MMClips>
  <ScaleCrop>false</ScaleCrop>
  <HeadingPairs>
    <vt:vector size="4" baseType="variant">
      <vt:variant>
        <vt:lpstr>主题</vt:lpstr>
      </vt:variant>
      <vt:variant>
        <vt:i4>1</vt:i4>
      </vt:variant>
      <vt:variant>
        <vt:lpstr>幻灯片标题</vt:lpstr>
      </vt:variant>
      <vt:variant>
        <vt:i4>6</vt:i4>
      </vt:variant>
    </vt:vector>
  </HeadingPairs>
  <TitlesOfParts>
    <vt:vector size="7" baseType="lpstr">
      <vt:lpstr>Office 主题​​</vt:lpstr>
      <vt:lpstr>欢迎加入</vt:lpstr>
      <vt:lpstr>培训内容及安排</vt:lpstr>
      <vt:lpstr>培训时间安排</vt:lpstr>
      <vt:lpstr>公司的过去、现在及未来</vt:lpstr>
      <vt:lpstr>公司的组织架构</vt:lpstr>
      <vt:lpstr>公司规章与制度</vt:lpstr>
    </vt:vector>
  </TitlesOfParts>
  <Company>guoqin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欢迎加入</dc:title>
  <dc:creator>jiyan</dc:creator>
  <cp:lastModifiedBy>jiyan</cp:lastModifiedBy>
  <cp:revision>12</cp:revision>
  <dcterms:created xsi:type="dcterms:W3CDTF">2013-05-16T02:07:51Z</dcterms:created>
  <dcterms:modified xsi:type="dcterms:W3CDTF">2013-05-16T03:33:28Z</dcterms:modified>
</cp:coreProperties>
</file>