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4"/>
  </p:notesMasterIdLst>
  <p:handoutMasterIdLst>
    <p:handoutMasterId r:id="rId5"/>
  </p:handoutMasterIdLst>
  <p:sldIdLst>
    <p:sldId id="260" r:id="rId3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orient="horz" pos="288">
          <p15:clr>
            <a:srgbClr val="A4A3A4"/>
          </p15:clr>
        </p15:guide>
        <p15:guide id="9" orient="horz" pos="4032">
          <p15:clr>
            <a:srgbClr val="A4A3A4"/>
          </p15:clr>
        </p15:guide>
        <p15:guide id="10" orient="horz" pos="3744">
          <p15:clr>
            <a:srgbClr val="A4A3A4"/>
          </p15:clr>
        </p15:guide>
        <p15:guide id="11" pos="3839">
          <p15:clr>
            <a:srgbClr val="A4A3A4"/>
          </p15:clr>
        </p15:guide>
        <p15:guide id="12" pos="959">
          <p15:clr>
            <a:srgbClr val="A4A3A4"/>
          </p15:clr>
        </p15:guide>
        <p15:guide id="13" pos="6719">
          <p15:clr>
            <a:srgbClr val="A4A3A4"/>
          </p15:clr>
        </p15:guide>
        <p15:guide id="14" pos="527">
          <p15:clr>
            <a:srgbClr val="A4A3A4"/>
          </p15:clr>
        </p15:guide>
        <p15:guide id="15" pos="7151">
          <p15:clr>
            <a:srgbClr val="A4A3A4"/>
          </p15:clr>
        </p15:guide>
        <p15:guide id="16" pos="4127">
          <p15:clr>
            <a:srgbClr val="A4A3A4"/>
          </p15:clr>
        </p15:guide>
        <p15:guide id="17" pos="4415">
          <p15:clr>
            <a:srgbClr val="A4A3A4"/>
          </p15:clr>
        </p15:guide>
        <p15:guide id="18" pos="2687">
          <p15:clr>
            <a:srgbClr val="A4A3A4"/>
          </p15:clr>
        </p15:guide>
        <p15:guide id="19" pos="383">
          <p15:clr>
            <a:srgbClr val="A4A3A4"/>
          </p15:clr>
        </p15:guide>
        <p15:guide id="20" pos="7295">
          <p15:clr>
            <a:srgbClr val="A4A3A4"/>
          </p15:clr>
        </p15:guide>
        <p15:guide id="21" pos="5327">
          <p15:clr>
            <a:srgbClr val="A4A3A4"/>
          </p15:clr>
        </p15:guide>
        <p15:guide id="22" pos="3810">
          <p15:clr>
            <a:srgbClr val="A4A3A4"/>
          </p15:clr>
        </p15:guide>
        <p15:guide id="23" pos="43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29" autoAdjust="0"/>
  </p:normalViewPr>
  <p:slideViewPr>
    <p:cSldViewPr showGuides="1">
      <p:cViewPr varScale="1">
        <p:scale>
          <a:sx n="92" d="100"/>
          <a:sy n="92" d="100"/>
        </p:scale>
        <p:origin x="498" y="84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orient="horz" pos="288"/>
        <p:guide orient="horz" pos="4032"/>
        <p:guide orient="horz" pos="3744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  <p:guide pos="43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285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CN" sz="1200"/>
            </a:lvl1pPr>
          </a:lstStyle>
          <a:p>
            <a:fld id="{B057FACA-8E11-4008-AFB6-515F47574AAC}" type="datetimeFigureOut">
              <a:rPr lang="en-US" altLang="zh-CN"/>
              <a:t>9/22/2013</a:t>
            </a:fld>
            <a:endParaRPr 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CN" sz="1200"/>
            </a:lvl1pPr>
          </a:lstStyle>
          <a:p>
            <a:fld id="{84C80E09-57D3-4C62-80B2-B8F7C9127D18}" type="slidenum">
              <a:rPr lang="zh-CN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733409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CN" sz="1200"/>
            </a:lvl1pPr>
          </a:lstStyle>
          <a:p>
            <a:fld id="{3ABD2D7A-D230-4F91-BD59-0A39C2703BA8}" type="datetimeFigureOut">
              <a:t>2013/9/22</a:t>
            </a:fld>
            <a:endParaRPr lang="zh-CN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CN" sz="1200"/>
            </a:lvl1pPr>
          </a:lstStyle>
          <a:p>
            <a:fld id="{F93199CD-3E1B-4AE6-990F-76F925F5EA9F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CN"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CN"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CN"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CN"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CN"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6"/>
          <p:cNvSpPr>
            <a:spLocks noEditPoints="1"/>
          </p:cNvSpPr>
          <p:nvPr/>
        </p:nvSpPr>
        <p:spPr bwMode="black">
          <a:xfrm>
            <a:off x="4359275" y="4763"/>
            <a:ext cx="7829550" cy="6858000"/>
          </a:xfrm>
          <a:custGeom>
            <a:avLst/>
            <a:gdLst>
              <a:gd name="T0" fmla="*/ 12382 w 20551"/>
              <a:gd name="T1" fmla="*/ 16676 h 18000"/>
              <a:gd name="T2" fmla="*/ 7882 w 20551"/>
              <a:gd name="T3" fmla="*/ 16715 h 18000"/>
              <a:gd name="T4" fmla="*/ 12706 w 20551"/>
              <a:gd name="T5" fmla="*/ 16594 h 18000"/>
              <a:gd name="T6" fmla="*/ 7746 w 20551"/>
              <a:gd name="T7" fmla="*/ 17284 h 18000"/>
              <a:gd name="T8" fmla="*/ 4609 w 20551"/>
              <a:gd name="T9" fmla="*/ 16762 h 18000"/>
              <a:gd name="T10" fmla="*/ 10408 w 20551"/>
              <a:gd name="T11" fmla="*/ 15475 h 18000"/>
              <a:gd name="T12" fmla="*/ 8851 w 20551"/>
              <a:gd name="T13" fmla="*/ 15549 h 18000"/>
              <a:gd name="T14" fmla="*/ 9841 w 20551"/>
              <a:gd name="T15" fmla="*/ 15300 h 18000"/>
              <a:gd name="T16" fmla="*/ 5400 w 20551"/>
              <a:gd name="T17" fmla="*/ 13239 h 18000"/>
              <a:gd name="T18" fmla="*/ 12321 w 20551"/>
              <a:gd name="T19" fmla="*/ 12029 h 18000"/>
              <a:gd name="T20" fmla="*/ 8651 w 20551"/>
              <a:gd name="T21" fmla="*/ 11637 h 18000"/>
              <a:gd name="T22" fmla="*/ 6734 w 20551"/>
              <a:gd name="T23" fmla="*/ 12689 h 18000"/>
              <a:gd name="T24" fmla="*/ 13864 w 20551"/>
              <a:gd name="T25" fmla="*/ 11064 h 18000"/>
              <a:gd name="T26" fmla="*/ 12100 w 20551"/>
              <a:gd name="T27" fmla="*/ 11045 h 18000"/>
              <a:gd name="T28" fmla="*/ 5343 w 20551"/>
              <a:gd name="T29" fmla="*/ 11057 h 18000"/>
              <a:gd name="T30" fmla="*/ 13413 w 20551"/>
              <a:gd name="T31" fmla="*/ 11042 h 18000"/>
              <a:gd name="T32" fmla="*/ 15605 w 20551"/>
              <a:gd name="T33" fmla="*/ 10409 h 18000"/>
              <a:gd name="T34" fmla="*/ 16006 w 20551"/>
              <a:gd name="T35" fmla="*/ 10058 h 18000"/>
              <a:gd name="T36" fmla="*/ 7970 w 20551"/>
              <a:gd name="T37" fmla="*/ 9457 h 18000"/>
              <a:gd name="T38" fmla="*/ 14250 w 20551"/>
              <a:gd name="T39" fmla="*/ 9963 h 18000"/>
              <a:gd name="T40" fmla="*/ 15929 w 20551"/>
              <a:gd name="T41" fmla="*/ 10816 h 18000"/>
              <a:gd name="T42" fmla="*/ 7881 w 20551"/>
              <a:gd name="T43" fmla="*/ 9601 h 18000"/>
              <a:gd name="T44" fmla="*/ 19145 w 20551"/>
              <a:gd name="T45" fmla="*/ 7743 h 18000"/>
              <a:gd name="T46" fmla="*/ 15439 w 20551"/>
              <a:gd name="T47" fmla="*/ 7490 h 18000"/>
              <a:gd name="T48" fmla="*/ 15332 w 20551"/>
              <a:gd name="T49" fmla="*/ 7340 h 18000"/>
              <a:gd name="T50" fmla="*/ 16817 w 20551"/>
              <a:gd name="T51" fmla="*/ 7808 h 18000"/>
              <a:gd name="T52" fmla="*/ 18220 w 20551"/>
              <a:gd name="T53" fmla="*/ 7559 h 18000"/>
              <a:gd name="T54" fmla="*/ 15142 w 20551"/>
              <a:gd name="T55" fmla="*/ 5760 h 18000"/>
              <a:gd name="T56" fmla="*/ 16552 w 20551"/>
              <a:gd name="T57" fmla="*/ 5513 h 18000"/>
              <a:gd name="T58" fmla="*/ 17352 w 20551"/>
              <a:gd name="T59" fmla="*/ 8437 h 18000"/>
              <a:gd name="T60" fmla="*/ 18214 w 20551"/>
              <a:gd name="T61" fmla="*/ 4478 h 18000"/>
              <a:gd name="T62" fmla="*/ 14403 w 20551"/>
              <a:gd name="T63" fmla="*/ 3803 h 18000"/>
              <a:gd name="T64" fmla="*/ 15753 w 20551"/>
              <a:gd name="T65" fmla="*/ 4589 h 18000"/>
              <a:gd name="T66" fmla="*/ 11459 w 20551"/>
              <a:gd name="T67" fmla="*/ 6316 h 18000"/>
              <a:gd name="T68" fmla="*/ 13094 w 20551"/>
              <a:gd name="T69" fmla="*/ 5995 h 18000"/>
              <a:gd name="T70" fmla="*/ 16745 w 20551"/>
              <a:gd name="T71" fmla="*/ 4020 h 18000"/>
              <a:gd name="T72" fmla="*/ 13175 w 20551"/>
              <a:gd name="T73" fmla="*/ 2284 h 18000"/>
              <a:gd name="T74" fmla="*/ 14947 w 20551"/>
              <a:gd name="T75" fmla="*/ 1733 h 18000"/>
              <a:gd name="T76" fmla="*/ 14282 w 20551"/>
              <a:gd name="T77" fmla="*/ 7418 h 18000"/>
              <a:gd name="T78" fmla="*/ 16078 w 20551"/>
              <a:gd name="T79" fmla="*/ 2764 h 18000"/>
              <a:gd name="T80" fmla="*/ 14685 w 20551"/>
              <a:gd name="T81" fmla="*/ 1446 h 18000"/>
              <a:gd name="T82" fmla="*/ 7314 w 20551"/>
              <a:gd name="T83" fmla="*/ 794 h 18000"/>
              <a:gd name="T84" fmla="*/ 15769 w 20551"/>
              <a:gd name="T85" fmla="*/ 1197 h 18000"/>
              <a:gd name="T86" fmla="*/ 5800 w 20551"/>
              <a:gd name="T87" fmla="*/ 557 h 18000"/>
              <a:gd name="T88" fmla="*/ 10586 w 20551"/>
              <a:gd name="T89" fmla="*/ 2343 h 18000"/>
              <a:gd name="T90" fmla="*/ 15000 w 20551"/>
              <a:gd name="T91" fmla="*/ 210 h 18000"/>
              <a:gd name="T92" fmla="*/ 17184 w 20551"/>
              <a:gd name="T93" fmla="*/ 8245 h 18000"/>
              <a:gd name="T94" fmla="*/ 15265 w 20551"/>
              <a:gd name="T95" fmla="*/ 7252 h 18000"/>
              <a:gd name="T96" fmla="*/ 12116 w 20551"/>
              <a:gd name="T97" fmla="*/ 11814 h 18000"/>
              <a:gd name="T98" fmla="*/ 12806 w 20551"/>
              <a:gd name="T99" fmla="*/ 11835 h 18000"/>
              <a:gd name="T100" fmla="*/ 11005 w 20551"/>
              <a:gd name="T101" fmla="*/ 10609 h 18000"/>
              <a:gd name="T102" fmla="*/ 11115 w 20551"/>
              <a:gd name="T103" fmla="*/ 9113 h 18000"/>
              <a:gd name="T104" fmla="*/ 7340 w 20551"/>
              <a:gd name="T105" fmla="*/ 7548 h 18000"/>
              <a:gd name="T106" fmla="*/ 10728 w 20551"/>
              <a:gd name="T107" fmla="*/ 8066 h 18000"/>
              <a:gd name="T108" fmla="*/ 9386 w 20551"/>
              <a:gd name="T109" fmla="*/ 11045 h 18000"/>
              <a:gd name="T110" fmla="*/ 8245 w 20551"/>
              <a:gd name="T111" fmla="*/ 13916 h 18000"/>
              <a:gd name="T112" fmla="*/ 11891 w 20551"/>
              <a:gd name="T113" fmla="*/ 15486 h 18000"/>
              <a:gd name="T114" fmla="*/ 9397 w 20551"/>
              <a:gd name="T115" fmla="*/ 16925 h 18000"/>
              <a:gd name="T116" fmla="*/ 2007 w 20551"/>
              <a:gd name="T117" fmla="*/ 15917 h 18000"/>
              <a:gd name="T118" fmla="*/ 6301 w 20551"/>
              <a:gd name="T119" fmla="*/ 10446 h 18000"/>
              <a:gd name="T120" fmla="*/ 0 w 20551"/>
              <a:gd name="T121" fmla="*/ 17174 h 18000"/>
              <a:gd name="T122" fmla="*/ 1510 w 20551"/>
              <a:gd name="T123" fmla="*/ 13329 h 18000"/>
              <a:gd name="T124" fmla="*/ 5992 w 20551"/>
              <a:gd name="T125" fmla="*/ 13678 h 1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551" h="18000">
                <a:moveTo>
                  <a:pt x="5438" y="17970"/>
                </a:moveTo>
                <a:lnTo>
                  <a:pt x="5483" y="18000"/>
                </a:lnTo>
                <a:lnTo>
                  <a:pt x="5482" y="18000"/>
                </a:lnTo>
                <a:lnTo>
                  <a:pt x="5457" y="17988"/>
                </a:lnTo>
                <a:lnTo>
                  <a:pt x="5438" y="17970"/>
                </a:lnTo>
                <a:close/>
                <a:moveTo>
                  <a:pt x="5389" y="17921"/>
                </a:moveTo>
                <a:lnTo>
                  <a:pt x="5438" y="17970"/>
                </a:lnTo>
                <a:lnTo>
                  <a:pt x="5409" y="17950"/>
                </a:lnTo>
                <a:lnTo>
                  <a:pt x="5389" y="17921"/>
                </a:lnTo>
                <a:close/>
                <a:moveTo>
                  <a:pt x="5383" y="17913"/>
                </a:moveTo>
                <a:lnTo>
                  <a:pt x="5389" y="17921"/>
                </a:lnTo>
                <a:lnTo>
                  <a:pt x="5386" y="17918"/>
                </a:lnTo>
                <a:lnTo>
                  <a:pt x="5383" y="17913"/>
                </a:lnTo>
                <a:close/>
                <a:moveTo>
                  <a:pt x="5349" y="17848"/>
                </a:moveTo>
                <a:lnTo>
                  <a:pt x="5383" y="17913"/>
                </a:lnTo>
                <a:lnTo>
                  <a:pt x="5353" y="17871"/>
                </a:lnTo>
                <a:lnTo>
                  <a:pt x="5349" y="17848"/>
                </a:lnTo>
                <a:close/>
                <a:moveTo>
                  <a:pt x="5732" y="17385"/>
                </a:moveTo>
                <a:lnTo>
                  <a:pt x="5835" y="17406"/>
                </a:lnTo>
                <a:lnTo>
                  <a:pt x="5951" y="17481"/>
                </a:lnTo>
                <a:lnTo>
                  <a:pt x="6054" y="17579"/>
                </a:lnTo>
                <a:lnTo>
                  <a:pt x="6105" y="17702"/>
                </a:lnTo>
                <a:lnTo>
                  <a:pt x="6126" y="17842"/>
                </a:lnTo>
                <a:lnTo>
                  <a:pt x="6120" y="17963"/>
                </a:lnTo>
                <a:lnTo>
                  <a:pt x="6110" y="18000"/>
                </a:lnTo>
                <a:lnTo>
                  <a:pt x="6084" y="18000"/>
                </a:lnTo>
                <a:lnTo>
                  <a:pt x="6102" y="17933"/>
                </a:lnTo>
                <a:lnTo>
                  <a:pt x="6108" y="17786"/>
                </a:lnTo>
                <a:lnTo>
                  <a:pt x="6077" y="17662"/>
                </a:lnTo>
                <a:lnTo>
                  <a:pt x="6006" y="17541"/>
                </a:lnTo>
                <a:lnTo>
                  <a:pt x="5900" y="17455"/>
                </a:lnTo>
                <a:lnTo>
                  <a:pt x="5770" y="17408"/>
                </a:lnTo>
                <a:lnTo>
                  <a:pt x="5656" y="17404"/>
                </a:lnTo>
                <a:lnTo>
                  <a:pt x="5539" y="17431"/>
                </a:lnTo>
                <a:lnTo>
                  <a:pt x="5445" y="17496"/>
                </a:lnTo>
                <a:lnTo>
                  <a:pt x="5370" y="17586"/>
                </a:lnTo>
                <a:lnTo>
                  <a:pt x="5339" y="17680"/>
                </a:lnTo>
                <a:lnTo>
                  <a:pt x="5337" y="17783"/>
                </a:lnTo>
                <a:lnTo>
                  <a:pt x="5349" y="17848"/>
                </a:lnTo>
                <a:lnTo>
                  <a:pt x="5338" y="17828"/>
                </a:lnTo>
                <a:lnTo>
                  <a:pt x="5324" y="17735"/>
                </a:lnTo>
                <a:lnTo>
                  <a:pt x="5338" y="17635"/>
                </a:lnTo>
                <a:lnTo>
                  <a:pt x="5383" y="17538"/>
                </a:lnTo>
                <a:lnTo>
                  <a:pt x="5453" y="17466"/>
                </a:lnTo>
                <a:lnTo>
                  <a:pt x="5544" y="17413"/>
                </a:lnTo>
                <a:lnTo>
                  <a:pt x="5635" y="17385"/>
                </a:lnTo>
                <a:lnTo>
                  <a:pt x="5732" y="17385"/>
                </a:lnTo>
                <a:close/>
                <a:moveTo>
                  <a:pt x="4044" y="17050"/>
                </a:moveTo>
                <a:lnTo>
                  <a:pt x="4011" y="17055"/>
                </a:lnTo>
                <a:lnTo>
                  <a:pt x="3993" y="17050"/>
                </a:lnTo>
                <a:lnTo>
                  <a:pt x="4044" y="17050"/>
                </a:lnTo>
                <a:close/>
                <a:moveTo>
                  <a:pt x="4140" y="17034"/>
                </a:moveTo>
                <a:lnTo>
                  <a:pt x="4089" y="17050"/>
                </a:lnTo>
                <a:lnTo>
                  <a:pt x="4044" y="17050"/>
                </a:lnTo>
                <a:lnTo>
                  <a:pt x="4105" y="17041"/>
                </a:lnTo>
                <a:lnTo>
                  <a:pt x="4140" y="17034"/>
                </a:lnTo>
                <a:close/>
                <a:moveTo>
                  <a:pt x="3819" y="16979"/>
                </a:moveTo>
                <a:lnTo>
                  <a:pt x="3909" y="17028"/>
                </a:lnTo>
                <a:lnTo>
                  <a:pt x="3897" y="17025"/>
                </a:lnTo>
                <a:lnTo>
                  <a:pt x="3819" y="16979"/>
                </a:lnTo>
                <a:close/>
                <a:moveTo>
                  <a:pt x="1737" y="16594"/>
                </a:moveTo>
                <a:lnTo>
                  <a:pt x="1790" y="16598"/>
                </a:lnTo>
                <a:lnTo>
                  <a:pt x="1770" y="16601"/>
                </a:lnTo>
                <a:lnTo>
                  <a:pt x="1737" y="16594"/>
                </a:lnTo>
                <a:close/>
                <a:moveTo>
                  <a:pt x="1693" y="16585"/>
                </a:moveTo>
                <a:lnTo>
                  <a:pt x="1737" y="16594"/>
                </a:lnTo>
                <a:lnTo>
                  <a:pt x="1714" y="16592"/>
                </a:lnTo>
                <a:lnTo>
                  <a:pt x="1693" y="16585"/>
                </a:lnTo>
                <a:close/>
                <a:moveTo>
                  <a:pt x="1653" y="16572"/>
                </a:moveTo>
                <a:lnTo>
                  <a:pt x="1693" y="16585"/>
                </a:lnTo>
                <a:lnTo>
                  <a:pt x="1666" y="16580"/>
                </a:lnTo>
                <a:lnTo>
                  <a:pt x="1653" y="16572"/>
                </a:lnTo>
                <a:close/>
                <a:moveTo>
                  <a:pt x="1977" y="16546"/>
                </a:moveTo>
                <a:lnTo>
                  <a:pt x="1909" y="16586"/>
                </a:lnTo>
                <a:lnTo>
                  <a:pt x="1815" y="16600"/>
                </a:lnTo>
                <a:lnTo>
                  <a:pt x="1790" y="16598"/>
                </a:lnTo>
                <a:lnTo>
                  <a:pt x="1883" y="16585"/>
                </a:lnTo>
                <a:lnTo>
                  <a:pt x="1977" y="16546"/>
                </a:lnTo>
                <a:close/>
                <a:moveTo>
                  <a:pt x="1577" y="16524"/>
                </a:moveTo>
                <a:lnTo>
                  <a:pt x="1653" y="16572"/>
                </a:lnTo>
                <a:lnTo>
                  <a:pt x="1631" y="16564"/>
                </a:lnTo>
                <a:lnTo>
                  <a:pt x="1577" y="16524"/>
                </a:lnTo>
                <a:close/>
                <a:moveTo>
                  <a:pt x="2056" y="16464"/>
                </a:moveTo>
                <a:lnTo>
                  <a:pt x="1992" y="16537"/>
                </a:lnTo>
                <a:lnTo>
                  <a:pt x="1977" y="16546"/>
                </a:lnTo>
                <a:lnTo>
                  <a:pt x="2056" y="16464"/>
                </a:lnTo>
                <a:close/>
                <a:moveTo>
                  <a:pt x="11958" y="16404"/>
                </a:moveTo>
                <a:lnTo>
                  <a:pt x="12050" y="16422"/>
                </a:lnTo>
                <a:lnTo>
                  <a:pt x="12136" y="16463"/>
                </a:lnTo>
                <a:lnTo>
                  <a:pt x="12185" y="16496"/>
                </a:lnTo>
                <a:lnTo>
                  <a:pt x="12206" y="16540"/>
                </a:lnTo>
                <a:lnTo>
                  <a:pt x="12220" y="16582"/>
                </a:lnTo>
                <a:lnTo>
                  <a:pt x="12236" y="16618"/>
                </a:lnTo>
                <a:lnTo>
                  <a:pt x="12245" y="16659"/>
                </a:lnTo>
                <a:lnTo>
                  <a:pt x="12263" y="16690"/>
                </a:lnTo>
                <a:lnTo>
                  <a:pt x="12281" y="16694"/>
                </a:lnTo>
                <a:lnTo>
                  <a:pt x="12320" y="16692"/>
                </a:lnTo>
                <a:lnTo>
                  <a:pt x="12352" y="16694"/>
                </a:lnTo>
                <a:lnTo>
                  <a:pt x="12376" y="16674"/>
                </a:lnTo>
                <a:lnTo>
                  <a:pt x="12394" y="16654"/>
                </a:lnTo>
                <a:lnTo>
                  <a:pt x="12408" y="16625"/>
                </a:lnTo>
                <a:lnTo>
                  <a:pt x="12404" y="16592"/>
                </a:lnTo>
                <a:lnTo>
                  <a:pt x="12403" y="16572"/>
                </a:lnTo>
                <a:lnTo>
                  <a:pt x="12387" y="16561"/>
                </a:lnTo>
                <a:lnTo>
                  <a:pt x="12372" y="16545"/>
                </a:lnTo>
                <a:lnTo>
                  <a:pt x="12360" y="16542"/>
                </a:lnTo>
                <a:lnTo>
                  <a:pt x="12342" y="16537"/>
                </a:lnTo>
                <a:lnTo>
                  <a:pt x="12319" y="16550"/>
                </a:lnTo>
                <a:lnTo>
                  <a:pt x="12317" y="16556"/>
                </a:lnTo>
                <a:lnTo>
                  <a:pt x="12314" y="16568"/>
                </a:lnTo>
                <a:lnTo>
                  <a:pt x="12326" y="16571"/>
                </a:lnTo>
                <a:lnTo>
                  <a:pt x="12332" y="16573"/>
                </a:lnTo>
                <a:lnTo>
                  <a:pt x="12349" y="16584"/>
                </a:lnTo>
                <a:lnTo>
                  <a:pt x="12353" y="16591"/>
                </a:lnTo>
                <a:lnTo>
                  <a:pt x="12348" y="16609"/>
                </a:lnTo>
                <a:lnTo>
                  <a:pt x="12347" y="16615"/>
                </a:lnTo>
                <a:lnTo>
                  <a:pt x="12336" y="16632"/>
                </a:lnTo>
                <a:lnTo>
                  <a:pt x="12324" y="16629"/>
                </a:lnTo>
                <a:lnTo>
                  <a:pt x="12310" y="16631"/>
                </a:lnTo>
                <a:lnTo>
                  <a:pt x="12294" y="16621"/>
                </a:lnTo>
                <a:lnTo>
                  <a:pt x="12283" y="16612"/>
                </a:lnTo>
                <a:lnTo>
                  <a:pt x="12276" y="16590"/>
                </a:lnTo>
                <a:lnTo>
                  <a:pt x="12275" y="16571"/>
                </a:lnTo>
                <a:lnTo>
                  <a:pt x="12287" y="16548"/>
                </a:lnTo>
                <a:lnTo>
                  <a:pt x="12305" y="16527"/>
                </a:lnTo>
                <a:lnTo>
                  <a:pt x="12319" y="16524"/>
                </a:lnTo>
                <a:lnTo>
                  <a:pt x="12345" y="16525"/>
                </a:lnTo>
                <a:lnTo>
                  <a:pt x="12369" y="16531"/>
                </a:lnTo>
                <a:lnTo>
                  <a:pt x="12391" y="16543"/>
                </a:lnTo>
                <a:lnTo>
                  <a:pt x="12408" y="16554"/>
                </a:lnTo>
                <a:lnTo>
                  <a:pt x="12415" y="16575"/>
                </a:lnTo>
                <a:lnTo>
                  <a:pt x="12415" y="16601"/>
                </a:lnTo>
                <a:lnTo>
                  <a:pt x="12420" y="16628"/>
                </a:lnTo>
                <a:lnTo>
                  <a:pt x="12400" y="16655"/>
                </a:lnTo>
                <a:lnTo>
                  <a:pt x="12382" y="16676"/>
                </a:lnTo>
                <a:lnTo>
                  <a:pt x="12358" y="16695"/>
                </a:lnTo>
                <a:lnTo>
                  <a:pt x="12332" y="16695"/>
                </a:lnTo>
                <a:lnTo>
                  <a:pt x="12303" y="16707"/>
                </a:lnTo>
                <a:lnTo>
                  <a:pt x="12279" y="16700"/>
                </a:lnTo>
                <a:lnTo>
                  <a:pt x="12251" y="16687"/>
                </a:lnTo>
                <a:lnTo>
                  <a:pt x="12245" y="16685"/>
                </a:lnTo>
                <a:lnTo>
                  <a:pt x="12219" y="16659"/>
                </a:lnTo>
                <a:lnTo>
                  <a:pt x="12219" y="16659"/>
                </a:lnTo>
                <a:lnTo>
                  <a:pt x="12209" y="16650"/>
                </a:lnTo>
                <a:lnTo>
                  <a:pt x="12215" y="16651"/>
                </a:lnTo>
                <a:lnTo>
                  <a:pt x="12211" y="16644"/>
                </a:lnTo>
                <a:lnTo>
                  <a:pt x="12209" y="16650"/>
                </a:lnTo>
                <a:lnTo>
                  <a:pt x="12208" y="16640"/>
                </a:lnTo>
                <a:lnTo>
                  <a:pt x="12202" y="16629"/>
                </a:lnTo>
                <a:lnTo>
                  <a:pt x="12191" y="16594"/>
                </a:lnTo>
                <a:lnTo>
                  <a:pt x="12180" y="16565"/>
                </a:lnTo>
                <a:lnTo>
                  <a:pt x="12163" y="16554"/>
                </a:lnTo>
                <a:lnTo>
                  <a:pt x="12172" y="16569"/>
                </a:lnTo>
                <a:lnTo>
                  <a:pt x="12167" y="16587"/>
                </a:lnTo>
                <a:lnTo>
                  <a:pt x="12170" y="16601"/>
                </a:lnTo>
                <a:lnTo>
                  <a:pt x="12166" y="16619"/>
                </a:lnTo>
                <a:lnTo>
                  <a:pt x="12171" y="16646"/>
                </a:lnTo>
                <a:lnTo>
                  <a:pt x="12111" y="16605"/>
                </a:lnTo>
                <a:lnTo>
                  <a:pt x="12089" y="16567"/>
                </a:lnTo>
                <a:lnTo>
                  <a:pt x="12079" y="16532"/>
                </a:lnTo>
                <a:lnTo>
                  <a:pt x="12079" y="16506"/>
                </a:lnTo>
                <a:lnTo>
                  <a:pt x="12074" y="16479"/>
                </a:lnTo>
                <a:lnTo>
                  <a:pt x="12072" y="16485"/>
                </a:lnTo>
                <a:lnTo>
                  <a:pt x="12067" y="16503"/>
                </a:lnTo>
                <a:lnTo>
                  <a:pt x="12070" y="16517"/>
                </a:lnTo>
                <a:lnTo>
                  <a:pt x="12070" y="16543"/>
                </a:lnTo>
                <a:lnTo>
                  <a:pt x="12065" y="16561"/>
                </a:lnTo>
                <a:lnTo>
                  <a:pt x="12043" y="16548"/>
                </a:lnTo>
                <a:lnTo>
                  <a:pt x="12034" y="16533"/>
                </a:lnTo>
                <a:lnTo>
                  <a:pt x="12023" y="16524"/>
                </a:lnTo>
                <a:lnTo>
                  <a:pt x="12022" y="16504"/>
                </a:lnTo>
                <a:lnTo>
                  <a:pt x="12024" y="16498"/>
                </a:lnTo>
                <a:lnTo>
                  <a:pt x="12019" y="16491"/>
                </a:lnTo>
                <a:lnTo>
                  <a:pt x="12010" y="16475"/>
                </a:lnTo>
                <a:lnTo>
                  <a:pt x="12004" y="16474"/>
                </a:lnTo>
                <a:lnTo>
                  <a:pt x="11947" y="16446"/>
                </a:lnTo>
                <a:lnTo>
                  <a:pt x="11878" y="16441"/>
                </a:lnTo>
                <a:lnTo>
                  <a:pt x="11820" y="16464"/>
                </a:lnTo>
                <a:lnTo>
                  <a:pt x="11775" y="16491"/>
                </a:lnTo>
                <a:lnTo>
                  <a:pt x="11749" y="16516"/>
                </a:lnTo>
                <a:lnTo>
                  <a:pt x="11796" y="16458"/>
                </a:lnTo>
                <a:lnTo>
                  <a:pt x="11878" y="16415"/>
                </a:lnTo>
                <a:lnTo>
                  <a:pt x="11958" y="16404"/>
                </a:lnTo>
                <a:close/>
                <a:moveTo>
                  <a:pt x="12031" y="16372"/>
                </a:moveTo>
                <a:lnTo>
                  <a:pt x="12103" y="16391"/>
                </a:lnTo>
                <a:lnTo>
                  <a:pt x="12130" y="16410"/>
                </a:lnTo>
                <a:lnTo>
                  <a:pt x="12031" y="16372"/>
                </a:lnTo>
                <a:close/>
                <a:moveTo>
                  <a:pt x="10215" y="16332"/>
                </a:moveTo>
                <a:lnTo>
                  <a:pt x="10247" y="16333"/>
                </a:lnTo>
                <a:lnTo>
                  <a:pt x="10266" y="16358"/>
                </a:lnTo>
                <a:lnTo>
                  <a:pt x="10282" y="16369"/>
                </a:lnTo>
                <a:lnTo>
                  <a:pt x="10288" y="16396"/>
                </a:lnTo>
                <a:lnTo>
                  <a:pt x="10295" y="16417"/>
                </a:lnTo>
                <a:lnTo>
                  <a:pt x="10289" y="16441"/>
                </a:lnTo>
                <a:lnTo>
                  <a:pt x="10272" y="16456"/>
                </a:lnTo>
                <a:lnTo>
                  <a:pt x="10256" y="16471"/>
                </a:lnTo>
                <a:lnTo>
                  <a:pt x="10236" y="16472"/>
                </a:lnTo>
                <a:lnTo>
                  <a:pt x="10209" y="16478"/>
                </a:lnTo>
                <a:lnTo>
                  <a:pt x="10194" y="16461"/>
                </a:lnTo>
                <a:lnTo>
                  <a:pt x="10183" y="16452"/>
                </a:lnTo>
                <a:lnTo>
                  <a:pt x="10170" y="16429"/>
                </a:lnTo>
                <a:lnTo>
                  <a:pt x="10175" y="16411"/>
                </a:lnTo>
                <a:lnTo>
                  <a:pt x="10192" y="16396"/>
                </a:lnTo>
                <a:lnTo>
                  <a:pt x="10199" y="16392"/>
                </a:lnTo>
                <a:lnTo>
                  <a:pt x="10208" y="16381"/>
                </a:lnTo>
                <a:lnTo>
                  <a:pt x="10226" y="16386"/>
                </a:lnTo>
                <a:lnTo>
                  <a:pt x="10232" y="16388"/>
                </a:lnTo>
                <a:lnTo>
                  <a:pt x="10247" y="16404"/>
                </a:lnTo>
                <a:lnTo>
                  <a:pt x="10246" y="16410"/>
                </a:lnTo>
                <a:lnTo>
                  <a:pt x="10244" y="16416"/>
                </a:lnTo>
                <a:lnTo>
                  <a:pt x="10239" y="16434"/>
                </a:lnTo>
                <a:lnTo>
                  <a:pt x="10226" y="16437"/>
                </a:lnTo>
                <a:lnTo>
                  <a:pt x="10220" y="16436"/>
                </a:lnTo>
                <a:lnTo>
                  <a:pt x="10202" y="16431"/>
                </a:lnTo>
                <a:lnTo>
                  <a:pt x="10203" y="16425"/>
                </a:lnTo>
                <a:lnTo>
                  <a:pt x="10197" y="16423"/>
                </a:lnTo>
                <a:lnTo>
                  <a:pt x="10196" y="16429"/>
                </a:lnTo>
                <a:lnTo>
                  <a:pt x="10197" y="16449"/>
                </a:lnTo>
                <a:lnTo>
                  <a:pt x="10213" y="16460"/>
                </a:lnTo>
                <a:lnTo>
                  <a:pt x="10232" y="16465"/>
                </a:lnTo>
                <a:lnTo>
                  <a:pt x="10239" y="16460"/>
                </a:lnTo>
                <a:lnTo>
                  <a:pt x="10262" y="16447"/>
                </a:lnTo>
                <a:lnTo>
                  <a:pt x="10271" y="16436"/>
                </a:lnTo>
                <a:lnTo>
                  <a:pt x="10277" y="16412"/>
                </a:lnTo>
                <a:lnTo>
                  <a:pt x="10278" y="16387"/>
                </a:lnTo>
                <a:lnTo>
                  <a:pt x="10264" y="16364"/>
                </a:lnTo>
                <a:lnTo>
                  <a:pt x="10242" y="16351"/>
                </a:lnTo>
                <a:lnTo>
                  <a:pt x="10221" y="16333"/>
                </a:lnTo>
                <a:lnTo>
                  <a:pt x="10218" y="16345"/>
                </a:lnTo>
                <a:lnTo>
                  <a:pt x="10212" y="16344"/>
                </a:lnTo>
                <a:lnTo>
                  <a:pt x="10194" y="16339"/>
                </a:lnTo>
                <a:lnTo>
                  <a:pt x="10186" y="16343"/>
                </a:lnTo>
                <a:lnTo>
                  <a:pt x="10167" y="16345"/>
                </a:lnTo>
                <a:lnTo>
                  <a:pt x="10148" y="16365"/>
                </a:lnTo>
                <a:lnTo>
                  <a:pt x="10124" y="16385"/>
                </a:lnTo>
                <a:lnTo>
                  <a:pt x="10136" y="16362"/>
                </a:lnTo>
                <a:lnTo>
                  <a:pt x="10161" y="16343"/>
                </a:lnTo>
                <a:lnTo>
                  <a:pt x="10188" y="16337"/>
                </a:lnTo>
                <a:lnTo>
                  <a:pt x="10215" y="16332"/>
                </a:lnTo>
                <a:close/>
                <a:moveTo>
                  <a:pt x="2549" y="16231"/>
                </a:moveTo>
                <a:lnTo>
                  <a:pt x="2542" y="16257"/>
                </a:lnTo>
                <a:lnTo>
                  <a:pt x="2506" y="16466"/>
                </a:lnTo>
                <a:lnTo>
                  <a:pt x="2519" y="16663"/>
                </a:lnTo>
                <a:lnTo>
                  <a:pt x="2529" y="16701"/>
                </a:lnTo>
                <a:lnTo>
                  <a:pt x="2573" y="16555"/>
                </a:lnTo>
                <a:lnTo>
                  <a:pt x="2587" y="16378"/>
                </a:lnTo>
                <a:lnTo>
                  <a:pt x="2553" y="16240"/>
                </a:lnTo>
                <a:lnTo>
                  <a:pt x="2549" y="16231"/>
                </a:lnTo>
                <a:close/>
                <a:moveTo>
                  <a:pt x="8604" y="16197"/>
                </a:moveTo>
                <a:lnTo>
                  <a:pt x="8707" y="16244"/>
                </a:lnTo>
                <a:lnTo>
                  <a:pt x="8776" y="16301"/>
                </a:lnTo>
                <a:lnTo>
                  <a:pt x="8825" y="16384"/>
                </a:lnTo>
                <a:lnTo>
                  <a:pt x="8852" y="16475"/>
                </a:lnTo>
                <a:lnTo>
                  <a:pt x="8853" y="16572"/>
                </a:lnTo>
                <a:lnTo>
                  <a:pt x="8807" y="16695"/>
                </a:lnTo>
                <a:lnTo>
                  <a:pt x="8711" y="16792"/>
                </a:lnTo>
                <a:lnTo>
                  <a:pt x="8605" y="16854"/>
                </a:lnTo>
                <a:lnTo>
                  <a:pt x="8473" y="16890"/>
                </a:lnTo>
                <a:lnTo>
                  <a:pt x="8354" y="16878"/>
                </a:lnTo>
                <a:lnTo>
                  <a:pt x="8327" y="16884"/>
                </a:lnTo>
                <a:lnTo>
                  <a:pt x="8261" y="16866"/>
                </a:lnTo>
                <a:lnTo>
                  <a:pt x="8158" y="16839"/>
                </a:lnTo>
                <a:lnTo>
                  <a:pt x="8047" y="16797"/>
                </a:lnTo>
                <a:lnTo>
                  <a:pt x="7906" y="16747"/>
                </a:lnTo>
                <a:lnTo>
                  <a:pt x="7768" y="16685"/>
                </a:lnTo>
                <a:lnTo>
                  <a:pt x="7642" y="16601"/>
                </a:lnTo>
                <a:lnTo>
                  <a:pt x="7666" y="16607"/>
                </a:lnTo>
                <a:lnTo>
                  <a:pt x="7710" y="16638"/>
                </a:lnTo>
                <a:lnTo>
                  <a:pt x="7785" y="16670"/>
                </a:lnTo>
                <a:lnTo>
                  <a:pt x="7882" y="16715"/>
                </a:lnTo>
                <a:lnTo>
                  <a:pt x="7992" y="16763"/>
                </a:lnTo>
                <a:lnTo>
                  <a:pt x="8117" y="16803"/>
                </a:lnTo>
                <a:lnTo>
                  <a:pt x="8243" y="16836"/>
                </a:lnTo>
                <a:lnTo>
                  <a:pt x="8374" y="16851"/>
                </a:lnTo>
                <a:lnTo>
                  <a:pt x="8483" y="16854"/>
                </a:lnTo>
                <a:lnTo>
                  <a:pt x="8599" y="16827"/>
                </a:lnTo>
                <a:lnTo>
                  <a:pt x="8699" y="16763"/>
                </a:lnTo>
                <a:lnTo>
                  <a:pt x="8786" y="16676"/>
                </a:lnTo>
                <a:lnTo>
                  <a:pt x="8829" y="16565"/>
                </a:lnTo>
                <a:lnTo>
                  <a:pt x="8831" y="16457"/>
                </a:lnTo>
                <a:lnTo>
                  <a:pt x="8793" y="16357"/>
                </a:lnTo>
                <a:lnTo>
                  <a:pt x="8716" y="16285"/>
                </a:lnTo>
                <a:lnTo>
                  <a:pt x="8612" y="16238"/>
                </a:lnTo>
                <a:lnTo>
                  <a:pt x="8529" y="16236"/>
                </a:lnTo>
                <a:lnTo>
                  <a:pt x="8443" y="16271"/>
                </a:lnTo>
                <a:lnTo>
                  <a:pt x="8389" y="16328"/>
                </a:lnTo>
                <a:lnTo>
                  <a:pt x="8349" y="16407"/>
                </a:lnTo>
                <a:lnTo>
                  <a:pt x="8354" y="16486"/>
                </a:lnTo>
                <a:lnTo>
                  <a:pt x="8384" y="16545"/>
                </a:lnTo>
                <a:lnTo>
                  <a:pt x="8428" y="16595"/>
                </a:lnTo>
                <a:lnTo>
                  <a:pt x="8485" y="16623"/>
                </a:lnTo>
                <a:lnTo>
                  <a:pt x="8564" y="16618"/>
                </a:lnTo>
                <a:lnTo>
                  <a:pt x="8626" y="16576"/>
                </a:lnTo>
                <a:lnTo>
                  <a:pt x="8656" y="16513"/>
                </a:lnTo>
                <a:lnTo>
                  <a:pt x="8623" y="16588"/>
                </a:lnTo>
                <a:lnTo>
                  <a:pt x="8555" y="16628"/>
                </a:lnTo>
                <a:lnTo>
                  <a:pt x="8470" y="16632"/>
                </a:lnTo>
                <a:lnTo>
                  <a:pt x="8388" y="16604"/>
                </a:lnTo>
                <a:lnTo>
                  <a:pt x="8338" y="16546"/>
                </a:lnTo>
                <a:lnTo>
                  <a:pt x="8312" y="16475"/>
                </a:lnTo>
                <a:lnTo>
                  <a:pt x="8313" y="16398"/>
                </a:lnTo>
                <a:lnTo>
                  <a:pt x="8350" y="16304"/>
                </a:lnTo>
                <a:lnTo>
                  <a:pt x="8419" y="16239"/>
                </a:lnTo>
                <a:lnTo>
                  <a:pt x="8512" y="16205"/>
                </a:lnTo>
                <a:lnTo>
                  <a:pt x="8604" y="16197"/>
                </a:lnTo>
                <a:close/>
                <a:moveTo>
                  <a:pt x="9201" y="16174"/>
                </a:moveTo>
                <a:lnTo>
                  <a:pt x="9173" y="16186"/>
                </a:lnTo>
                <a:lnTo>
                  <a:pt x="9138" y="16196"/>
                </a:lnTo>
                <a:lnTo>
                  <a:pt x="9113" y="16216"/>
                </a:lnTo>
                <a:lnTo>
                  <a:pt x="9106" y="16226"/>
                </a:lnTo>
                <a:lnTo>
                  <a:pt x="9238" y="16255"/>
                </a:lnTo>
                <a:lnTo>
                  <a:pt x="9372" y="16255"/>
                </a:lnTo>
                <a:lnTo>
                  <a:pt x="9370" y="16244"/>
                </a:lnTo>
                <a:lnTo>
                  <a:pt x="9365" y="16237"/>
                </a:lnTo>
                <a:lnTo>
                  <a:pt x="9355" y="16228"/>
                </a:lnTo>
                <a:lnTo>
                  <a:pt x="9353" y="16208"/>
                </a:lnTo>
                <a:lnTo>
                  <a:pt x="9339" y="16191"/>
                </a:lnTo>
                <a:lnTo>
                  <a:pt x="9330" y="16176"/>
                </a:lnTo>
                <a:lnTo>
                  <a:pt x="9314" y="16185"/>
                </a:lnTo>
                <a:lnTo>
                  <a:pt x="9307" y="16189"/>
                </a:lnTo>
                <a:lnTo>
                  <a:pt x="9299" y="16194"/>
                </a:lnTo>
                <a:lnTo>
                  <a:pt x="9293" y="16192"/>
                </a:lnTo>
                <a:lnTo>
                  <a:pt x="9275" y="16187"/>
                </a:lnTo>
                <a:lnTo>
                  <a:pt x="9269" y="16186"/>
                </a:lnTo>
                <a:lnTo>
                  <a:pt x="9251" y="16181"/>
                </a:lnTo>
                <a:lnTo>
                  <a:pt x="9233" y="16176"/>
                </a:lnTo>
                <a:lnTo>
                  <a:pt x="9201" y="16174"/>
                </a:lnTo>
                <a:close/>
                <a:moveTo>
                  <a:pt x="630" y="16044"/>
                </a:moveTo>
                <a:lnTo>
                  <a:pt x="626" y="16056"/>
                </a:lnTo>
                <a:lnTo>
                  <a:pt x="602" y="16101"/>
                </a:lnTo>
                <a:lnTo>
                  <a:pt x="584" y="16167"/>
                </a:lnTo>
                <a:lnTo>
                  <a:pt x="573" y="16260"/>
                </a:lnTo>
                <a:lnTo>
                  <a:pt x="570" y="16369"/>
                </a:lnTo>
                <a:lnTo>
                  <a:pt x="589" y="16516"/>
                </a:lnTo>
                <a:lnTo>
                  <a:pt x="633" y="16668"/>
                </a:lnTo>
                <a:lnTo>
                  <a:pt x="708" y="16823"/>
                </a:lnTo>
                <a:lnTo>
                  <a:pt x="818" y="16968"/>
                </a:lnTo>
                <a:lnTo>
                  <a:pt x="940" y="17090"/>
                </a:lnTo>
                <a:lnTo>
                  <a:pt x="1075" y="17190"/>
                </a:lnTo>
                <a:lnTo>
                  <a:pt x="1217" y="17259"/>
                </a:lnTo>
                <a:lnTo>
                  <a:pt x="1346" y="17306"/>
                </a:lnTo>
                <a:lnTo>
                  <a:pt x="1471" y="17320"/>
                </a:lnTo>
                <a:lnTo>
                  <a:pt x="1562" y="17318"/>
                </a:lnTo>
                <a:lnTo>
                  <a:pt x="1634" y="17311"/>
                </a:lnTo>
                <a:lnTo>
                  <a:pt x="1668" y="17307"/>
                </a:lnTo>
                <a:lnTo>
                  <a:pt x="1745" y="17308"/>
                </a:lnTo>
                <a:lnTo>
                  <a:pt x="1823" y="17329"/>
                </a:lnTo>
                <a:lnTo>
                  <a:pt x="1869" y="17347"/>
                </a:lnTo>
                <a:lnTo>
                  <a:pt x="1911" y="17384"/>
                </a:lnTo>
                <a:lnTo>
                  <a:pt x="1939" y="17424"/>
                </a:lnTo>
                <a:lnTo>
                  <a:pt x="1948" y="17464"/>
                </a:lnTo>
                <a:lnTo>
                  <a:pt x="1958" y="17499"/>
                </a:lnTo>
                <a:lnTo>
                  <a:pt x="2025" y="17465"/>
                </a:lnTo>
                <a:lnTo>
                  <a:pt x="2093" y="17425"/>
                </a:lnTo>
                <a:lnTo>
                  <a:pt x="2189" y="17354"/>
                </a:lnTo>
                <a:lnTo>
                  <a:pt x="2258" y="17289"/>
                </a:lnTo>
                <a:lnTo>
                  <a:pt x="2292" y="17233"/>
                </a:lnTo>
                <a:lnTo>
                  <a:pt x="2318" y="17208"/>
                </a:lnTo>
                <a:lnTo>
                  <a:pt x="2354" y="17166"/>
                </a:lnTo>
                <a:lnTo>
                  <a:pt x="2395" y="17132"/>
                </a:lnTo>
                <a:lnTo>
                  <a:pt x="2447" y="17107"/>
                </a:lnTo>
                <a:lnTo>
                  <a:pt x="2517" y="17087"/>
                </a:lnTo>
                <a:lnTo>
                  <a:pt x="2598" y="17095"/>
                </a:lnTo>
                <a:lnTo>
                  <a:pt x="2643" y="17120"/>
                </a:lnTo>
                <a:lnTo>
                  <a:pt x="2680" y="17175"/>
                </a:lnTo>
                <a:lnTo>
                  <a:pt x="2694" y="17243"/>
                </a:lnTo>
                <a:lnTo>
                  <a:pt x="2696" y="17333"/>
                </a:lnTo>
                <a:lnTo>
                  <a:pt x="2674" y="17417"/>
                </a:lnTo>
                <a:lnTo>
                  <a:pt x="2619" y="17506"/>
                </a:lnTo>
                <a:lnTo>
                  <a:pt x="2591" y="17537"/>
                </a:lnTo>
                <a:lnTo>
                  <a:pt x="2536" y="17600"/>
                </a:lnTo>
                <a:lnTo>
                  <a:pt x="2449" y="17661"/>
                </a:lnTo>
                <a:lnTo>
                  <a:pt x="2349" y="17724"/>
                </a:lnTo>
                <a:lnTo>
                  <a:pt x="2225" y="17782"/>
                </a:lnTo>
                <a:lnTo>
                  <a:pt x="2045" y="17831"/>
                </a:lnTo>
                <a:lnTo>
                  <a:pt x="1847" y="17849"/>
                </a:lnTo>
                <a:lnTo>
                  <a:pt x="1651" y="17837"/>
                </a:lnTo>
                <a:lnTo>
                  <a:pt x="1449" y="17796"/>
                </a:lnTo>
                <a:lnTo>
                  <a:pt x="1236" y="17702"/>
                </a:lnTo>
                <a:lnTo>
                  <a:pt x="1047" y="17588"/>
                </a:lnTo>
                <a:lnTo>
                  <a:pt x="898" y="17446"/>
                </a:lnTo>
                <a:lnTo>
                  <a:pt x="753" y="17286"/>
                </a:lnTo>
                <a:lnTo>
                  <a:pt x="635" y="17100"/>
                </a:lnTo>
                <a:lnTo>
                  <a:pt x="548" y="16916"/>
                </a:lnTo>
                <a:lnTo>
                  <a:pt x="510" y="16720"/>
                </a:lnTo>
                <a:lnTo>
                  <a:pt x="486" y="16540"/>
                </a:lnTo>
                <a:lnTo>
                  <a:pt x="501" y="16364"/>
                </a:lnTo>
                <a:lnTo>
                  <a:pt x="529" y="16255"/>
                </a:lnTo>
                <a:lnTo>
                  <a:pt x="560" y="16161"/>
                </a:lnTo>
                <a:lnTo>
                  <a:pt x="596" y="16099"/>
                </a:lnTo>
                <a:lnTo>
                  <a:pt x="614" y="16053"/>
                </a:lnTo>
                <a:lnTo>
                  <a:pt x="630" y="16044"/>
                </a:lnTo>
                <a:close/>
                <a:moveTo>
                  <a:pt x="7559" y="16013"/>
                </a:moveTo>
                <a:lnTo>
                  <a:pt x="7616" y="16015"/>
                </a:lnTo>
                <a:lnTo>
                  <a:pt x="7685" y="16046"/>
                </a:lnTo>
                <a:lnTo>
                  <a:pt x="7614" y="16021"/>
                </a:lnTo>
                <a:lnTo>
                  <a:pt x="7559" y="16013"/>
                </a:lnTo>
                <a:close/>
                <a:moveTo>
                  <a:pt x="11923" y="15951"/>
                </a:moveTo>
                <a:lnTo>
                  <a:pt x="12100" y="15965"/>
                </a:lnTo>
                <a:lnTo>
                  <a:pt x="12265" y="15996"/>
                </a:lnTo>
                <a:lnTo>
                  <a:pt x="12412" y="16073"/>
                </a:lnTo>
                <a:lnTo>
                  <a:pt x="12541" y="16171"/>
                </a:lnTo>
                <a:lnTo>
                  <a:pt x="12624" y="16296"/>
                </a:lnTo>
                <a:lnTo>
                  <a:pt x="12684" y="16434"/>
                </a:lnTo>
                <a:lnTo>
                  <a:pt x="12706" y="16594"/>
                </a:lnTo>
                <a:lnTo>
                  <a:pt x="12692" y="16719"/>
                </a:lnTo>
                <a:lnTo>
                  <a:pt x="12649" y="16836"/>
                </a:lnTo>
                <a:lnTo>
                  <a:pt x="12579" y="16953"/>
                </a:lnTo>
                <a:lnTo>
                  <a:pt x="12495" y="17053"/>
                </a:lnTo>
                <a:lnTo>
                  <a:pt x="12387" y="17121"/>
                </a:lnTo>
                <a:lnTo>
                  <a:pt x="12275" y="17182"/>
                </a:lnTo>
                <a:lnTo>
                  <a:pt x="12145" y="17212"/>
                </a:lnTo>
                <a:lnTo>
                  <a:pt x="12023" y="17212"/>
                </a:lnTo>
                <a:lnTo>
                  <a:pt x="11896" y="17179"/>
                </a:lnTo>
                <a:lnTo>
                  <a:pt x="11784" y="17117"/>
                </a:lnTo>
                <a:lnTo>
                  <a:pt x="11700" y="17044"/>
                </a:lnTo>
                <a:lnTo>
                  <a:pt x="11637" y="16943"/>
                </a:lnTo>
                <a:lnTo>
                  <a:pt x="11608" y="16833"/>
                </a:lnTo>
                <a:lnTo>
                  <a:pt x="11606" y="16717"/>
                </a:lnTo>
                <a:lnTo>
                  <a:pt x="11635" y="16608"/>
                </a:lnTo>
                <a:lnTo>
                  <a:pt x="11695" y="16502"/>
                </a:lnTo>
                <a:lnTo>
                  <a:pt x="11773" y="16426"/>
                </a:lnTo>
                <a:lnTo>
                  <a:pt x="11876" y="16376"/>
                </a:lnTo>
                <a:lnTo>
                  <a:pt x="11995" y="16362"/>
                </a:lnTo>
                <a:lnTo>
                  <a:pt x="12031" y="16372"/>
                </a:lnTo>
                <a:lnTo>
                  <a:pt x="11919" y="16381"/>
                </a:lnTo>
                <a:lnTo>
                  <a:pt x="11821" y="16413"/>
                </a:lnTo>
                <a:lnTo>
                  <a:pt x="11734" y="16474"/>
                </a:lnTo>
                <a:lnTo>
                  <a:pt x="11671" y="16566"/>
                </a:lnTo>
                <a:lnTo>
                  <a:pt x="11626" y="16664"/>
                </a:lnTo>
                <a:lnTo>
                  <a:pt x="11618" y="16771"/>
                </a:lnTo>
                <a:lnTo>
                  <a:pt x="11628" y="16877"/>
                </a:lnTo>
                <a:lnTo>
                  <a:pt x="11680" y="16974"/>
                </a:lnTo>
                <a:lnTo>
                  <a:pt x="11742" y="17055"/>
                </a:lnTo>
                <a:lnTo>
                  <a:pt x="11836" y="17137"/>
                </a:lnTo>
                <a:lnTo>
                  <a:pt x="11954" y="17181"/>
                </a:lnTo>
                <a:lnTo>
                  <a:pt x="12085" y="17196"/>
                </a:lnTo>
                <a:lnTo>
                  <a:pt x="12204" y="17182"/>
                </a:lnTo>
                <a:lnTo>
                  <a:pt x="12324" y="17143"/>
                </a:lnTo>
                <a:lnTo>
                  <a:pt x="12456" y="17056"/>
                </a:lnTo>
                <a:lnTo>
                  <a:pt x="12565" y="16936"/>
                </a:lnTo>
                <a:lnTo>
                  <a:pt x="12633" y="16800"/>
                </a:lnTo>
                <a:lnTo>
                  <a:pt x="12668" y="16642"/>
                </a:lnTo>
                <a:lnTo>
                  <a:pt x="12650" y="16489"/>
                </a:lnTo>
                <a:lnTo>
                  <a:pt x="12605" y="16342"/>
                </a:lnTo>
                <a:lnTo>
                  <a:pt x="12521" y="16198"/>
                </a:lnTo>
                <a:lnTo>
                  <a:pt x="12407" y="16091"/>
                </a:lnTo>
                <a:lnTo>
                  <a:pt x="12301" y="16031"/>
                </a:lnTo>
                <a:lnTo>
                  <a:pt x="12176" y="15992"/>
                </a:lnTo>
                <a:lnTo>
                  <a:pt x="12033" y="15973"/>
                </a:lnTo>
                <a:lnTo>
                  <a:pt x="11897" y="15976"/>
                </a:lnTo>
                <a:lnTo>
                  <a:pt x="11770" y="15994"/>
                </a:lnTo>
                <a:lnTo>
                  <a:pt x="11611" y="16036"/>
                </a:lnTo>
                <a:lnTo>
                  <a:pt x="11464" y="16107"/>
                </a:lnTo>
                <a:lnTo>
                  <a:pt x="11315" y="16183"/>
                </a:lnTo>
                <a:lnTo>
                  <a:pt x="11162" y="16278"/>
                </a:lnTo>
                <a:lnTo>
                  <a:pt x="11009" y="16392"/>
                </a:lnTo>
                <a:lnTo>
                  <a:pt x="10853" y="16499"/>
                </a:lnTo>
                <a:lnTo>
                  <a:pt x="10687" y="16616"/>
                </a:lnTo>
                <a:lnTo>
                  <a:pt x="10517" y="16726"/>
                </a:lnTo>
                <a:lnTo>
                  <a:pt x="10330" y="16825"/>
                </a:lnTo>
                <a:lnTo>
                  <a:pt x="10123" y="16925"/>
                </a:lnTo>
                <a:lnTo>
                  <a:pt x="9904" y="17002"/>
                </a:lnTo>
                <a:lnTo>
                  <a:pt x="9661" y="17067"/>
                </a:lnTo>
                <a:lnTo>
                  <a:pt x="9388" y="17105"/>
                </a:lnTo>
                <a:lnTo>
                  <a:pt x="9097" y="17112"/>
                </a:lnTo>
                <a:lnTo>
                  <a:pt x="9175" y="17081"/>
                </a:lnTo>
                <a:lnTo>
                  <a:pt x="9453" y="17051"/>
                </a:lnTo>
                <a:lnTo>
                  <a:pt x="9714" y="16991"/>
                </a:lnTo>
                <a:lnTo>
                  <a:pt x="9947" y="16911"/>
                </a:lnTo>
                <a:lnTo>
                  <a:pt x="10152" y="16817"/>
                </a:lnTo>
                <a:lnTo>
                  <a:pt x="10358" y="16717"/>
                </a:lnTo>
                <a:lnTo>
                  <a:pt x="10538" y="16596"/>
                </a:lnTo>
                <a:lnTo>
                  <a:pt x="10716" y="16482"/>
                </a:lnTo>
                <a:lnTo>
                  <a:pt x="10888" y="16367"/>
                </a:lnTo>
                <a:lnTo>
                  <a:pt x="11050" y="16262"/>
                </a:lnTo>
                <a:lnTo>
                  <a:pt x="11219" y="16158"/>
                </a:lnTo>
                <a:lnTo>
                  <a:pt x="11397" y="16070"/>
                </a:lnTo>
                <a:lnTo>
                  <a:pt x="11574" y="16007"/>
                </a:lnTo>
                <a:lnTo>
                  <a:pt x="11757" y="15971"/>
                </a:lnTo>
                <a:lnTo>
                  <a:pt x="11923" y="15951"/>
                </a:lnTo>
                <a:close/>
                <a:moveTo>
                  <a:pt x="1903" y="15774"/>
                </a:moveTo>
                <a:lnTo>
                  <a:pt x="1809" y="15790"/>
                </a:lnTo>
                <a:lnTo>
                  <a:pt x="1832" y="15800"/>
                </a:lnTo>
                <a:lnTo>
                  <a:pt x="1891" y="15796"/>
                </a:lnTo>
                <a:lnTo>
                  <a:pt x="1932" y="15776"/>
                </a:lnTo>
                <a:lnTo>
                  <a:pt x="1903" y="15774"/>
                </a:lnTo>
                <a:close/>
                <a:moveTo>
                  <a:pt x="3360" y="15617"/>
                </a:moveTo>
                <a:lnTo>
                  <a:pt x="3186" y="15642"/>
                </a:lnTo>
                <a:lnTo>
                  <a:pt x="3019" y="15688"/>
                </a:lnTo>
                <a:lnTo>
                  <a:pt x="2880" y="15780"/>
                </a:lnTo>
                <a:lnTo>
                  <a:pt x="2748" y="15887"/>
                </a:lnTo>
                <a:lnTo>
                  <a:pt x="2649" y="16021"/>
                </a:lnTo>
                <a:lnTo>
                  <a:pt x="2564" y="16173"/>
                </a:lnTo>
                <a:lnTo>
                  <a:pt x="2575" y="16156"/>
                </a:lnTo>
                <a:lnTo>
                  <a:pt x="2558" y="16197"/>
                </a:lnTo>
                <a:lnTo>
                  <a:pt x="2600" y="16330"/>
                </a:lnTo>
                <a:lnTo>
                  <a:pt x="2609" y="16467"/>
                </a:lnTo>
                <a:lnTo>
                  <a:pt x="2572" y="16657"/>
                </a:lnTo>
                <a:lnTo>
                  <a:pt x="2538" y="16732"/>
                </a:lnTo>
                <a:lnTo>
                  <a:pt x="2568" y="16843"/>
                </a:lnTo>
                <a:lnTo>
                  <a:pt x="2640" y="17010"/>
                </a:lnTo>
                <a:lnTo>
                  <a:pt x="2757" y="17150"/>
                </a:lnTo>
                <a:lnTo>
                  <a:pt x="2880" y="17272"/>
                </a:lnTo>
                <a:lnTo>
                  <a:pt x="3037" y="17358"/>
                </a:lnTo>
                <a:lnTo>
                  <a:pt x="3229" y="17435"/>
                </a:lnTo>
                <a:lnTo>
                  <a:pt x="3425" y="17473"/>
                </a:lnTo>
                <a:lnTo>
                  <a:pt x="3439" y="17473"/>
                </a:lnTo>
                <a:lnTo>
                  <a:pt x="3412" y="17450"/>
                </a:lnTo>
                <a:lnTo>
                  <a:pt x="3293" y="17316"/>
                </a:lnTo>
                <a:lnTo>
                  <a:pt x="3205" y="17158"/>
                </a:lnTo>
                <a:lnTo>
                  <a:pt x="3152" y="16996"/>
                </a:lnTo>
                <a:lnTo>
                  <a:pt x="3132" y="16824"/>
                </a:lnTo>
                <a:lnTo>
                  <a:pt x="3154" y="16643"/>
                </a:lnTo>
                <a:lnTo>
                  <a:pt x="3218" y="16499"/>
                </a:lnTo>
                <a:lnTo>
                  <a:pt x="3316" y="16370"/>
                </a:lnTo>
                <a:lnTo>
                  <a:pt x="3433" y="16266"/>
                </a:lnTo>
                <a:lnTo>
                  <a:pt x="3570" y="16186"/>
                </a:lnTo>
                <a:lnTo>
                  <a:pt x="3717" y="16141"/>
                </a:lnTo>
                <a:lnTo>
                  <a:pt x="3876" y="16125"/>
                </a:lnTo>
                <a:lnTo>
                  <a:pt x="4000" y="16142"/>
                </a:lnTo>
                <a:lnTo>
                  <a:pt x="3991" y="16104"/>
                </a:lnTo>
                <a:lnTo>
                  <a:pt x="3968" y="16021"/>
                </a:lnTo>
                <a:lnTo>
                  <a:pt x="3935" y="15948"/>
                </a:lnTo>
                <a:lnTo>
                  <a:pt x="3900" y="15861"/>
                </a:lnTo>
                <a:lnTo>
                  <a:pt x="3848" y="15790"/>
                </a:lnTo>
                <a:lnTo>
                  <a:pt x="3765" y="15716"/>
                </a:lnTo>
                <a:lnTo>
                  <a:pt x="3669" y="15666"/>
                </a:lnTo>
                <a:lnTo>
                  <a:pt x="3536" y="15631"/>
                </a:lnTo>
                <a:lnTo>
                  <a:pt x="3360" y="15617"/>
                </a:lnTo>
                <a:close/>
                <a:moveTo>
                  <a:pt x="4919" y="15583"/>
                </a:moveTo>
                <a:lnTo>
                  <a:pt x="5172" y="15842"/>
                </a:lnTo>
                <a:lnTo>
                  <a:pt x="5402" y="16095"/>
                </a:lnTo>
                <a:lnTo>
                  <a:pt x="5658" y="16317"/>
                </a:lnTo>
                <a:lnTo>
                  <a:pt x="5953" y="16517"/>
                </a:lnTo>
                <a:lnTo>
                  <a:pt x="6277" y="16705"/>
                </a:lnTo>
                <a:lnTo>
                  <a:pt x="6619" y="16872"/>
                </a:lnTo>
                <a:lnTo>
                  <a:pt x="6972" y="17023"/>
                </a:lnTo>
                <a:lnTo>
                  <a:pt x="7361" y="17157"/>
                </a:lnTo>
                <a:lnTo>
                  <a:pt x="7746" y="17284"/>
                </a:lnTo>
                <a:lnTo>
                  <a:pt x="8149" y="17390"/>
                </a:lnTo>
                <a:lnTo>
                  <a:pt x="8558" y="17497"/>
                </a:lnTo>
                <a:lnTo>
                  <a:pt x="8964" y="17591"/>
                </a:lnTo>
                <a:lnTo>
                  <a:pt x="9379" y="17675"/>
                </a:lnTo>
                <a:lnTo>
                  <a:pt x="9703" y="17741"/>
                </a:lnTo>
                <a:lnTo>
                  <a:pt x="10030" y="17794"/>
                </a:lnTo>
                <a:lnTo>
                  <a:pt x="10366" y="17838"/>
                </a:lnTo>
                <a:lnTo>
                  <a:pt x="10693" y="17866"/>
                </a:lnTo>
                <a:lnTo>
                  <a:pt x="11032" y="17897"/>
                </a:lnTo>
                <a:lnTo>
                  <a:pt x="11352" y="17930"/>
                </a:lnTo>
                <a:lnTo>
                  <a:pt x="11685" y="17959"/>
                </a:lnTo>
                <a:lnTo>
                  <a:pt x="11948" y="18000"/>
                </a:lnTo>
                <a:lnTo>
                  <a:pt x="10636" y="18000"/>
                </a:lnTo>
                <a:lnTo>
                  <a:pt x="10355" y="17976"/>
                </a:lnTo>
                <a:lnTo>
                  <a:pt x="10014" y="17951"/>
                </a:lnTo>
                <a:lnTo>
                  <a:pt x="9686" y="17903"/>
                </a:lnTo>
                <a:lnTo>
                  <a:pt x="9355" y="17842"/>
                </a:lnTo>
                <a:lnTo>
                  <a:pt x="8963" y="17765"/>
                </a:lnTo>
                <a:lnTo>
                  <a:pt x="8562" y="17679"/>
                </a:lnTo>
                <a:lnTo>
                  <a:pt x="8162" y="17561"/>
                </a:lnTo>
                <a:lnTo>
                  <a:pt x="7759" y="17429"/>
                </a:lnTo>
                <a:lnTo>
                  <a:pt x="7365" y="17287"/>
                </a:lnTo>
                <a:lnTo>
                  <a:pt x="6982" y="17128"/>
                </a:lnTo>
                <a:lnTo>
                  <a:pt x="6604" y="16952"/>
                </a:lnTo>
                <a:lnTo>
                  <a:pt x="6263" y="16759"/>
                </a:lnTo>
                <a:lnTo>
                  <a:pt x="5924" y="16554"/>
                </a:lnTo>
                <a:lnTo>
                  <a:pt x="5622" y="16333"/>
                </a:lnTo>
                <a:lnTo>
                  <a:pt x="5352" y="16089"/>
                </a:lnTo>
                <a:lnTo>
                  <a:pt x="5113" y="15846"/>
                </a:lnTo>
                <a:lnTo>
                  <a:pt x="4919" y="15583"/>
                </a:lnTo>
                <a:close/>
                <a:moveTo>
                  <a:pt x="5434" y="15445"/>
                </a:moveTo>
                <a:lnTo>
                  <a:pt x="5449" y="15452"/>
                </a:lnTo>
                <a:lnTo>
                  <a:pt x="5753" y="15590"/>
                </a:lnTo>
                <a:lnTo>
                  <a:pt x="6022" y="15718"/>
                </a:lnTo>
                <a:lnTo>
                  <a:pt x="6284" y="15871"/>
                </a:lnTo>
                <a:lnTo>
                  <a:pt x="6539" y="16028"/>
                </a:lnTo>
                <a:lnTo>
                  <a:pt x="6793" y="16185"/>
                </a:lnTo>
                <a:lnTo>
                  <a:pt x="7036" y="16338"/>
                </a:lnTo>
                <a:lnTo>
                  <a:pt x="7283" y="16500"/>
                </a:lnTo>
                <a:lnTo>
                  <a:pt x="7459" y="16603"/>
                </a:lnTo>
                <a:lnTo>
                  <a:pt x="7570" y="16556"/>
                </a:lnTo>
                <a:lnTo>
                  <a:pt x="7668" y="16479"/>
                </a:lnTo>
                <a:lnTo>
                  <a:pt x="7737" y="16388"/>
                </a:lnTo>
                <a:lnTo>
                  <a:pt x="7782" y="16290"/>
                </a:lnTo>
                <a:lnTo>
                  <a:pt x="7780" y="16200"/>
                </a:lnTo>
                <a:lnTo>
                  <a:pt x="7751" y="16115"/>
                </a:lnTo>
                <a:lnTo>
                  <a:pt x="7685" y="16046"/>
                </a:lnTo>
                <a:lnTo>
                  <a:pt x="7752" y="16109"/>
                </a:lnTo>
                <a:lnTo>
                  <a:pt x="7791" y="16183"/>
                </a:lnTo>
                <a:lnTo>
                  <a:pt x="7794" y="16268"/>
                </a:lnTo>
                <a:lnTo>
                  <a:pt x="7770" y="16358"/>
                </a:lnTo>
                <a:lnTo>
                  <a:pt x="7715" y="16446"/>
                </a:lnTo>
                <a:lnTo>
                  <a:pt x="7643" y="16524"/>
                </a:lnTo>
                <a:lnTo>
                  <a:pt x="7547" y="16595"/>
                </a:lnTo>
                <a:lnTo>
                  <a:pt x="7487" y="16619"/>
                </a:lnTo>
                <a:lnTo>
                  <a:pt x="7523" y="16640"/>
                </a:lnTo>
                <a:lnTo>
                  <a:pt x="7761" y="16761"/>
                </a:lnTo>
                <a:lnTo>
                  <a:pt x="8004" y="16863"/>
                </a:lnTo>
                <a:lnTo>
                  <a:pt x="8234" y="16943"/>
                </a:lnTo>
                <a:lnTo>
                  <a:pt x="8467" y="16985"/>
                </a:lnTo>
                <a:lnTo>
                  <a:pt x="8703" y="16995"/>
                </a:lnTo>
                <a:lnTo>
                  <a:pt x="8929" y="16965"/>
                </a:lnTo>
                <a:lnTo>
                  <a:pt x="9081" y="16927"/>
                </a:lnTo>
                <a:lnTo>
                  <a:pt x="9214" y="16860"/>
                </a:lnTo>
                <a:lnTo>
                  <a:pt x="9337" y="16783"/>
                </a:lnTo>
                <a:lnTo>
                  <a:pt x="9426" y="16690"/>
                </a:lnTo>
                <a:lnTo>
                  <a:pt x="9497" y="16593"/>
                </a:lnTo>
                <a:lnTo>
                  <a:pt x="9545" y="16483"/>
                </a:lnTo>
                <a:lnTo>
                  <a:pt x="9560" y="16378"/>
                </a:lnTo>
                <a:lnTo>
                  <a:pt x="9547" y="16278"/>
                </a:lnTo>
                <a:lnTo>
                  <a:pt x="9547" y="16277"/>
                </a:lnTo>
                <a:lnTo>
                  <a:pt x="9534" y="16281"/>
                </a:lnTo>
                <a:lnTo>
                  <a:pt x="9363" y="16294"/>
                </a:lnTo>
                <a:lnTo>
                  <a:pt x="9193" y="16281"/>
                </a:lnTo>
                <a:lnTo>
                  <a:pt x="9080" y="16260"/>
                </a:lnTo>
                <a:lnTo>
                  <a:pt x="9074" y="16269"/>
                </a:lnTo>
                <a:lnTo>
                  <a:pt x="9069" y="16288"/>
                </a:lnTo>
                <a:lnTo>
                  <a:pt x="9068" y="16268"/>
                </a:lnTo>
                <a:lnTo>
                  <a:pt x="9070" y="16258"/>
                </a:lnTo>
                <a:lnTo>
                  <a:pt x="9021" y="16249"/>
                </a:lnTo>
                <a:lnTo>
                  <a:pt x="8871" y="16184"/>
                </a:lnTo>
                <a:lnTo>
                  <a:pt x="8729" y="16089"/>
                </a:lnTo>
                <a:lnTo>
                  <a:pt x="8599" y="15971"/>
                </a:lnTo>
                <a:lnTo>
                  <a:pt x="8498" y="15816"/>
                </a:lnTo>
                <a:lnTo>
                  <a:pt x="8434" y="15645"/>
                </a:lnTo>
                <a:lnTo>
                  <a:pt x="8432" y="15637"/>
                </a:lnTo>
                <a:lnTo>
                  <a:pt x="8363" y="15645"/>
                </a:lnTo>
                <a:lnTo>
                  <a:pt x="8169" y="15672"/>
                </a:lnTo>
                <a:lnTo>
                  <a:pt x="7967" y="15683"/>
                </a:lnTo>
                <a:lnTo>
                  <a:pt x="7744" y="15701"/>
                </a:lnTo>
                <a:lnTo>
                  <a:pt x="7504" y="15709"/>
                </a:lnTo>
                <a:lnTo>
                  <a:pt x="7235" y="15703"/>
                </a:lnTo>
                <a:lnTo>
                  <a:pt x="6968" y="15690"/>
                </a:lnTo>
                <a:lnTo>
                  <a:pt x="6715" y="15675"/>
                </a:lnTo>
                <a:lnTo>
                  <a:pt x="6469" y="15656"/>
                </a:lnTo>
                <a:lnTo>
                  <a:pt x="6242" y="15615"/>
                </a:lnTo>
                <a:lnTo>
                  <a:pt x="6045" y="15583"/>
                </a:lnTo>
                <a:lnTo>
                  <a:pt x="5883" y="15559"/>
                </a:lnTo>
                <a:lnTo>
                  <a:pt x="5775" y="15531"/>
                </a:lnTo>
                <a:lnTo>
                  <a:pt x="5515" y="15469"/>
                </a:lnTo>
                <a:lnTo>
                  <a:pt x="5434" y="15445"/>
                </a:lnTo>
                <a:close/>
                <a:moveTo>
                  <a:pt x="4690" y="15283"/>
                </a:moveTo>
                <a:lnTo>
                  <a:pt x="4848" y="15364"/>
                </a:lnTo>
                <a:lnTo>
                  <a:pt x="5125" y="15508"/>
                </a:lnTo>
                <a:lnTo>
                  <a:pt x="5335" y="15640"/>
                </a:lnTo>
                <a:lnTo>
                  <a:pt x="5549" y="15780"/>
                </a:lnTo>
                <a:lnTo>
                  <a:pt x="5748" y="15929"/>
                </a:lnTo>
                <a:lnTo>
                  <a:pt x="5954" y="16073"/>
                </a:lnTo>
                <a:lnTo>
                  <a:pt x="6149" y="16215"/>
                </a:lnTo>
                <a:lnTo>
                  <a:pt x="6345" y="16350"/>
                </a:lnTo>
                <a:lnTo>
                  <a:pt x="6533" y="16464"/>
                </a:lnTo>
                <a:lnTo>
                  <a:pt x="6728" y="16553"/>
                </a:lnTo>
                <a:lnTo>
                  <a:pt x="6922" y="16624"/>
                </a:lnTo>
                <a:lnTo>
                  <a:pt x="7115" y="16649"/>
                </a:lnTo>
                <a:lnTo>
                  <a:pt x="7313" y="16630"/>
                </a:lnTo>
                <a:lnTo>
                  <a:pt x="7333" y="16627"/>
                </a:lnTo>
                <a:lnTo>
                  <a:pt x="7238" y="16572"/>
                </a:lnTo>
                <a:lnTo>
                  <a:pt x="6986" y="16428"/>
                </a:lnTo>
                <a:lnTo>
                  <a:pt x="6732" y="16271"/>
                </a:lnTo>
                <a:lnTo>
                  <a:pt x="6482" y="16122"/>
                </a:lnTo>
                <a:lnTo>
                  <a:pt x="6227" y="15965"/>
                </a:lnTo>
                <a:lnTo>
                  <a:pt x="5966" y="15832"/>
                </a:lnTo>
                <a:lnTo>
                  <a:pt x="5696" y="15710"/>
                </a:lnTo>
                <a:lnTo>
                  <a:pt x="5367" y="15565"/>
                </a:lnTo>
                <a:lnTo>
                  <a:pt x="5045" y="15423"/>
                </a:lnTo>
                <a:lnTo>
                  <a:pt x="4707" y="15289"/>
                </a:lnTo>
                <a:lnTo>
                  <a:pt x="4690" y="15283"/>
                </a:lnTo>
                <a:close/>
                <a:moveTo>
                  <a:pt x="4274" y="15201"/>
                </a:moveTo>
                <a:lnTo>
                  <a:pt x="4422" y="15394"/>
                </a:lnTo>
                <a:lnTo>
                  <a:pt x="4543" y="15593"/>
                </a:lnTo>
                <a:lnTo>
                  <a:pt x="4638" y="15818"/>
                </a:lnTo>
                <a:lnTo>
                  <a:pt x="4693" y="16051"/>
                </a:lnTo>
                <a:lnTo>
                  <a:pt x="4707" y="16292"/>
                </a:lnTo>
                <a:lnTo>
                  <a:pt x="4675" y="16535"/>
                </a:lnTo>
                <a:lnTo>
                  <a:pt x="4609" y="16762"/>
                </a:lnTo>
                <a:lnTo>
                  <a:pt x="4495" y="16976"/>
                </a:lnTo>
                <a:lnTo>
                  <a:pt x="4354" y="17145"/>
                </a:lnTo>
                <a:lnTo>
                  <a:pt x="4201" y="17285"/>
                </a:lnTo>
                <a:lnTo>
                  <a:pt x="4011" y="17396"/>
                </a:lnTo>
                <a:lnTo>
                  <a:pt x="3817" y="17473"/>
                </a:lnTo>
                <a:lnTo>
                  <a:pt x="3603" y="17507"/>
                </a:lnTo>
                <a:lnTo>
                  <a:pt x="3531" y="17506"/>
                </a:lnTo>
                <a:lnTo>
                  <a:pt x="3585" y="17548"/>
                </a:lnTo>
                <a:lnTo>
                  <a:pt x="3756" y="17631"/>
                </a:lnTo>
                <a:lnTo>
                  <a:pt x="3937" y="17679"/>
                </a:lnTo>
                <a:lnTo>
                  <a:pt x="4125" y="17696"/>
                </a:lnTo>
                <a:lnTo>
                  <a:pt x="4313" y="17668"/>
                </a:lnTo>
                <a:lnTo>
                  <a:pt x="4496" y="17607"/>
                </a:lnTo>
                <a:lnTo>
                  <a:pt x="4662" y="17515"/>
                </a:lnTo>
                <a:lnTo>
                  <a:pt x="4800" y="17404"/>
                </a:lnTo>
                <a:lnTo>
                  <a:pt x="4856" y="17337"/>
                </a:lnTo>
                <a:lnTo>
                  <a:pt x="4853" y="17180"/>
                </a:lnTo>
                <a:lnTo>
                  <a:pt x="4855" y="16974"/>
                </a:lnTo>
                <a:lnTo>
                  <a:pt x="4859" y="16763"/>
                </a:lnTo>
                <a:lnTo>
                  <a:pt x="4859" y="16544"/>
                </a:lnTo>
                <a:lnTo>
                  <a:pt x="4851" y="16330"/>
                </a:lnTo>
                <a:lnTo>
                  <a:pt x="4813" y="16108"/>
                </a:lnTo>
                <a:lnTo>
                  <a:pt x="4760" y="15894"/>
                </a:lnTo>
                <a:lnTo>
                  <a:pt x="4673" y="15685"/>
                </a:lnTo>
                <a:lnTo>
                  <a:pt x="4541" y="15477"/>
                </a:lnTo>
                <a:lnTo>
                  <a:pt x="4586" y="15527"/>
                </a:lnTo>
                <a:lnTo>
                  <a:pt x="4750" y="15808"/>
                </a:lnTo>
                <a:lnTo>
                  <a:pt x="4856" y="16068"/>
                </a:lnTo>
                <a:lnTo>
                  <a:pt x="4925" y="16317"/>
                </a:lnTo>
                <a:lnTo>
                  <a:pt x="4960" y="16552"/>
                </a:lnTo>
                <a:lnTo>
                  <a:pt x="4963" y="16784"/>
                </a:lnTo>
                <a:lnTo>
                  <a:pt x="4958" y="17001"/>
                </a:lnTo>
                <a:lnTo>
                  <a:pt x="4949" y="17205"/>
                </a:lnTo>
                <a:lnTo>
                  <a:pt x="4947" y="17223"/>
                </a:lnTo>
                <a:lnTo>
                  <a:pt x="4992" y="17165"/>
                </a:lnTo>
                <a:lnTo>
                  <a:pt x="5040" y="17055"/>
                </a:lnTo>
                <a:lnTo>
                  <a:pt x="5075" y="16923"/>
                </a:lnTo>
                <a:lnTo>
                  <a:pt x="5095" y="16774"/>
                </a:lnTo>
                <a:lnTo>
                  <a:pt x="5104" y="16615"/>
                </a:lnTo>
                <a:lnTo>
                  <a:pt x="5089" y="16451"/>
                </a:lnTo>
                <a:lnTo>
                  <a:pt x="5046" y="16272"/>
                </a:lnTo>
                <a:lnTo>
                  <a:pt x="4997" y="16092"/>
                </a:lnTo>
                <a:lnTo>
                  <a:pt x="4912" y="15902"/>
                </a:lnTo>
                <a:lnTo>
                  <a:pt x="4801" y="15712"/>
                </a:lnTo>
                <a:lnTo>
                  <a:pt x="4655" y="15533"/>
                </a:lnTo>
                <a:lnTo>
                  <a:pt x="4487" y="15340"/>
                </a:lnTo>
                <a:lnTo>
                  <a:pt x="4363" y="15240"/>
                </a:lnTo>
                <a:lnTo>
                  <a:pt x="4274" y="15201"/>
                </a:lnTo>
                <a:close/>
                <a:moveTo>
                  <a:pt x="10455" y="15116"/>
                </a:moveTo>
                <a:lnTo>
                  <a:pt x="10423" y="15125"/>
                </a:lnTo>
                <a:lnTo>
                  <a:pt x="10167" y="15219"/>
                </a:lnTo>
                <a:lnTo>
                  <a:pt x="9947" y="15296"/>
                </a:lnTo>
                <a:lnTo>
                  <a:pt x="9845" y="15326"/>
                </a:lnTo>
                <a:lnTo>
                  <a:pt x="9848" y="15354"/>
                </a:lnTo>
                <a:lnTo>
                  <a:pt x="9841" y="15455"/>
                </a:lnTo>
                <a:lnTo>
                  <a:pt x="9811" y="15518"/>
                </a:lnTo>
                <a:lnTo>
                  <a:pt x="9788" y="15583"/>
                </a:lnTo>
                <a:lnTo>
                  <a:pt x="9774" y="15611"/>
                </a:lnTo>
                <a:lnTo>
                  <a:pt x="9748" y="15636"/>
                </a:lnTo>
                <a:lnTo>
                  <a:pt x="9715" y="15666"/>
                </a:lnTo>
                <a:lnTo>
                  <a:pt x="9684" y="15684"/>
                </a:lnTo>
                <a:lnTo>
                  <a:pt x="9654" y="15702"/>
                </a:lnTo>
                <a:lnTo>
                  <a:pt x="9622" y="15700"/>
                </a:lnTo>
                <a:lnTo>
                  <a:pt x="9598" y="15693"/>
                </a:lnTo>
                <a:lnTo>
                  <a:pt x="9574" y="15687"/>
                </a:lnTo>
                <a:lnTo>
                  <a:pt x="9564" y="15678"/>
                </a:lnTo>
                <a:lnTo>
                  <a:pt x="9546" y="15647"/>
                </a:lnTo>
                <a:lnTo>
                  <a:pt x="9534" y="15619"/>
                </a:lnTo>
                <a:lnTo>
                  <a:pt x="9534" y="15593"/>
                </a:lnTo>
                <a:lnTo>
                  <a:pt x="9547" y="15545"/>
                </a:lnTo>
                <a:lnTo>
                  <a:pt x="9564" y="15504"/>
                </a:lnTo>
                <a:lnTo>
                  <a:pt x="9589" y="15485"/>
                </a:lnTo>
                <a:lnTo>
                  <a:pt x="9609" y="15432"/>
                </a:lnTo>
                <a:lnTo>
                  <a:pt x="9624" y="15387"/>
                </a:lnTo>
                <a:lnTo>
                  <a:pt x="9531" y="15412"/>
                </a:lnTo>
                <a:lnTo>
                  <a:pt x="9349" y="15467"/>
                </a:lnTo>
                <a:lnTo>
                  <a:pt x="9185" y="15501"/>
                </a:lnTo>
                <a:lnTo>
                  <a:pt x="9049" y="15530"/>
                </a:lnTo>
                <a:lnTo>
                  <a:pt x="8946" y="15554"/>
                </a:lnTo>
                <a:lnTo>
                  <a:pt x="8886" y="15564"/>
                </a:lnTo>
                <a:lnTo>
                  <a:pt x="8857" y="15576"/>
                </a:lnTo>
                <a:lnTo>
                  <a:pt x="8838" y="15577"/>
                </a:lnTo>
                <a:lnTo>
                  <a:pt x="8765" y="15584"/>
                </a:lnTo>
                <a:lnTo>
                  <a:pt x="8668" y="15610"/>
                </a:lnTo>
                <a:lnTo>
                  <a:pt x="8529" y="15625"/>
                </a:lnTo>
                <a:lnTo>
                  <a:pt x="8468" y="15632"/>
                </a:lnTo>
                <a:lnTo>
                  <a:pt x="8482" y="15683"/>
                </a:lnTo>
                <a:lnTo>
                  <a:pt x="8551" y="15836"/>
                </a:lnTo>
                <a:lnTo>
                  <a:pt x="8650" y="15972"/>
                </a:lnTo>
                <a:lnTo>
                  <a:pt x="8770" y="16080"/>
                </a:lnTo>
                <a:lnTo>
                  <a:pt x="8921" y="16165"/>
                </a:lnTo>
                <a:lnTo>
                  <a:pt x="9080" y="16220"/>
                </a:lnTo>
                <a:lnTo>
                  <a:pt x="9082" y="16220"/>
                </a:lnTo>
                <a:lnTo>
                  <a:pt x="9093" y="16197"/>
                </a:lnTo>
                <a:lnTo>
                  <a:pt x="9120" y="16166"/>
                </a:lnTo>
                <a:lnTo>
                  <a:pt x="9150" y="16148"/>
                </a:lnTo>
                <a:lnTo>
                  <a:pt x="9179" y="16136"/>
                </a:lnTo>
                <a:lnTo>
                  <a:pt x="9204" y="16117"/>
                </a:lnTo>
                <a:lnTo>
                  <a:pt x="9237" y="16113"/>
                </a:lnTo>
                <a:lnTo>
                  <a:pt x="9270" y="16109"/>
                </a:lnTo>
                <a:lnTo>
                  <a:pt x="9314" y="16114"/>
                </a:lnTo>
                <a:lnTo>
                  <a:pt x="9348" y="16129"/>
                </a:lnTo>
                <a:lnTo>
                  <a:pt x="9375" y="16149"/>
                </a:lnTo>
                <a:lnTo>
                  <a:pt x="9396" y="16168"/>
                </a:lnTo>
                <a:lnTo>
                  <a:pt x="9411" y="16185"/>
                </a:lnTo>
                <a:lnTo>
                  <a:pt x="9414" y="16198"/>
                </a:lnTo>
                <a:lnTo>
                  <a:pt x="9423" y="16213"/>
                </a:lnTo>
                <a:lnTo>
                  <a:pt x="9426" y="16227"/>
                </a:lnTo>
                <a:lnTo>
                  <a:pt x="9421" y="16245"/>
                </a:lnTo>
                <a:lnTo>
                  <a:pt x="9412" y="16255"/>
                </a:lnTo>
                <a:lnTo>
                  <a:pt x="9412" y="16255"/>
                </a:lnTo>
                <a:lnTo>
                  <a:pt x="9412" y="16255"/>
                </a:lnTo>
                <a:lnTo>
                  <a:pt x="9527" y="16239"/>
                </a:lnTo>
                <a:lnTo>
                  <a:pt x="9500" y="16189"/>
                </a:lnTo>
                <a:lnTo>
                  <a:pt x="9410" y="16114"/>
                </a:lnTo>
                <a:lnTo>
                  <a:pt x="9334" y="16087"/>
                </a:lnTo>
                <a:lnTo>
                  <a:pt x="9252" y="16078"/>
                </a:lnTo>
                <a:lnTo>
                  <a:pt x="9189" y="16100"/>
                </a:lnTo>
                <a:lnTo>
                  <a:pt x="9134" y="16137"/>
                </a:lnTo>
                <a:lnTo>
                  <a:pt x="9096" y="16160"/>
                </a:lnTo>
                <a:lnTo>
                  <a:pt x="9122" y="16134"/>
                </a:lnTo>
                <a:lnTo>
                  <a:pt x="9162" y="16106"/>
                </a:lnTo>
                <a:lnTo>
                  <a:pt x="9219" y="16083"/>
                </a:lnTo>
                <a:lnTo>
                  <a:pt x="9280" y="16073"/>
                </a:lnTo>
                <a:lnTo>
                  <a:pt x="9353" y="16086"/>
                </a:lnTo>
                <a:lnTo>
                  <a:pt x="9428" y="16118"/>
                </a:lnTo>
                <a:lnTo>
                  <a:pt x="9514" y="16186"/>
                </a:lnTo>
                <a:lnTo>
                  <a:pt x="9544" y="16237"/>
                </a:lnTo>
                <a:lnTo>
                  <a:pt x="9572" y="16233"/>
                </a:lnTo>
                <a:lnTo>
                  <a:pt x="9761" y="16174"/>
                </a:lnTo>
                <a:lnTo>
                  <a:pt x="9933" y="16084"/>
                </a:lnTo>
                <a:lnTo>
                  <a:pt x="10093" y="15965"/>
                </a:lnTo>
                <a:lnTo>
                  <a:pt x="10220" y="15825"/>
                </a:lnTo>
                <a:lnTo>
                  <a:pt x="10335" y="15656"/>
                </a:lnTo>
                <a:lnTo>
                  <a:pt x="10408" y="15475"/>
                </a:lnTo>
                <a:lnTo>
                  <a:pt x="10445" y="15286"/>
                </a:lnTo>
                <a:lnTo>
                  <a:pt x="10455" y="15116"/>
                </a:lnTo>
                <a:close/>
                <a:moveTo>
                  <a:pt x="2782" y="14879"/>
                </a:moveTo>
                <a:lnTo>
                  <a:pt x="2697" y="14883"/>
                </a:lnTo>
                <a:lnTo>
                  <a:pt x="2631" y="14891"/>
                </a:lnTo>
                <a:lnTo>
                  <a:pt x="2421" y="14932"/>
                </a:lnTo>
                <a:lnTo>
                  <a:pt x="2220" y="15008"/>
                </a:lnTo>
                <a:lnTo>
                  <a:pt x="2037" y="15095"/>
                </a:lnTo>
                <a:lnTo>
                  <a:pt x="1898" y="15181"/>
                </a:lnTo>
                <a:lnTo>
                  <a:pt x="1789" y="15281"/>
                </a:lnTo>
                <a:lnTo>
                  <a:pt x="1718" y="15378"/>
                </a:lnTo>
                <a:lnTo>
                  <a:pt x="1681" y="15471"/>
                </a:lnTo>
                <a:lnTo>
                  <a:pt x="1672" y="15552"/>
                </a:lnTo>
                <a:lnTo>
                  <a:pt x="1676" y="15611"/>
                </a:lnTo>
                <a:lnTo>
                  <a:pt x="1683" y="15658"/>
                </a:lnTo>
                <a:lnTo>
                  <a:pt x="1717" y="15725"/>
                </a:lnTo>
                <a:lnTo>
                  <a:pt x="1769" y="15771"/>
                </a:lnTo>
                <a:lnTo>
                  <a:pt x="1788" y="15780"/>
                </a:lnTo>
                <a:lnTo>
                  <a:pt x="1793" y="15777"/>
                </a:lnTo>
                <a:lnTo>
                  <a:pt x="1928" y="15755"/>
                </a:lnTo>
                <a:lnTo>
                  <a:pt x="1957" y="15760"/>
                </a:lnTo>
                <a:lnTo>
                  <a:pt x="1996" y="15715"/>
                </a:lnTo>
                <a:lnTo>
                  <a:pt x="2021" y="15644"/>
                </a:lnTo>
                <a:lnTo>
                  <a:pt x="2017" y="15585"/>
                </a:lnTo>
                <a:lnTo>
                  <a:pt x="1989" y="15546"/>
                </a:lnTo>
                <a:lnTo>
                  <a:pt x="1947" y="15509"/>
                </a:lnTo>
                <a:lnTo>
                  <a:pt x="1916" y="15481"/>
                </a:lnTo>
                <a:lnTo>
                  <a:pt x="1880" y="15472"/>
                </a:lnTo>
                <a:lnTo>
                  <a:pt x="1868" y="15469"/>
                </a:lnTo>
                <a:lnTo>
                  <a:pt x="1875" y="15464"/>
                </a:lnTo>
                <a:lnTo>
                  <a:pt x="1910" y="15454"/>
                </a:lnTo>
                <a:lnTo>
                  <a:pt x="1962" y="15455"/>
                </a:lnTo>
                <a:lnTo>
                  <a:pt x="2016" y="15469"/>
                </a:lnTo>
                <a:lnTo>
                  <a:pt x="2079" y="15498"/>
                </a:lnTo>
                <a:lnTo>
                  <a:pt x="2128" y="15556"/>
                </a:lnTo>
                <a:lnTo>
                  <a:pt x="2163" y="15643"/>
                </a:lnTo>
                <a:lnTo>
                  <a:pt x="2166" y="15727"/>
                </a:lnTo>
                <a:lnTo>
                  <a:pt x="2135" y="15796"/>
                </a:lnTo>
                <a:lnTo>
                  <a:pt x="2133" y="15799"/>
                </a:lnTo>
                <a:lnTo>
                  <a:pt x="2188" y="15817"/>
                </a:lnTo>
                <a:lnTo>
                  <a:pt x="2306" y="15880"/>
                </a:lnTo>
                <a:lnTo>
                  <a:pt x="2407" y="15964"/>
                </a:lnTo>
                <a:lnTo>
                  <a:pt x="2500" y="16072"/>
                </a:lnTo>
                <a:lnTo>
                  <a:pt x="2543" y="16166"/>
                </a:lnTo>
                <a:lnTo>
                  <a:pt x="2579" y="16067"/>
                </a:lnTo>
                <a:lnTo>
                  <a:pt x="2659" y="15908"/>
                </a:lnTo>
                <a:lnTo>
                  <a:pt x="2782" y="15760"/>
                </a:lnTo>
                <a:lnTo>
                  <a:pt x="2932" y="15652"/>
                </a:lnTo>
                <a:lnTo>
                  <a:pt x="3083" y="15569"/>
                </a:lnTo>
                <a:lnTo>
                  <a:pt x="3251" y="15517"/>
                </a:lnTo>
                <a:lnTo>
                  <a:pt x="3425" y="15492"/>
                </a:lnTo>
                <a:lnTo>
                  <a:pt x="3607" y="15508"/>
                </a:lnTo>
                <a:lnTo>
                  <a:pt x="3782" y="15554"/>
                </a:lnTo>
                <a:lnTo>
                  <a:pt x="3947" y="15636"/>
                </a:lnTo>
                <a:lnTo>
                  <a:pt x="4021" y="15694"/>
                </a:lnTo>
                <a:lnTo>
                  <a:pt x="4091" y="15770"/>
                </a:lnTo>
                <a:lnTo>
                  <a:pt x="4160" y="15853"/>
                </a:lnTo>
                <a:lnTo>
                  <a:pt x="4205" y="15948"/>
                </a:lnTo>
                <a:lnTo>
                  <a:pt x="4233" y="16039"/>
                </a:lnTo>
                <a:lnTo>
                  <a:pt x="4253" y="16134"/>
                </a:lnTo>
                <a:lnTo>
                  <a:pt x="4241" y="16202"/>
                </a:lnTo>
                <a:lnTo>
                  <a:pt x="4214" y="16249"/>
                </a:lnTo>
                <a:lnTo>
                  <a:pt x="4290" y="16311"/>
                </a:lnTo>
                <a:lnTo>
                  <a:pt x="4354" y="16412"/>
                </a:lnTo>
                <a:lnTo>
                  <a:pt x="4396" y="16519"/>
                </a:lnTo>
                <a:lnTo>
                  <a:pt x="4416" y="16640"/>
                </a:lnTo>
                <a:lnTo>
                  <a:pt x="4393" y="16750"/>
                </a:lnTo>
                <a:lnTo>
                  <a:pt x="4357" y="16863"/>
                </a:lnTo>
                <a:lnTo>
                  <a:pt x="4288" y="16954"/>
                </a:lnTo>
                <a:lnTo>
                  <a:pt x="4206" y="17022"/>
                </a:lnTo>
                <a:lnTo>
                  <a:pt x="4140" y="17034"/>
                </a:lnTo>
                <a:lnTo>
                  <a:pt x="4180" y="17022"/>
                </a:lnTo>
                <a:lnTo>
                  <a:pt x="4259" y="16966"/>
                </a:lnTo>
                <a:lnTo>
                  <a:pt x="4345" y="16860"/>
                </a:lnTo>
                <a:lnTo>
                  <a:pt x="4389" y="16742"/>
                </a:lnTo>
                <a:lnTo>
                  <a:pt x="4401" y="16598"/>
                </a:lnTo>
                <a:lnTo>
                  <a:pt x="4375" y="16475"/>
                </a:lnTo>
                <a:lnTo>
                  <a:pt x="4311" y="16355"/>
                </a:lnTo>
                <a:lnTo>
                  <a:pt x="4211" y="16255"/>
                </a:lnTo>
                <a:lnTo>
                  <a:pt x="4206" y="16263"/>
                </a:lnTo>
                <a:lnTo>
                  <a:pt x="4151" y="16301"/>
                </a:lnTo>
                <a:lnTo>
                  <a:pt x="4100" y="16300"/>
                </a:lnTo>
                <a:lnTo>
                  <a:pt x="4061" y="16277"/>
                </a:lnTo>
                <a:lnTo>
                  <a:pt x="4034" y="16231"/>
                </a:lnTo>
                <a:lnTo>
                  <a:pt x="4009" y="16180"/>
                </a:lnTo>
                <a:lnTo>
                  <a:pt x="4005" y="16162"/>
                </a:lnTo>
                <a:lnTo>
                  <a:pt x="3928" y="16145"/>
                </a:lnTo>
                <a:lnTo>
                  <a:pt x="3788" y="16141"/>
                </a:lnTo>
                <a:lnTo>
                  <a:pt x="3643" y="16180"/>
                </a:lnTo>
                <a:lnTo>
                  <a:pt x="3505" y="16240"/>
                </a:lnTo>
                <a:lnTo>
                  <a:pt x="3384" y="16330"/>
                </a:lnTo>
                <a:lnTo>
                  <a:pt x="3279" y="16438"/>
                </a:lnTo>
                <a:lnTo>
                  <a:pt x="3214" y="16562"/>
                </a:lnTo>
                <a:lnTo>
                  <a:pt x="3164" y="16755"/>
                </a:lnTo>
                <a:lnTo>
                  <a:pt x="3172" y="16944"/>
                </a:lnTo>
                <a:lnTo>
                  <a:pt x="3215" y="17122"/>
                </a:lnTo>
                <a:lnTo>
                  <a:pt x="3306" y="17288"/>
                </a:lnTo>
                <a:lnTo>
                  <a:pt x="3430" y="17430"/>
                </a:lnTo>
                <a:lnTo>
                  <a:pt x="3486" y="17472"/>
                </a:lnTo>
                <a:lnTo>
                  <a:pt x="3632" y="17470"/>
                </a:lnTo>
                <a:lnTo>
                  <a:pt x="3830" y="17425"/>
                </a:lnTo>
                <a:lnTo>
                  <a:pt x="4018" y="17346"/>
                </a:lnTo>
                <a:lnTo>
                  <a:pt x="4188" y="17236"/>
                </a:lnTo>
                <a:lnTo>
                  <a:pt x="4335" y="17095"/>
                </a:lnTo>
                <a:lnTo>
                  <a:pt x="4460" y="16935"/>
                </a:lnTo>
                <a:lnTo>
                  <a:pt x="4561" y="16749"/>
                </a:lnTo>
                <a:lnTo>
                  <a:pt x="4617" y="16558"/>
                </a:lnTo>
                <a:lnTo>
                  <a:pt x="4652" y="16355"/>
                </a:lnTo>
                <a:lnTo>
                  <a:pt x="4656" y="16144"/>
                </a:lnTo>
                <a:lnTo>
                  <a:pt x="4613" y="15939"/>
                </a:lnTo>
                <a:lnTo>
                  <a:pt x="4556" y="15738"/>
                </a:lnTo>
                <a:lnTo>
                  <a:pt x="4470" y="15554"/>
                </a:lnTo>
                <a:lnTo>
                  <a:pt x="4336" y="15352"/>
                </a:lnTo>
                <a:lnTo>
                  <a:pt x="4165" y="15172"/>
                </a:lnTo>
                <a:lnTo>
                  <a:pt x="4124" y="15136"/>
                </a:lnTo>
                <a:lnTo>
                  <a:pt x="3961" y="15067"/>
                </a:lnTo>
                <a:lnTo>
                  <a:pt x="3698" y="14986"/>
                </a:lnTo>
                <a:lnTo>
                  <a:pt x="3401" y="14920"/>
                </a:lnTo>
                <a:lnTo>
                  <a:pt x="3084" y="14881"/>
                </a:lnTo>
                <a:lnTo>
                  <a:pt x="2782" y="14879"/>
                </a:lnTo>
                <a:close/>
                <a:moveTo>
                  <a:pt x="8931" y="14733"/>
                </a:moveTo>
                <a:lnTo>
                  <a:pt x="8816" y="14754"/>
                </a:lnTo>
                <a:lnTo>
                  <a:pt x="8816" y="14754"/>
                </a:lnTo>
                <a:lnTo>
                  <a:pt x="8740" y="14799"/>
                </a:lnTo>
                <a:lnTo>
                  <a:pt x="8630" y="14899"/>
                </a:lnTo>
                <a:lnTo>
                  <a:pt x="8524" y="15032"/>
                </a:lnTo>
                <a:lnTo>
                  <a:pt x="8457" y="15188"/>
                </a:lnTo>
                <a:lnTo>
                  <a:pt x="8433" y="15355"/>
                </a:lnTo>
                <a:lnTo>
                  <a:pt x="8440" y="15524"/>
                </a:lnTo>
                <a:lnTo>
                  <a:pt x="8463" y="15611"/>
                </a:lnTo>
                <a:lnTo>
                  <a:pt x="8528" y="15605"/>
                </a:lnTo>
                <a:lnTo>
                  <a:pt x="8656" y="15581"/>
                </a:lnTo>
                <a:lnTo>
                  <a:pt x="8764" y="15564"/>
                </a:lnTo>
                <a:lnTo>
                  <a:pt x="8826" y="15548"/>
                </a:lnTo>
                <a:lnTo>
                  <a:pt x="8851" y="15549"/>
                </a:lnTo>
                <a:lnTo>
                  <a:pt x="8879" y="15543"/>
                </a:lnTo>
                <a:lnTo>
                  <a:pt x="8941" y="15527"/>
                </a:lnTo>
                <a:lnTo>
                  <a:pt x="9040" y="15515"/>
                </a:lnTo>
                <a:lnTo>
                  <a:pt x="9172" y="15478"/>
                </a:lnTo>
                <a:lnTo>
                  <a:pt x="9343" y="15440"/>
                </a:lnTo>
                <a:lnTo>
                  <a:pt x="9522" y="15397"/>
                </a:lnTo>
                <a:lnTo>
                  <a:pt x="9631" y="15366"/>
                </a:lnTo>
                <a:lnTo>
                  <a:pt x="9637" y="15350"/>
                </a:lnTo>
                <a:lnTo>
                  <a:pt x="9648" y="15308"/>
                </a:lnTo>
                <a:lnTo>
                  <a:pt x="9651" y="15270"/>
                </a:lnTo>
                <a:lnTo>
                  <a:pt x="9632" y="15271"/>
                </a:lnTo>
                <a:lnTo>
                  <a:pt x="9606" y="15271"/>
                </a:lnTo>
                <a:lnTo>
                  <a:pt x="9582" y="15265"/>
                </a:lnTo>
                <a:lnTo>
                  <a:pt x="9554" y="15251"/>
                </a:lnTo>
                <a:lnTo>
                  <a:pt x="9534" y="15226"/>
                </a:lnTo>
                <a:lnTo>
                  <a:pt x="9525" y="15211"/>
                </a:lnTo>
                <a:lnTo>
                  <a:pt x="9508" y="15181"/>
                </a:lnTo>
                <a:lnTo>
                  <a:pt x="9502" y="15154"/>
                </a:lnTo>
                <a:lnTo>
                  <a:pt x="9496" y="15126"/>
                </a:lnTo>
                <a:lnTo>
                  <a:pt x="9480" y="15064"/>
                </a:lnTo>
                <a:lnTo>
                  <a:pt x="9447" y="14997"/>
                </a:lnTo>
                <a:lnTo>
                  <a:pt x="9374" y="14908"/>
                </a:lnTo>
                <a:lnTo>
                  <a:pt x="9284" y="14833"/>
                </a:lnTo>
                <a:lnTo>
                  <a:pt x="9178" y="14772"/>
                </a:lnTo>
                <a:lnTo>
                  <a:pt x="9051" y="14739"/>
                </a:lnTo>
                <a:lnTo>
                  <a:pt x="8931" y="14733"/>
                </a:lnTo>
                <a:close/>
                <a:moveTo>
                  <a:pt x="10679" y="14395"/>
                </a:moveTo>
                <a:lnTo>
                  <a:pt x="10712" y="14417"/>
                </a:lnTo>
                <a:lnTo>
                  <a:pt x="10749" y="14446"/>
                </a:lnTo>
                <a:lnTo>
                  <a:pt x="10814" y="14469"/>
                </a:lnTo>
                <a:lnTo>
                  <a:pt x="10748" y="14452"/>
                </a:lnTo>
                <a:lnTo>
                  <a:pt x="10709" y="14429"/>
                </a:lnTo>
                <a:lnTo>
                  <a:pt x="10679" y="14395"/>
                </a:lnTo>
                <a:close/>
                <a:moveTo>
                  <a:pt x="10661" y="14268"/>
                </a:moveTo>
                <a:lnTo>
                  <a:pt x="10673" y="14297"/>
                </a:lnTo>
                <a:lnTo>
                  <a:pt x="10674" y="14317"/>
                </a:lnTo>
                <a:lnTo>
                  <a:pt x="10692" y="14347"/>
                </a:lnTo>
                <a:lnTo>
                  <a:pt x="10726" y="14363"/>
                </a:lnTo>
                <a:lnTo>
                  <a:pt x="10743" y="14373"/>
                </a:lnTo>
                <a:lnTo>
                  <a:pt x="10779" y="14383"/>
                </a:lnTo>
                <a:lnTo>
                  <a:pt x="10803" y="14389"/>
                </a:lnTo>
                <a:lnTo>
                  <a:pt x="10816" y="14386"/>
                </a:lnTo>
                <a:lnTo>
                  <a:pt x="10830" y="14383"/>
                </a:lnTo>
                <a:lnTo>
                  <a:pt x="10838" y="14379"/>
                </a:lnTo>
                <a:lnTo>
                  <a:pt x="10859" y="14372"/>
                </a:lnTo>
                <a:lnTo>
                  <a:pt x="10865" y="14373"/>
                </a:lnTo>
                <a:lnTo>
                  <a:pt x="10874" y="14389"/>
                </a:lnTo>
                <a:lnTo>
                  <a:pt x="10872" y="14395"/>
                </a:lnTo>
                <a:lnTo>
                  <a:pt x="10895" y="14381"/>
                </a:lnTo>
                <a:lnTo>
                  <a:pt x="10907" y="14359"/>
                </a:lnTo>
                <a:lnTo>
                  <a:pt x="10909" y="14353"/>
                </a:lnTo>
                <a:lnTo>
                  <a:pt x="10910" y="14347"/>
                </a:lnTo>
                <a:lnTo>
                  <a:pt x="10915" y="14329"/>
                </a:lnTo>
                <a:lnTo>
                  <a:pt x="10929" y="14326"/>
                </a:lnTo>
                <a:lnTo>
                  <a:pt x="10935" y="14327"/>
                </a:lnTo>
                <a:lnTo>
                  <a:pt x="10944" y="14317"/>
                </a:lnTo>
                <a:lnTo>
                  <a:pt x="10956" y="14320"/>
                </a:lnTo>
                <a:lnTo>
                  <a:pt x="10965" y="14335"/>
                </a:lnTo>
                <a:lnTo>
                  <a:pt x="10962" y="14347"/>
                </a:lnTo>
                <a:lnTo>
                  <a:pt x="10969" y="14369"/>
                </a:lnTo>
                <a:lnTo>
                  <a:pt x="10955" y="14371"/>
                </a:lnTo>
                <a:lnTo>
                  <a:pt x="10951" y="14389"/>
                </a:lnTo>
                <a:lnTo>
                  <a:pt x="10940" y="14406"/>
                </a:lnTo>
                <a:lnTo>
                  <a:pt x="10919" y="14413"/>
                </a:lnTo>
                <a:lnTo>
                  <a:pt x="10888" y="14431"/>
                </a:lnTo>
                <a:lnTo>
                  <a:pt x="10859" y="14443"/>
                </a:lnTo>
                <a:lnTo>
                  <a:pt x="10826" y="14447"/>
                </a:lnTo>
                <a:lnTo>
                  <a:pt x="10796" y="14439"/>
                </a:lnTo>
                <a:lnTo>
                  <a:pt x="10772" y="14433"/>
                </a:lnTo>
                <a:lnTo>
                  <a:pt x="10744" y="14419"/>
                </a:lnTo>
                <a:lnTo>
                  <a:pt x="10721" y="14406"/>
                </a:lnTo>
                <a:lnTo>
                  <a:pt x="10702" y="14382"/>
                </a:lnTo>
                <a:lnTo>
                  <a:pt x="10682" y="14358"/>
                </a:lnTo>
                <a:lnTo>
                  <a:pt x="10663" y="14333"/>
                </a:lnTo>
                <a:lnTo>
                  <a:pt x="10667" y="14295"/>
                </a:lnTo>
                <a:lnTo>
                  <a:pt x="10658" y="14280"/>
                </a:lnTo>
                <a:lnTo>
                  <a:pt x="10661" y="14268"/>
                </a:lnTo>
                <a:close/>
                <a:moveTo>
                  <a:pt x="8775" y="14021"/>
                </a:moveTo>
                <a:cubicBezTo>
                  <a:pt x="7796" y="14566"/>
                  <a:pt x="5965" y="15273"/>
                  <a:pt x="4993" y="15142"/>
                </a:cubicBezTo>
                <a:cubicBezTo>
                  <a:pt x="5782" y="15080"/>
                  <a:pt x="7327" y="14610"/>
                  <a:pt x="8026" y="14221"/>
                </a:cubicBezTo>
                <a:cubicBezTo>
                  <a:pt x="8275" y="14154"/>
                  <a:pt x="8552" y="14030"/>
                  <a:pt x="8775" y="14021"/>
                </a:cubicBezTo>
                <a:close/>
                <a:moveTo>
                  <a:pt x="9269" y="13928"/>
                </a:moveTo>
                <a:lnTo>
                  <a:pt x="9234" y="13945"/>
                </a:lnTo>
                <a:lnTo>
                  <a:pt x="8996" y="14069"/>
                </a:lnTo>
                <a:lnTo>
                  <a:pt x="8756" y="14198"/>
                </a:lnTo>
                <a:lnTo>
                  <a:pt x="8507" y="14339"/>
                </a:lnTo>
                <a:lnTo>
                  <a:pt x="8323" y="14439"/>
                </a:lnTo>
                <a:cubicBezTo>
                  <a:pt x="8499" y="14369"/>
                  <a:pt x="8677" y="14304"/>
                  <a:pt x="8856" y="14248"/>
                </a:cubicBezTo>
                <a:lnTo>
                  <a:pt x="9265" y="14019"/>
                </a:lnTo>
                <a:cubicBezTo>
                  <a:pt x="9702" y="14050"/>
                  <a:pt x="9972" y="14226"/>
                  <a:pt x="10135" y="14429"/>
                </a:cubicBezTo>
                <a:cubicBezTo>
                  <a:pt x="10297" y="14633"/>
                  <a:pt x="10353" y="14864"/>
                  <a:pt x="10360" y="15008"/>
                </a:cubicBezTo>
                <a:cubicBezTo>
                  <a:pt x="10195" y="14607"/>
                  <a:pt x="10076" y="14557"/>
                  <a:pt x="9934" y="14494"/>
                </a:cubicBezTo>
                <a:cubicBezTo>
                  <a:pt x="10034" y="14785"/>
                  <a:pt x="10037" y="15017"/>
                  <a:pt x="9925" y="15172"/>
                </a:cubicBezTo>
                <a:cubicBezTo>
                  <a:pt x="9794" y="14675"/>
                  <a:pt x="9620" y="14830"/>
                  <a:pt x="9447" y="14649"/>
                </a:cubicBezTo>
                <a:cubicBezTo>
                  <a:pt x="9361" y="14597"/>
                  <a:pt x="9402" y="14432"/>
                  <a:pt x="9167" y="14464"/>
                </a:cubicBezTo>
                <a:cubicBezTo>
                  <a:pt x="8968" y="14665"/>
                  <a:pt x="8789" y="14288"/>
                  <a:pt x="8584" y="14784"/>
                </a:cubicBezTo>
                <a:lnTo>
                  <a:pt x="8386" y="14618"/>
                </a:lnTo>
                <a:cubicBezTo>
                  <a:pt x="8407" y="14830"/>
                  <a:pt x="7937" y="14960"/>
                  <a:pt x="8316" y="15359"/>
                </a:cubicBezTo>
                <a:cubicBezTo>
                  <a:pt x="7860" y="15195"/>
                  <a:pt x="7356" y="15277"/>
                  <a:pt x="6876" y="15236"/>
                </a:cubicBezTo>
                <a:cubicBezTo>
                  <a:pt x="7368" y="15348"/>
                  <a:pt x="8132" y="15228"/>
                  <a:pt x="8351" y="15573"/>
                </a:cubicBezTo>
                <a:cubicBezTo>
                  <a:pt x="7909" y="15387"/>
                  <a:pt x="7226" y="15748"/>
                  <a:pt x="6126" y="15573"/>
                </a:cubicBezTo>
                <a:lnTo>
                  <a:pt x="6247" y="15597"/>
                </a:lnTo>
                <a:lnTo>
                  <a:pt x="6463" y="15628"/>
                </a:lnTo>
                <a:lnTo>
                  <a:pt x="6715" y="15650"/>
                </a:lnTo>
                <a:lnTo>
                  <a:pt x="6965" y="15677"/>
                </a:lnTo>
                <a:lnTo>
                  <a:pt x="7235" y="15677"/>
                </a:lnTo>
                <a:lnTo>
                  <a:pt x="7504" y="15683"/>
                </a:lnTo>
                <a:lnTo>
                  <a:pt x="7744" y="15676"/>
                </a:lnTo>
                <a:lnTo>
                  <a:pt x="7967" y="15657"/>
                </a:lnTo>
                <a:lnTo>
                  <a:pt x="8170" y="15646"/>
                </a:lnTo>
                <a:lnTo>
                  <a:pt x="8363" y="15620"/>
                </a:lnTo>
                <a:lnTo>
                  <a:pt x="8428" y="15614"/>
                </a:lnTo>
                <a:lnTo>
                  <a:pt x="8403" y="15469"/>
                </a:lnTo>
                <a:lnTo>
                  <a:pt x="8403" y="15296"/>
                </a:lnTo>
                <a:lnTo>
                  <a:pt x="8449" y="15121"/>
                </a:lnTo>
                <a:lnTo>
                  <a:pt x="8543" y="14959"/>
                </a:lnTo>
                <a:lnTo>
                  <a:pt x="8644" y="14844"/>
                </a:lnTo>
                <a:lnTo>
                  <a:pt x="8766" y="14748"/>
                </a:lnTo>
                <a:lnTo>
                  <a:pt x="8788" y="14739"/>
                </a:lnTo>
                <a:lnTo>
                  <a:pt x="8812" y="14721"/>
                </a:lnTo>
                <a:lnTo>
                  <a:pt x="8921" y="14673"/>
                </a:lnTo>
                <a:lnTo>
                  <a:pt x="9061" y="14652"/>
                </a:lnTo>
                <a:lnTo>
                  <a:pt x="9214" y="14660"/>
                </a:lnTo>
                <a:lnTo>
                  <a:pt x="9214" y="14660"/>
                </a:lnTo>
                <a:lnTo>
                  <a:pt x="9214" y="14660"/>
                </a:lnTo>
                <a:lnTo>
                  <a:pt x="9322" y="14688"/>
                </a:lnTo>
                <a:lnTo>
                  <a:pt x="9352" y="14696"/>
                </a:lnTo>
                <a:lnTo>
                  <a:pt x="9372" y="14707"/>
                </a:lnTo>
                <a:lnTo>
                  <a:pt x="9439" y="14732"/>
                </a:lnTo>
                <a:lnTo>
                  <a:pt x="9535" y="14783"/>
                </a:lnTo>
                <a:lnTo>
                  <a:pt x="9631" y="14859"/>
                </a:lnTo>
                <a:lnTo>
                  <a:pt x="9708" y="14957"/>
                </a:lnTo>
                <a:lnTo>
                  <a:pt x="9783" y="15086"/>
                </a:lnTo>
                <a:lnTo>
                  <a:pt x="9832" y="15221"/>
                </a:lnTo>
                <a:lnTo>
                  <a:pt x="9841" y="15300"/>
                </a:lnTo>
                <a:lnTo>
                  <a:pt x="9935" y="15267"/>
                </a:lnTo>
                <a:lnTo>
                  <a:pt x="10161" y="15192"/>
                </a:lnTo>
                <a:lnTo>
                  <a:pt x="10421" y="15106"/>
                </a:lnTo>
                <a:lnTo>
                  <a:pt x="10456" y="15095"/>
                </a:lnTo>
                <a:lnTo>
                  <a:pt x="10433" y="14890"/>
                </a:lnTo>
                <a:lnTo>
                  <a:pt x="10374" y="14701"/>
                </a:lnTo>
                <a:lnTo>
                  <a:pt x="10291" y="14525"/>
                </a:lnTo>
                <a:lnTo>
                  <a:pt x="10186" y="14362"/>
                </a:lnTo>
                <a:lnTo>
                  <a:pt x="10035" y="14226"/>
                </a:lnTo>
                <a:lnTo>
                  <a:pt x="9860" y="14109"/>
                </a:lnTo>
                <a:lnTo>
                  <a:pt x="9676" y="14029"/>
                </a:lnTo>
                <a:lnTo>
                  <a:pt x="9473" y="13969"/>
                </a:lnTo>
                <a:lnTo>
                  <a:pt x="9269" y="13928"/>
                </a:lnTo>
                <a:close/>
                <a:moveTo>
                  <a:pt x="735" y="13807"/>
                </a:moveTo>
                <a:lnTo>
                  <a:pt x="739" y="13809"/>
                </a:lnTo>
                <a:lnTo>
                  <a:pt x="645" y="13809"/>
                </a:lnTo>
                <a:lnTo>
                  <a:pt x="735" y="13807"/>
                </a:lnTo>
                <a:close/>
                <a:moveTo>
                  <a:pt x="11292" y="13508"/>
                </a:moveTo>
                <a:lnTo>
                  <a:pt x="11279" y="13530"/>
                </a:lnTo>
                <a:lnTo>
                  <a:pt x="11257" y="13544"/>
                </a:lnTo>
                <a:lnTo>
                  <a:pt x="11281" y="13524"/>
                </a:lnTo>
                <a:lnTo>
                  <a:pt x="11292" y="13508"/>
                </a:lnTo>
                <a:close/>
                <a:moveTo>
                  <a:pt x="11291" y="13463"/>
                </a:moveTo>
                <a:lnTo>
                  <a:pt x="11298" y="13484"/>
                </a:lnTo>
                <a:lnTo>
                  <a:pt x="11292" y="13508"/>
                </a:lnTo>
                <a:lnTo>
                  <a:pt x="11292" y="13482"/>
                </a:lnTo>
                <a:lnTo>
                  <a:pt x="11291" y="13463"/>
                </a:lnTo>
                <a:close/>
                <a:moveTo>
                  <a:pt x="11278" y="13363"/>
                </a:moveTo>
                <a:lnTo>
                  <a:pt x="11334" y="13397"/>
                </a:lnTo>
                <a:lnTo>
                  <a:pt x="11277" y="13369"/>
                </a:lnTo>
                <a:lnTo>
                  <a:pt x="11218" y="13373"/>
                </a:lnTo>
                <a:lnTo>
                  <a:pt x="11171" y="13405"/>
                </a:lnTo>
                <a:lnTo>
                  <a:pt x="11152" y="13426"/>
                </a:lnTo>
                <a:lnTo>
                  <a:pt x="11145" y="13456"/>
                </a:lnTo>
                <a:lnTo>
                  <a:pt x="11150" y="13484"/>
                </a:lnTo>
                <a:lnTo>
                  <a:pt x="11156" y="13511"/>
                </a:lnTo>
                <a:lnTo>
                  <a:pt x="11177" y="13529"/>
                </a:lnTo>
                <a:lnTo>
                  <a:pt x="11198" y="13547"/>
                </a:lnTo>
                <a:lnTo>
                  <a:pt x="11216" y="13552"/>
                </a:lnTo>
                <a:lnTo>
                  <a:pt x="11243" y="13547"/>
                </a:lnTo>
                <a:lnTo>
                  <a:pt x="11257" y="13544"/>
                </a:lnTo>
                <a:lnTo>
                  <a:pt x="11240" y="13559"/>
                </a:lnTo>
                <a:lnTo>
                  <a:pt x="11214" y="13558"/>
                </a:lnTo>
                <a:lnTo>
                  <a:pt x="11190" y="13552"/>
                </a:lnTo>
                <a:lnTo>
                  <a:pt x="11168" y="13540"/>
                </a:lnTo>
                <a:lnTo>
                  <a:pt x="11148" y="13515"/>
                </a:lnTo>
                <a:lnTo>
                  <a:pt x="11137" y="13486"/>
                </a:lnTo>
                <a:lnTo>
                  <a:pt x="11139" y="13455"/>
                </a:lnTo>
                <a:lnTo>
                  <a:pt x="11146" y="13425"/>
                </a:lnTo>
                <a:lnTo>
                  <a:pt x="11159" y="13402"/>
                </a:lnTo>
                <a:lnTo>
                  <a:pt x="11220" y="13367"/>
                </a:lnTo>
                <a:lnTo>
                  <a:pt x="11278" y="13363"/>
                </a:lnTo>
                <a:close/>
                <a:moveTo>
                  <a:pt x="1908" y="13164"/>
                </a:moveTo>
                <a:lnTo>
                  <a:pt x="1959" y="13190"/>
                </a:lnTo>
                <a:lnTo>
                  <a:pt x="1905" y="13164"/>
                </a:lnTo>
                <a:lnTo>
                  <a:pt x="1908" y="13164"/>
                </a:lnTo>
                <a:close/>
                <a:moveTo>
                  <a:pt x="5625" y="12822"/>
                </a:moveTo>
                <a:lnTo>
                  <a:pt x="5358" y="12861"/>
                </a:lnTo>
                <a:lnTo>
                  <a:pt x="5077" y="12903"/>
                </a:lnTo>
                <a:lnTo>
                  <a:pt x="4797" y="12965"/>
                </a:lnTo>
                <a:lnTo>
                  <a:pt x="4529" y="13029"/>
                </a:lnTo>
                <a:lnTo>
                  <a:pt x="4428" y="13056"/>
                </a:lnTo>
                <a:lnTo>
                  <a:pt x="4478" y="13100"/>
                </a:lnTo>
                <a:lnTo>
                  <a:pt x="4648" y="13189"/>
                </a:lnTo>
                <a:lnTo>
                  <a:pt x="4808" y="13238"/>
                </a:lnTo>
                <a:lnTo>
                  <a:pt x="4979" y="13251"/>
                </a:lnTo>
                <a:lnTo>
                  <a:pt x="5137" y="13234"/>
                </a:lnTo>
                <a:lnTo>
                  <a:pt x="5301" y="13174"/>
                </a:lnTo>
                <a:lnTo>
                  <a:pt x="5435" y="13081"/>
                </a:lnTo>
                <a:lnTo>
                  <a:pt x="5548" y="12969"/>
                </a:lnTo>
                <a:lnTo>
                  <a:pt x="5625" y="12822"/>
                </a:lnTo>
                <a:close/>
                <a:moveTo>
                  <a:pt x="6244" y="12818"/>
                </a:moveTo>
                <a:lnTo>
                  <a:pt x="6225" y="13012"/>
                </a:lnTo>
                <a:lnTo>
                  <a:pt x="6170" y="13197"/>
                </a:lnTo>
                <a:lnTo>
                  <a:pt x="6077" y="13378"/>
                </a:lnTo>
                <a:lnTo>
                  <a:pt x="5950" y="13544"/>
                </a:lnTo>
                <a:lnTo>
                  <a:pt x="5788" y="13695"/>
                </a:lnTo>
                <a:lnTo>
                  <a:pt x="5590" y="13836"/>
                </a:lnTo>
                <a:lnTo>
                  <a:pt x="5354" y="13954"/>
                </a:lnTo>
                <a:lnTo>
                  <a:pt x="5097" y="14047"/>
                </a:lnTo>
                <a:lnTo>
                  <a:pt x="4798" y="14110"/>
                </a:lnTo>
                <a:lnTo>
                  <a:pt x="4477" y="14154"/>
                </a:lnTo>
                <a:lnTo>
                  <a:pt x="4129" y="14159"/>
                </a:lnTo>
                <a:lnTo>
                  <a:pt x="3746" y="14149"/>
                </a:lnTo>
                <a:lnTo>
                  <a:pt x="3401" y="14116"/>
                </a:lnTo>
                <a:lnTo>
                  <a:pt x="3100" y="14108"/>
                </a:lnTo>
                <a:lnTo>
                  <a:pt x="2826" y="14125"/>
                </a:lnTo>
                <a:lnTo>
                  <a:pt x="2593" y="14154"/>
                </a:lnTo>
                <a:lnTo>
                  <a:pt x="2380" y="14182"/>
                </a:lnTo>
                <a:lnTo>
                  <a:pt x="2207" y="14227"/>
                </a:lnTo>
                <a:lnTo>
                  <a:pt x="2071" y="14281"/>
                </a:lnTo>
                <a:lnTo>
                  <a:pt x="1951" y="14320"/>
                </a:lnTo>
                <a:lnTo>
                  <a:pt x="1860" y="14373"/>
                </a:lnTo>
                <a:lnTo>
                  <a:pt x="1792" y="14413"/>
                </a:lnTo>
                <a:lnTo>
                  <a:pt x="1738" y="14444"/>
                </a:lnTo>
                <a:lnTo>
                  <a:pt x="1712" y="14469"/>
                </a:lnTo>
                <a:lnTo>
                  <a:pt x="1705" y="14474"/>
                </a:lnTo>
                <a:lnTo>
                  <a:pt x="1955" y="14231"/>
                </a:lnTo>
                <a:lnTo>
                  <a:pt x="2201" y="14032"/>
                </a:lnTo>
                <a:lnTo>
                  <a:pt x="2435" y="13875"/>
                </a:lnTo>
                <a:lnTo>
                  <a:pt x="2670" y="13763"/>
                </a:lnTo>
                <a:lnTo>
                  <a:pt x="2888" y="13666"/>
                </a:lnTo>
                <a:lnTo>
                  <a:pt x="3097" y="13605"/>
                </a:lnTo>
                <a:lnTo>
                  <a:pt x="3285" y="13551"/>
                </a:lnTo>
                <a:lnTo>
                  <a:pt x="3473" y="13524"/>
                </a:lnTo>
                <a:lnTo>
                  <a:pt x="3645" y="13505"/>
                </a:lnTo>
                <a:lnTo>
                  <a:pt x="3803" y="13488"/>
                </a:lnTo>
                <a:lnTo>
                  <a:pt x="3942" y="13473"/>
                </a:lnTo>
                <a:lnTo>
                  <a:pt x="4065" y="13448"/>
                </a:lnTo>
                <a:lnTo>
                  <a:pt x="4167" y="13404"/>
                </a:lnTo>
                <a:lnTo>
                  <a:pt x="4256" y="13357"/>
                </a:lnTo>
                <a:lnTo>
                  <a:pt x="4328" y="13279"/>
                </a:lnTo>
                <a:lnTo>
                  <a:pt x="4375" y="13175"/>
                </a:lnTo>
                <a:lnTo>
                  <a:pt x="4402" y="13241"/>
                </a:lnTo>
                <a:lnTo>
                  <a:pt x="4426" y="13324"/>
                </a:lnTo>
                <a:lnTo>
                  <a:pt x="4411" y="13404"/>
                </a:lnTo>
                <a:lnTo>
                  <a:pt x="4380" y="13498"/>
                </a:lnTo>
                <a:lnTo>
                  <a:pt x="4311" y="13590"/>
                </a:lnTo>
                <a:lnTo>
                  <a:pt x="4227" y="13664"/>
                </a:lnTo>
                <a:lnTo>
                  <a:pt x="4117" y="13738"/>
                </a:lnTo>
                <a:lnTo>
                  <a:pt x="3969" y="13789"/>
                </a:lnTo>
                <a:lnTo>
                  <a:pt x="3786" y="13825"/>
                </a:lnTo>
                <a:lnTo>
                  <a:pt x="3804" y="13829"/>
                </a:lnTo>
                <a:lnTo>
                  <a:pt x="3854" y="13836"/>
                </a:lnTo>
                <a:lnTo>
                  <a:pt x="3927" y="13849"/>
                </a:lnTo>
                <a:lnTo>
                  <a:pt x="4024" y="13849"/>
                </a:lnTo>
                <a:lnTo>
                  <a:pt x="4146" y="13849"/>
                </a:lnTo>
                <a:lnTo>
                  <a:pt x="4284" y="13840"/>
                </a:lnTo>
                <a:lnTo>
                  <a:pt x="4432" y="13814"/>
                </a:lnTo>
                <a:lnTo>
                  <a:pt x="4583" y="13777"/>
                </a:lnTo>
                <a:lnTo>
                  <a:pt x="4753" y="13719"/>
                </a:lnTo>
                <a:lnTo>
                  <a:pt x="4921" y="13641"/>
                </a:lnTo>
                <a:lnTo>
                  <a:pt x="5084" y="13535"/>
                </a:lnTo>
                <a:lnTo>
                  <a:pt x="5247" y="13405"/>
                </a:lnTo>
                <a:lnTo>
                  <a:pt x="5400" y="13239"/>
                </a:lnTo>
                <a:lnTo>
                  <a:pt x="5544" y="13033"/>
                </a:lnTo>
                <a:lnTo>
                  <a:pt x="5538" y="13057"/>
                </a:lnTo>
                <a:lnTo>
                  <a:pt x="5524" y="13111"/>
                </a:lnTo>
                <a:lnTo>
                  <a:pt x="5494" y="13199"/>
                </a:lnTo>
                <a:lnTo>
                  <a:pt x="5443" y="13295"/>
                </a:lnTo>
                <a:lnTo>
                  <a:pt x="5380" y="13414"/>
                </a:lnTo>
                <a:lnTo>
                  <a:pt x="5289" y="13538"/>
                </a:lnTo>
                <a:lnTo>
                  <a:pt x="5159" y="13665"/>
                </a:lnTo>
                <a:lnTo>
                  <a:pt x="5012" y="13787"/>
                </a:lnTo>
                <a:lnTo>
                  <a:pt x="4828" y="13899"/>
                </a:lnTo>
                <a:lnTo>
                  <a:pt x="4603" y="13994"/>
                </a:lnTo>
                <a:lnTo>
                  <a:pt x="4624" y="13987"/>
                </a:lnTo>
                <a:lnTo>
                  <a:pt x="4662" y="13991"/>
                </a:lnTo>
                <a:lnTo>
                  <a:pt x="4715" y="13985"/>
                </a:lnTo>
                <a:lnTo>
                  <a:pt x="4795" y="13974"/>
                </a:lnTo>
                <a:lnTo>
                  <a:pt x="4886" y="13947"/>
                </a:lnTo>
                <a:lnTo>
                  <a:pt x="4986" y="13909"/>
                </a:lnTo>
                <a:lnTo>
                  <a:pt x="5103" y="13856"/>
                </a:lnTo>
                <a:lnTo>
                  <a:pt x="5214" y="13775"/>
                </a:lnTo>
                <a:lnTo>
                  <a:pt x="5331" y="13671"/>
                </a:lnTo>
                <a:lnTo>
                  <a:pt x="5435" y="13544"/>
                </a:lnTo>
                <a:lnTo>
                  <a:pt x="5543" y="13380"/>
                </a:lnTo>
                <a:lnTo>
                  <a:pt x="5633" y="13185"/>
                </a:lnTo>
                <a:lnTo>
                  <a:pt x="5713" y="12955"/>
                </a:lnTo>
                <a:lnTo>
                  <a:pt x="5811" y="13019"/>
                </a:lnTo>
                <a:lnTo>
                  <a:pt x="5893" y="13053"/>
                </a:lnTo>
                <a:lnTo>
                  <a:pt x="5981" y="13057"/>
                </a:lnTo>
                <a:lnTo>
                  <a:pt x="6053" y="13031"/>
                </a:lnTo>
                <a:lnTo>
                  <a:pt x="6112" y="13002"/>
                </a:lnTo>
                <a:lnTo>
                  <a:pt x="6158" y="12949"/>
                </a:lnTo>
                <a:lnTo>
                  <a:pt x="6196" y="12902"/>
                </a:lnTo>
                <a:lnTo>
                  <a:pt x="6227" y="12858"/>
                </a:lnTo>
                <a:lnTo>
                  <a:pt x="6242" y="12824"/>
                </a:lnTo>
                <a:lnTo>
                  <a:pt x="6244" y="12818"/>
                </a:lnTo>
                <a:close/>
                <a:moveTo>
                  <a:pt x="6555" y="12672"/>
                </a:moveTo>
                <a:lnTo>
                  <a:pt x="6443" y="12696"/>
                </a:lnTo>
                <a:lnTo>
                  <a:pt x="6372" y="12711"/>
                </a:lnTo>
                <a:lnTo>
                  <a:pt x="6377" y="12801"/>
                </a:lnTo>
                <a:lnTo>
                  <a:pt x="6341" y="13036"/>
                </a:lnTo>
                <a:lnTo>
                  <a:pt x="6267" y="13268"/>
                </a:lnTo>
                <a:lnTo>
                  <a:pt x="6160" y="13478"/>
                </a:lnTo>
                <a:lnTo>
                  <a:pt x="6021" y="13666"/>
                </a:lnTo>
                <a:lnTo>
                  <a:pt x="5848" y="13833"/>
                </a:lnTo>
                <a:lnTo>
                  <a:pt x="5833" y="13845"/>
                </a:lnTo>
                <a:lnTo>
                  <a:pt x="5975" y="13744"/>
                </a:lnTo>
                <a:lnTo>
                  <a:pt x="6152" y="13585"/>
                </a:lnTo>
                <a:lnTo>
                  <a:pt x="6311" y="13395"/>
                </a:lnTo>
                <a:lnTo>
                  <a:pt x="6428" y="13194"/>
                </a:lnTo>
                <a:lnTo>
                  <a:pt x="6523" y="12981"/>
                </a:lnTo>
                <a:lnTo>
                  <a:pt x="6554" y="12764"/>
                </a:lnTo>
                <a:lnTo>
                  <a:pt x="6555" y="12672"/>
                </a:lnTo>
                <a:close/>
                <a:moveTo>
                  <a:pt x="4837" y="12666"/>
                </a:moveTo>
                <a:lnTo>
                  <a:pt x="4869" y="12688"/>
                </a:lnTo>
                <a:lnTo>
                  <a:pt x="4962" y="12725"/>
                </a:lnTo>
                <a:lnTo>
                  <a:pt x="4863" y="12686"/>
                </a:lnTo>
                <a:lnTo>
                  <a:pt x="4837" y="12666"/>
                </a:lnTo>
                <a:close/>
                <a:moveTo>
                  <a:pt x="4772" y="12606"/>
                </a:moveTo>
                <a:lnTo>
                  <a:pt x="4789" y="12628"/>
                </a:lnTo>
                <a:lnTo>
                  <a:pt x="4837" y="12666"/>
                </a:lnTo>
                <a:lnTo>
                  <a:pt x="4793" y="12636"/>
                </a:lnTo>
                <a:lnTo>
                  <a:pt x="4772" y="12606"/>
                </a:lnTo>
                <a:close/>
                <a:moveTo>
                  <a:pt x="5392" y="12395"/>
                </a:moveTo>
                <a:lnTo>
                  <a:pt x="5399" y="12409"/>
                </a:lnTo>
                <a:lnTo>
                  <a:pt x="5419" y="12504"/>
                </a:lnTo>
                <a:lnTo>
                  <a:pt x="5402" y="12596"/>
                </a:lnTo>
                <a:lnTo>
                  <a:pt x="5361" y="12676"/>
                </a:lnTo>
                <a:lnTo>
                  <a:pt x="5303" y="12751"/>
                </a:lnTo>
                <a:lnTo>
                  <a:pt x="5282" y="12767"/>
                </a:lnTo>
                <a:lnTo>
                  <a:pt x="5339" y="12760"/>
                </a:lnTo>
                <a:lnTo>
                  <a:pt x="5619" y="12724"/>
                </a:lnTo>
                <a:lnTo>
                  <a:pt x="5647" y="12722"/>
                </a:lnTo>
                <a:lnTo>
                  <a:pt x="5657" y="12676"/>
                </a:lnTo>
                <a:lnTo>
                  <a:pt x="5656" y="12534"/>
                </a:lnTo>
                <a:lnTo>
                  <a:pt x="5619" y="12395"/>
                </a:lnTo>
                <a:lnTo>
                  <a:pt x="5396" y="12396"/>
                </a:lnTo>
                <a:lnTo>
                  <a:pt x="5392" y="12395"/>
                </a:lnTo>
                <a:close/>
                <a:moveTo>
                  <a:pt x="6227" y="12192"/>
                </a:moveTo>
                <a:lnTo>
                  <a:pt x="6090" y="12276"/>
                </a:lnTo>
                <a:lnTo>
                  <a:pt x="5896" y="12353"/>
                </a:lnTo>
                <a:lnTo>
                  <a:pt x="5641" y="12395"/>
                </a:lnTo>
                <a:lnTo>
                  <a:pt x="5628" y="12395"/>
                </a:lnTo>
                <a:lnTo>
                  <a:pt x="5652" y="12450"/>
                </a:lnTo>
                <a:lnTo>
                  <a:pt x="5678" y="12598"/>
                </a:lnTo>
                <a:lnTo>
                  <a:pt x="5666" y="12720"/>
                </a:lnTo>
                <a:lnTo>
                  <a:pt x="5895" y="12700"/>
                </a:lnTo>
                <a:lnTo>
                  <a:pt x="6167" y="12669"/>
                </a:lnTo>
                <a:lnTo>
                  <a:pt x="6345" y="12641"/>
                </a:lnTo>
                <a:lnTo>
                  <a:pt x="6345" y="12606"/>
                </a:lnTo>
                <a:lnTo>
                  <a:pt x="6308" y="12404"/>
                </a:lnTo>
                <a:lnTo>
                  <a:pt x="6241" y="12219"/>
                </a:lnTo>
                <a:lnTo>
                  <a:pt x="6227" y="12192"/>
                </a:lnTo>
                <a:close/>
                <a:moveTo>
                  <a:pt x="5196" y="12034"/>
                </a:moveTo>
                <a:lnTo>
                  <a:pt x="5040" y="12038"/>
                </a:lnTo>
                <a:lnTo>
                  <a:pt x="4934" y="12075"/>
                </a:lnTo>
                <a:lnTo>
                  <a:pt x="4840" y="12140"/>
                </a:lnTo>
                <a:lnTo>
                  <a:pt x="4826" y="12156"/>
                </a:lnTo>
                <a:lnTo>
                  <a:pt x="4866" y="12185"/>
                </a:lnTo>
                <a:lnTo>
                  <a:pt x="5073" y="12278"/>
                </a:lnTo>
                <a:lnTo>
                  <a:pt x="5287" y="12347"/>
                </a:lnTo>
                <a:lnTo>
                  <a:pt x="5341" y="12353"/>
                </a:lnTo>
                <a:lnTo>
                  <a:pt x="5320" y="12318"/>
                </a:lnTo>
                <a:lnTo>
                  <a:pt x="5246" y="12259"/>
                </a:lnTo>
                <a:lnTo>
                  <a:pt x="5159" y="12224"/>
                </a:lnTo>
                <a:lnTo>
                  <a:pt x="5045" y="12239"/>
                </a:lnTo>
                <a:lnTo>
                  <a:pt x="5059" y="12236"/>
                </a:lnTo>
                <a:lnTo>
                  <a:pt x="5068" y="12226"/>
                </a:lnTo>
                <a:lnTo>
                  <a:pt x="5180" y="12216"/>
                </a:lnTo>
                <a:lnTo>
                  <a:pt x="5275" y="12248"/>
                </a:lnTo>
                <a:lnTo>
                  <a:pt x="5348" y="12312"/>
                </a:lnTo>
                <a:lnTo>
                  <a:pt x="5371" y="12356"/>
                </a:lnTo>
                <a:lnTo>
                  <a:pt x="5519" y="12370"/>
                </a:lnTo>
                <a:lnTo>
                  <a:pt x="5603" y="12366"/>
                </a:lnTo>
                <a:lnTo>
                  <a:pt x="5541" y="12260"/>
                </a:lnTo>
                <a:lnTo>
                  <a:pt x="5448" y="12152"/>
                </a:lnTo>
                <a:lnTo>
                  <a:pt x="5328" y="12069"/>
                </a:lnTo>
                <a:lnTo>
                  <a:pt x="5196" y="12034"/>
                </a:lnTo>
                <a:close/>
                <a:moveTo>
                  <a:pt x="6414" y="12033"/>
                </a:moveTo>
                <a:lnTo>
                  <a:pt x="6282" y="12159"/>
                </a:lnTo>
                <a:lnTo>
                  <a:pt x="6257" y="12174"/>
                </a:lnTo>
                <a:lnTo>
                  <a:pt x="6283" y="12230"/>
                </a:lnTo>
                <a:lnTo>
                  <a:pt x="6331" y="12390"/>
                </a:lnTo>
                <a:lnTo>
                  <a:pt x="6363" y="12560"/>
                </a:lnTo>
                <a:lnTo>
                  <a:pt x="6368" y="12638"/>
                </a:lnTo>
                <a:lnTo>
                  <a:pt x="6429" y="12628"/>
                </a:lnTo>
                <a:lnTo>
                  <a:pt x="6556" y="12603"/>
                </a:lnTo>
                <a:lnTo>
                  <a:pt x="6557" y="12533"/>
                </a:lnTo>
                <a:lnTo>
                  <a:pt x="6517" y="12317"/>
                </a:lnTo>
                <a:lnTo>
                  <a:pt x="6452" y="12100"/>
                </a:lnTo>
                <a:lnTo>
                  <a:pt x="6414" y="12033"/>
                </a:lnTo>
                <a:close/>
                <a:moveTo>
                  <a:pt x="12321" y="12029"/>
                </a:moveTo>
                <a:lnTo>
                  <a:pt x="12385" y="12039"/>
                </a:lnTo>
                <a:lnTo>
                  <a:pt x="12426" y="12056"/>
                </a:lnTo>
                <a:lnTo>
                  <a:pt x="12321" y="12029"/>
                </a:lnTo>
                <a:close/>
                <a:moveTo>
                  <a:pt x="12312" y="12026"/>
                </a:moveTo>
                <a:lnTo>
                  <a:pt x="12321" y="12029"/>
                </a:lnTo>
                <a:lnTo>
                  <a:pt x="12308" y="12027"/>
                </a:lnTo>
                <a:lnTo>
                  <a:pt x="12312" y="12026"/>
                </a:lnTo>
                <a:close/>
                <a:moveTo>
                  <a:pt x="4558" y="11992"/>
                </a:moveTo>
                <a:lnTo>
                  <a:pt x="4528" y="12077"/>
                </a:lnTo>
                <a:lnTo>
                  <a:pt x="4495" y="12229"/>
                </a:lnTo>
                <a:lnTo>
                  <a:pt x="4503" y="12392"/>
                </a:lnTo>
                <a:lnTo>
                  <a:pt x="4541" y="12544"/>
                </a:lnTo>
                <a:lnTo>
                  <a:pt x="4603" y="12650"/>
                </a:lnTo>
                <a:lnTo>
                  <a:pt x="4688" y="12743"/>
                </a:lnTo>
                <a:lnTo>
                  <a:pt x="4798" y="12811"/>
                </a:lnTo>
                <a:lnTo>
                  <a:pt x="4852" y="12831"/>
                </a:lnTo>
                <a:lnTo>
                  <a:pt x="5060" y="12796"/>
                </a:lnTo>
                <a:lnTo>
                  <a:pt x="5272" y="12769"/>
                </a:lnTo>
                <a:lnTo>
                  <a:pt x="5273" y="12768"/>
                </a:lnTo>
                <a:lnTo>
                  <a:pt x="5343" y="12697"/>
                </a:lnTo>
                <a:lnTo>
                  <a:pt x="5376" y="12596"/>
                </a:lnTo>
                <a:lnTo>
                  <a:pt x="5383" y="12495"/>
                </a:lnTo>
                <a:lnTo>
                  <a:pt x="5369" y="12401"/>
                </a:lnTo>
                <a:lnTo>
                  <a:pt x="5362" y="12388"/>
                </a:lnTo>
                <a:lnTo>
                  <a:pt x="5153" y="12344"/>
                </a:lnTo>
                <a:lnTo>
                  <a:pt x="4930" y="12260"/>
                </a:lnTo>
                <a:lnTo>
                  <a:pt x="4804" y="12182"/>
                </a:lnTo>
                <a:lnTo>
                  <a:pt x="4765" y="12229"/>
                </a:lnTo>
                <a:lnTo>
                  <a:pt x="4715" y="12345"/>
                </a:lnTo>
                <a:lnTo>
                  <a:pt x="4711" y="12460"/>
                </a:lnTo>
                <a:lnTo>
                  <a:pt x="4737" y="12557"/>
                </a:lnTo>
                <a:lnTo>
                  <a:pt x="4772" y="12606"/>
                </a:lnTo>
                <a:lnTo>
                  <a:pt x="4722" y="12540"/>
                </a:lnTo>
                <a:lnTo>
                  <a:pt x="4702" y="12444"/>
                </a:lnTo>
                <a:lnTo>
                  <a:pt x="4715" y="12319"/>
                </a:lnTo>
                <a:lnTo>
                  <a:pt x="4770" y="12211"/>
                </a:lnTo>
                <a:lnTo>
                  <a:pt x="4798" y="12178"/>
                </a:lnTo>
                <a:lnTo>
                  <a:pt x="4731" y="12137"/>
                </a:lnTo>
                <a:lnTo>
                  <a:pt x="4558" y="11992"/>
                </a:lnTo>
                <a:close/>
                <a:moveTo>
                  <a:pt x="2994" y="11944"/>
                </a:moveTo>
                <a:lnTo>
                  <a:pt x="3006" y="11973"/>
                </a:lnTo>
                <a:lnTo>
                  <a:pt x="3014" y="11988"/>
                </a:lnTo>
                <a:lnTo>
                  <a:pt x="3034" y="12012"/>
                </a:lnTo>
                <a:lnTo>
                  <a:pt x="3011" y="12000"/>
                </a:lnTo>
                <a:lnTo>
                  <a:pt x="3004" y="11979"/>
                </a:lnTo>
                <a:lnTo>
                  <a:pt x="2989" y="11962"/>
                </a:lnTo>
                <a:lnTo>
                  <a:pt x="2994" y="11944"/>
                </a:lnTo>
                <a:close/>
                <a:moveTo>
                  <a:pt x="14390" y="11870"/>
                </a:moveTo>
                <a:lnTo>
                  <a:pt x="14376" y="11881"/>
                </a:lnTo>
                <a:lnTo>
                  <a:pt x="14328" y="11898"/>
                </a:lnTo>
                <a:lnTo>
                  <a:pt x="14390" y="11870"/>
                </a:lnTo>
                <a:close/>
                <a:moveTo>
                  <a:pt x="12435" y="11802"/>
                </a:moveTo>
                <a:lnTo>
                  <a:pt x="12436" y="11802"/>
                </a:lnTo>
                <a:lnTo>
                  <a:pt x="12433" y="11808"/>
                </a:lnTo>
                <a:lnTo>
                  <a:pt x="12435" y="11802"/>
                </a:lnTo>
                <a:close/>
                <a:moveTo>
                  <a:pt x="4328" y="11741"/>
                </a:moveTo>
                <a:lnTo>
                  <a:pt x="4250" y="11837"/>
                </a:lnTo>
                <a:lnTo>
                  <a:pt x="4159" y="12038"/>
                </a:lnTo>
                <a:lnTo>
                  <a:pt x="4108" y="12256"/>
                </a:lnTo>
                <a:lnTo>
                  <a:pt x="4109" y="12449"/>
                </a:lnTo>
                <a:lnTo>
                  <a:pt x="4143" y="12638"/>
                </a:lnTo>
                <a:lnTo>
                  <a:pt x="4225" y="12814"/>
                </a:lnTo>
                <a:lnTo>
                  <a:pt x="4320" y="12954"/>
                </a:lnTo>
                <a:lnTo>
                  <a:pt x="4503" y="12907"/>
                </a:lnTo>
                <a:lnTo>
                  <a:pt x="4777" y="12844"/>
                </a:lnTo>
                <a:lnTo>
                  <a:pt x="4818" y="12837"/>
                </a:lnTo>
                <a:lnTo>
                  <a:pt x="4747" y="12810"/>
                </a:lnTo>
                <a:lnTo>
                  <a:pt x="4647" y="12752"/>
                </a:lnTo>
                <a:lnTo>
                  <a:pt x="4570" y="12654"/>
                </a:lnTo>
                <a:lnTo>
                  <a:pt x="4512" y="12555"/>
                </a:lnTo>
                <a:lnTo>
                  <a:pt x="4485" y="12439"/>
                </a:lnTo>
                <a:lnTo>
                  <a:pt x="4473" y="12313"/>
                </a:lnTo>
                <a:lnTo>
                  <a:pt x="4477" y="12199"/>
                </a:lnTo>
                <a:lnTo>
                  <a:pt x="4503" y="12077"/>
                </a:lnTo>
                <a:lnTo>
                  <a:pt x="4536" y="11972"/>
                </a:lnTo>
                <a:lnTo>
                  <a:pt x="4370" y="11798"/>
                </a:lnTo>
                <a:lnTo>
                  <a:pt x="4328" y="11741"/>
                </a:lnTo>
                <a:close/>
                <a:moveTo>
                  <a:pt x="12235" y="11593"/>
                </a:moveTo>
                <a:lnTo>
                  <a:pt x="12231" y="11595"/>
                </a:lnTo>
                <a:lnTo>
                  <a:pt x="12232" y="11594"/>
                </a:lnTo>
                <a:lnTo>
                  <a:pt x="12235" y="11593"/>
                </a:lnTo>
                <a:close/>
                <a:moveTo>
                  <a:pt x="14252" y="11579"/>
                </a:moveTo>
                <a:lnTo>
                  <a:pt x="14198" y="11628"/>
                </a:lnTo>
                <a:lnTo>
                  <a:pt x="14102" y="11674"/>
                </a:lnTo>
                <a:lnTo>
                  <a:pt x="14186" y="11625"/>
                </a:lnTo>
                <a:lnTo>
                  <a:pt x="14252" y="11579"/>
                </a:lnTo>
                <a:close/>
                <a:moveTo>
                  <a:pt x="14291" y="11535"/>
                </a:moveTo>
                <a:lnTo>
                  <a:pt x="14273" y="11564"/>
                </a:lnTo>
                <a:lnTo>
                  <a:pt x="14252" y="11579"/>
                </a:lnTo>
                <a:lnTo>
                  <a:pt x="14274" y="11558"/>
                </a:lnTo>
                <a:lnTo>
                  <a:pt x="14291" y="11535"/>
                </a:lnTo>
                <a:close/>
                <a:moveTo>
                  <a:pt x="8637" y="11350"/>
                </a:moveTo>
                <a:lnTo>
                  <a:pt x="8639" y="11363"/>
                </a:lnTo>
                <a:lnTo>
                  <a:pt x="8670" y="11417"/>
                </a:lnTo>
                <a:lnTo>
                  <a:pt x="8709" y="11491"/>
                </a:lnTo>
                <a:lnTo>
                  <a:pt x="8754" y="11587"/>
                </a:lnTo>
                <a:lnTo>
                  <a:pt x="8812" y="11711"/>
                </a:lnTo>
                <a:lnTo>
                  <a:pt x="8848" y="11843"/>
                </a:lnTo>
                <a:lnTo>
                  <a:pt x="8891" y="11996"/>
                </a:lnTo>
                <a:lnTo>
                  <a:pt x="8917" y="12144"/>
                </a:lnTo>
                <a:lnTo>
                  <a:pt x="8921" y="12299"/>
                </a:lnTo>
                <a:lnTo>
                  <a:pt x="8905" y="12456"/>
                </a:lnTo>
                <a:lnTo>
                  <a:pt x="8861" y="12599"/>
                </a:lnTo>
                <a:lnTo>
                  <a:pt x="8774" y="12737"/>
                </a:lnTo>
                <a:lnTo>
                  <a:pt x="8658" y="12860"/>
                </a:lnTo>
                <a:lnTo>
                  <a:pt x="8496" y="12960"/>
                </a:lnTo>
                <a:lnTo>
                  <a:pt x="8506" y="12949"/>
                </a:lnTo>
                <a:lnTo>
                  <a:pt x="8536" y="12906"/>
                </a:lnTo>
                <a:lnTo>
                  <a:pt x="8587" y="12835"/>
                </a:lnTo>
                <a:lnTo>
                  <a:pt x="8653" y="12731"/>
                </a:lnTo>
                <a:lnTo>
                  <a:pt x="8698" y="12607"/>
                </a:lnTo>
                <a:lnTo>
                  <a:pt x="8753" y="12474"/>
                </a:lnTo>
                <a:lnTo>
                  <a:pt x="8791" y="12304"/>
                </a:lnTo>
                <a:lnTo>
                  <a:pt x="8798" y="12132"/>
                </a:lnTo>
                <a:lnTo>
                  <a:pt x="8785" y="11936"/>
                </a:lnTo>
                <a:lnTo>
                  <a:pt x="8739" y="11718"/>
                </a:lnTo>
                <a:lnTo>
                  <a:pt x="8741" y="11737"/>
                </a:lnTo>
                <a:lnTo>
                  <a:pt x="8746" y="11790"/>
                </a:lnTo>
                <a:lnTo>
                  <a:pt x="8755" y="11876"/>
                </a:lnTo>
                <a:lnTo>
                  <a:pt x="8760" y="11980"/>
                </a:lnTo>
                <a:lnTo>
                  <a:pt x="8766" y="12104"/>
                </a:lnTo>
                <a:lnTo>
                  <a:pt x="8744" y="12240"/>
                </a:lnTo>
                <a:lnTo>
                  <a:pt x="8722" y="12395"/>
                </a:lnTo>
                <a:lnTo>
                  <a:pt x="8663" y="12547"/>
                </a:lnTo>
                <a:lnTo>
                  <a:pt x="8588" y="12707"/>
                </a:lnTo>
                <a:lnTo>
                  <a:pt x="8488" y="12867"/>
                </a:lnTo>
                <a:lnTo>
                  <a:pt x="8346" y="13017"/>
                </a:lnTo>
                <a:lnTo>
                  <a:pt x="8177" y="13146"/>
                </a:lnTo>
                <a:lnTo>
                  <a:pt x="7962" y="13256"/>
                </a:lnTo>
                <a:lnTo>
                  <a:pt x="7977" y="13248"/>
                </a:lnTo>
                <a:lnTo>
                  <a:pt x="8020" y="13207"/>
                </a:lnTo>
                <a:lnTo>
                  <a:pt x="8091" y="13130"/>
                </a:lnTo>
                <a:lnTo>
                  <a:pt x="8174" y="13036"/>
                </a:lnTo>
                <a:lnTo>
                  <a:pt x="8266" y="12906"/>
                </a:lnTo>
                <a:lnTo>
                  <a:pt x="8357" y="12756"/>
                </a:lnTo>
                <a:lnTo>
                  <a:pt x="8454" y="12582"/>
                </a:lnTo>
                <a:lnTo>
                  <a:pt x="8532" y="12384"/>
                </a:lnTo>
                <a:lnTo>
                  <a:pt x="8598" y="12157"/>
                </a:lnTo>
                <a:lnTo>
                  <a:pt x="8639" y="11904"/>
                </a:lnTo>
                <a:lnTo>
                  <a:pt x="8651" y="11637"/>
                </a:lnTo>
                <a:lnTo>
                  <a:pt x="8637" y="11350"/>
                </a:lnTo>
                <a:close/>
                <a:moveTo>
                  <a:pt x="4988" y="11342"/>
                </a:moveTo>
                <a:lnTo>
                  <a:pt x="4972" y="11345"/>
                </a:lnTo>
                <a:lnTo>
                  <a:pt x="4761" y="11412"/>
                </a:lnTo>
                <a:lnTo>
                  <a:pt x="4565" y="11521"/>
                </a:lnTo>
                <a:lnTo>
                  <a:pt x="4393" y="11662"/>
                </a:lnTo>
                <a:lnTo>
                  <a:pt x="4351" y="11713"/>
                </a:lnTo>
                <a:lnTo>
                  <a:pt x="4357" y="11724"/>
                </a:lnTo>
                <a:lnTo>
                  <a:pt x="4505" y="11897"/>
                </a:lnTo>
                <a:lnTo>
                  <a:pt x="4555" y="11942"/>
                </a:lnTo>
                <a:lnTo>
                  <a:pt x="4623" y="11838"/>
                </a:lnTo>
                <a:lnTo>
                  <a:pt x="4725" y="11743"/>
                </a:lnTo>
                <a:lnTo>
                  <a:pt x="4844" y="11659"/>
                </a:lnTo>
                <a:lnTo>
                  <a:pt x="4988" y="11600"/>
                </a:lnTo>
                <a:lnTo>
                  <a:pt x="5123" y="11570"/>
                </a:lnTo>
                <a:lnTo>
                  <a:pt x="4981" y="11604"/>
                </a:lnTo>
                <a:lnTo>
                  <a:pt x="4824" y="11685"/>
                </a:lnTo>
                <a:lnTo>
                  <a:pt x="4685" y="11797"/>
                </a:lnTo>
                <a:lnTo>
                  <a:pt x="4581" y="11924"/>
                </a:lnTo>
                <a:lnTo>
                  <a:pt x="4571" y="11955"/>
                </a:lnTo>
                <a:lnTo>
                  <a:pt x="4682" y="12053"/>
                </a:lnTo>
                <a:lnTo>
                  <a:pt x="4820" y="12152"/>
                </a:lnTo>
                <a:lnTo>
                  <a:pt x="4854" y="12111"/>
                </a:lnTo>
                <a:lnTo>
                  <a:pt x="4954" y="12048"/>
                </a:lnTo>
                <a:lnTo>
                  <a:pt x="5077" y="12022"/>
                </a:lnTo>
                <a:lnTo>
                  <a:pt x="5236" y="12025"/>
                </a:lnTo>
                <a:lnTo>
                  <a:pt x="5376" y="12081"/>
                </a:lnTo>
                <a:lnTo>
                  <a:pt x="5493" y="12176"/>
                </a:lnTo>
                <a:lnTo>
                  <a:pt x="5588" y="12304"/>
                </a:lnTo>
                <a:lnTo>
                  <a:pt x="5615" y="12365"/>
                </a:lnTo>
                <a:lnTo>
                  <a:pt x="5747" y="12359"/>
                </a:lnTo>
                <a:lnTo>
                  <a:pt x="5995" y="12296"/>
                </a:lnTo>
                <a:lnTo>
                  <a:pt x="6179" y="12209"/>
                </a:lnTo>
                <a:lnTo>
                  <a:pt x="6220" y="12177"/>
                </a:lnTo>
                <a:lnTo>
                  <a:pt x="6152" y="12041"/>
                </a:lnTo>
                <a:lnTo>
                  <a:pt x="6033" y="11881"/>
                </a:lnTo>
                <a:lnTo>
                  <a:pt x="5881" y="11751"/>
                </a:lnTo>
                <a:lnTo>
                  <a:pt x="5709" y="11648"/>
                </a:lnTo>
                <a:lnTo>
                  <a:pt x="5515" y="11578"/>
                </a:lnTo>
                <a:lnTo>
                  <a:pt x="5334" y="11556"/>
                </a:lnTo>
                <a:lnTo>
                  <a:pt x="5301" y="11557"/>
                </a:lnTo>
                <a:lnTo>
                  <a:pt x="5290" y="11576"/>
                </a:lnTo>
                <a:lnTo>
                  <a:pt x="5260" y="11594"/>
                </a:lnTo>
                <a:lnTo>
                  <a:pt x="5233" y="11600"/>
                </a:lnTo>
                <a:lnTo>
                  <a:pt x="5201" y="11598"/>
                </a:lnTo>
                <a:lnTo>
                  <a:pt x="5157" y="11593"/>
                </a:lnTo>
                <a:lnTo>
                  <a:pt x="5125" y="11570"/>
                </a:lnTo>
                <a:lnTo>
                  <a:pt x="5123" y="11570"/>
                </a:lnTo>
                <a:lnTo>
                  <a:pt x="5125" y="11570"/>
                </a:lnTo>
                <a:lnTo>
                  <a:pt x="5087" y="11542"/>
                </a:lnTo>
                <a:lnTo>
                  <a:pt x="5024" y="11462"/>
                </a:lnTo>
                <a:lnTo>
                  <a:pt x="5010" y="11419"/>
                </a:lnTo>
                <a:lnTo>
                  <a:pt x="4990" y="11350"/>
                </a:lnTo>
                <a:lnTo>
                  <a:pt x="4988" y="11342"/>
                </a:lnTo>
                <a:close/>
                <a:moveTo>
                  <a:pt x="5279" y="11313"/>
                </a:moveTo>
                <a:lnTo>
                  <a:pt x="5284" y="11330"/>
                </a:lnTo>
                <a:lnTo>
                  <a:pt x="5314" y="11364"/>
                </a:lnTo>
                <a:lnTo>
                  <a:pt x="5316" y="11403"/>
                </a:lnTo>
                <a:lnTo>
                  <a:pt x="5327" y="11438"/>
                </a:lnTo>
                <a:lnTo>
                  <a:pt x="5323" y="11476"/>
                </a:lnTo>
                <a:lnTo>
                  <a:pt x="5329" y="11503"/>
                </a:lnTo>
                <a:lnTo>
                  <a:pt x="5322" y="11527"/>
                </a:lnTo>
                <a:lnTo>
                  <a:pt x="5305" y="11550"/>
                </a:lnTo>
                <a:lnTo>
                  <a:pt x="5438" y="11551"/>
                </a:lnTo>
                <a:lnTo>
                  <a:pt x="5655" y="11608"/>
                </a:lnTo>
                <a:lnTo>
                  <a:pt x="5862" y="11701"/>
                </a:lnTo>
                <a:lnTo>
                  <a:pt x="6001" y="11808"/>
                </a:lnTo>
                <a:lnTo>
                  <a:pt x="6123" y="11931"/>
                </a:lnTo>
                <a:lnTo>
                  <a:pt x="6214" y="12076"/>
                </a:lnTo>
                <a:lnTo>
                  <a:pt x="6249" y="12154"/>
                </a:lnTo>
                <a:lnTo>
                  <a:pt x="6333" y="12088"/>
                </a:lnTo>
                <a:lnTo>
                  <a:pt x="6404" y="12014"/>
                </a:lnTo>
                <a:lnTo>
                  <a:pt x="6342" y="11905"/>
                </a:lnTo>
                <a:lnTo>
                  <a:pt x="6203" y="11726"/>
                </a:lnTo>
                <a:lnTo>
                  <a:pt x="6037" y="11573"/>
                </a:lnTo>
                <a:lnTo>
                  <a:pt x="5846" y="11446"/>
                </a:lnTo>
                <a:lnTo>
                  <a:pt x="5641" y="11366"/>
                </a:lnTo>
                <a:lnTo>
                  <a:pt x="5422" y="11322"/>
                </a:lnTo>
                <a:lnTo>
                  <a:pt x="5279" y="11313"/>
                </a:lnTo>
                <a:close/>
                <a:moveTo>
                  <a:pt x="12640" y="11215"/>
                </a:moveTo>
                <a:lnTo>
                  <a:pt x="12641" y="11238"/>
                </a:lnTo>
                <a:lnTo>
                  <a:pt x="12693" y="11335"/>
                </a:lnTo>
                <a:lnTo>
                  <a:pt x="12764" y="11406"/>
                </a:lnTo>
                <a:lnTo>
                  <a:pt x="12789" y="11414"/>
                </a:lnTo>
                <a:lnTo>
                  <a:pt x="12751" y="11332"/>
                </a:lnTo>
                <a:lnTo>
                  <a:pt x="12667" y="11239"/>
                </a:lnTo>
                <a:lnTo>
                  <a:pt x="12640" y="11215"/>
                </a:lnTo>
                <a:close/>
                <a:moveTo>
                  <a:pt x="8409" y="11187"/>
                </a:moveTo>
                <a:lnTo>
                  <a:pt x="8349" y="11564"/>
                </a:lnTo>
                <a:lnTo>
                  <a:pt x="8268" y="11922"/>
                </a:lnTo>
                <a:lnTo>
                  <a:pt x="8156" y="12246"/>
                </a:lnTo>
                <a:lnTo>
                  <a:pt x="8010" y="12536"/>
                </a:lnTo>
                <a:lnTo>
                  <a:pt x="7854" y="12810"/>
                </a:lnTo>
                <a:lnTo>
                  <a:pt x="7673" y="13058"/>
                </a:lnTo>
                <a:lnTo>
                  <a:pt x="7480" y="13278"/>
                </a:lnTo>
                <a:lnTo>
                  <a:pt x="7266" y="13479"/>
                </a:lnTo>
                <a:lnTo>
                  <a:pt x="7033" y="13656"/>
                </a:lnTo>
                <a:lnTo>
                  <a:pt x="6799" y="13813"/>
                </a:lnTo>
                <a:lnTo>
                  <a:pt x="6564" y="13950"/>
                </a:lnTo>
                <a:lnTo>
                  <a:pt x="6313" y="14071"/>
                </a:lnTo>
                <a:lnTo>
                  <a:pt x="6062" y="14172"/>
                </a:lnTo>
                <a:lnTo>
                  <a:pt x="5813" y="14261"/>
                </a:lnTo>
                <a:lnTo>
                  <a:pt x="5568" y="14338"/>
                </a:lnTo>
                <a:lnTo>
                  <a:pt x="5331" y="14405"/>
                </a:lnTo>
                <a:lnTo>
                  <a:pt x="5088" y="14450"/>
                </a:lnTo>
                <a:lnTo>
                  <a:pt x="4873" y="14484"/>
                </a:lnTo>
                <a:lnTo>
                  <a:pt x="4659" y="14517"/>
                </a:lnTo>
                <a:lnTo>
                  <a:pt x="4467" y="14537"/>
                </a:lnTo>
                <a:lnTo>
                  <a:pt x="4289" y="14555"/>
                </a:lnTo>
                <a:lnTo>
                  <a:pt x="4131" y="14565"/>
                </a:lnTo>
                <a:lnTo>
                  <a:pt x="3994" y="14574"/>
                </a:lnTo>
                <a:lnTo>
                  <a:pt x="3885" y="14571"/>
                </a:lnTo>
                <a:lnTo>
                  <a:pt x="3813" y="14578"/>
                </a:lnTo>
                <a:lnTo>
                  <a:pt x="3763" y="14571"/>
                </a:lnTo>
                <a:lnTo>
                  <a:pt x="3744" y="14572"/>
                </a:lnTo>
                <a:lnTo>
                  <a:pt x="4177" y="14538"/>
                </a:lnTo>
                <a:lnTo>
                  <a:pt x="4560" y="14478"/>
                </a:lnTo>
                <a:lnTo>
                  <a:pt x="4908" y="14402"/>
                </a:lnTo>
                <a:lnTo>
                  <a:pt x="5221" y="14311"/>
                </a:lnTo>
                <a:lnTo>
                  <a:pt x="5492" y="14209"/>
                </a:lnTo>
                <a:lnTo>
                  <a:pt x="5723" y="14089"/>
                </a:lnTo>
                <a:lnTo>
                  <a:pt x="5936" y="13965"/>
                </a:lnTo>
                <a:lnTo>
                  <a:pt x="6103" y="13842"/>
                </a:lnTo>
                <a:lnTo>
                  <a:pt x="6256" y="13702"/>
                </a:lnTo>
                <a:lnTo>
                  <a:pt x="6375" y="13566"/>
                </a:lnTo>
                <a:lnTo>
                  <a:pt x="6481" y="13433"/>
                </a:lnTo>
                <a:lnTo>
                  <a:pt x="6552" y="13310"/>
                </a:lnTo>
                <a:lnTo>
                  <a:pt x="6612" y="13178"/>
                </a:lnTo>
                <a:lnTo>
                  <a:pt x="6660" y="13069"/>
                </a:lnTo>
                <a:lnTo>
                  <a:pt x="6693" y="12968"/>
                </a:lnTo>
                <a:lnTo>
                  <a:pt x="6713" y="12870"/>
                </a:lnTo>
                <a:lnTo>
                  <a:pt x="6719" y="12795"/>
                </a:lnTo>
                <a:lnTo>
                  <a:pt x="6728" y="12739"/>
                </a:lnTo>
                <a:lnTo>
                  <a:pt x="6730" y="12707"/>
                </a:lnTo>
                <a:lnTo>
                  <a:pt x="6734" y="12689"/>
                </a:lnTo>
                <a:lnTo>
                  <a:pt x="6736" y="12709"/>
                </a:lnTo>
                <a:lnTo>
                  <a:pt x="6744" y="12750"/>
                </a:lnTo>
                <a:lnTo>
                  <a:pt x="6740" y="12813"/>
                </a:lnTo>
                <a:lnTo>
                  <a:pt x="6742" y="12904"/>
                </a:lnTo>
                <a:lnTo>
                  <a:pt x="6720" y="13014"/>
                </a:lnTo>
                <a:lnTo>
                  <a:pt x="6699" y="13143"/>
                </a:lnTo>
                <a:lnTo>
                  <a:pt x="6639" y="13295"/>
                </a:lnTo>
                <a:lnTo>
                  <a:pt x="6564" y="13461"/>
                </a:lnTo>
                <a:lnTo>
                  <a:pt x="6456" y="13652"/>
                </a:lnTo>
                <a:lnTo>
                  <a:pt x="6307" y="13851"/>
                </a:lnTo>
                <a:lnTo>
                  <a:pt x="6330" y="13837"/>
                </a:lnTo>
                <a:lnTo>
                  <a:pt x="6369" y="13809"/>
                </a:lnTo>
                <a:lnTo>
                  <a:pt x="6436" y="13749"/>
                </a:lnTo>
                <a:lnTo>
                  <a:pt x="6528" y="13671"/>
                </a:lnTo>
                <a:lnTo>
                  <a:pt x="6612" y="13571"/>
                </a:lnTo>
                <a:lnTo>
                  <a:pt x="6704" y="13440"/>
                </a:lnTo>
                <a:lnTo>
                  <a:pt x="6793" y="13297"/>
                </a:lnTo>
                <a:lnTo>
                  <a:pt x="6872" y="13118"/>
                </a:lnTo>
                <a:lnTo>
                  <a:pt x="6946" y="12912"/>
                </a:lnTo>
                <a:lnTo>
                  <a:pt x="6985" y="12691"/>
                </a:lnTo>
                <a:lnTo>
                  <a:pt x="7204" y="12614"/>
                </a:lnTo>
                <a:lnTo>
                  <a:pt x="7382" y="12525"/>
                </a:lnTo>
                <a:lnTo>
                  <a:pt x="7525" y="12421"/>
                </a:lnTo>
                <a:lnTo>
                  <a:pt x="7640" y="12303"/>
                </a:lnTo>
                <a:lnTo>
                  <a:pt x="7744" y="12176"/>
                </a:lnTo>
                <a:lnTo>
                  <a:pt x="7835" y="12027"/>
                </a:lnTo>
                <a:lnTo>
                  <a:pt x="7926" y="11877"/>
                </a:lnTo>
                <a:lnTo>
                  <a:pt x="8014" y="11713"/>
                </a:lnTo>
                <a:lnTo>
                  <a:pt x="8123" y="11543"/>
                </a:lnTo>
                <a:lnTo>
                  <a:pt x="8252" y="11371"/>
                </a:lnTo>
                <a:lnTo>
                  <a:pt x="8409" y="11187"/>
                </a:lnTo>
                <a:close/>
                <a:moveTo>
                  <a:pt x="12588" y="11169"/>
                </a:moveTo>
                <a:lnTo>
                  <a:pt x="12588" y="11244"/>
                </a:lnTo>
                <a:lnTo>
                  <a:pt x="12602" y="11337"/>
                </a:lnTo>
                <a:lnTo>
                  <a:pt x="12649" y="11427"/>
                </a:lnTo>
                <a:lnTo>
                  <a:pt x="12715" y="11496"/>
                </a:lnTo>
                <a:lnTo>
                  <a:pt x="12835" y="11553"/>
                </a:lnTo>
                <a:lnTo>
                  <a:pt x="12835" y="11553"/>
                </a:lnTo>
                <a:lnTo>
                  <a:pt x="12809" y="11456"/>
                </a:lnTo>
                <a:lnTo>
                  <a:pt x="12800" y="11437"/>
                </a:lnTo>
                <a:lnTo>
                  <a:pt x="12759" y="11424"/>
                </a:lnTo>
                <a:lnTo>
                  <a:pt x="12673" y="11337"/>
                </a:lnTo>
                <a:lnTo>
                  <a:pt x="12621" y="11240"/>
                </a:lnTo>
                <a:lnTo>
                  <a:pt x="12621" y="11198"/>
                </a:lnTo>
                <a:lnTo>
                  <a:pt x="12588" y="11169"/>
                </a:lnTo>
                <a:close/>
                <a:moveTo>
                  <a:pt x="7463" y="11164"/>
                </a:moveTo>
                <a:lnTo>
                  <a:pt x="7495" y="11166"/>
                </a:lnTo>
                <a:lnTo>
                  <a:pt x="7521" y="11166"/>
                </a:lnTo>
                <a:lnTo>
                  <a:pt x="7539" y="11171"/>
                </a:lnTo>
                <a:lnTo>
                  <a:pt x="7549" y="11180"/>
                </a:lnTo>
                <a:lnTo>
                  <a:pt x="7555" y="11181"/>
                </a:lnTo>
                <a:lnTo>
                  <a:pt x="7578" y="11194"/>
                </a:lnTo>
                <a:lnTo>
                  <a:pt x="7585" y="11215"/>
                </a:lnTo>
                <a:lnTo>
                  <a:pt x="7583" y="11221"/>
                </a:lnTo>
                <a:lnTo>
                  <a:pt x="7579" y="11239"/>
                </a:lnTo>
                <a:lnTo>
                  <a:pt x="7565" y="11242"/>
                </a:lnTo>
                <a:lnTo>
                  <a:pt x="7559" y="11240"/>
                </a:lnTo>
                <a:lnTo>
                  <a:pt x="7535" y="11234"/>
                </a:lnTo>
                <a:lnTo>
                  <a:pt x="7529" y="11232"/>
                </a:lnTo>
                <a:lnTo>
                  <a:pt x="7513" y="11222"/>
                </a:lnTo>
                <a:lnTo>
                  <a:pt x="7500" y="11218"/>
                </a:lnTo>
                <a:lnTo>
                  <a:pt x="7475" y="11218"/>
                </a:lnTo>
                <a:lnTo>
                  <a:pt x="7479" y="11226"/>
                </a:lnTo>
                <a:lnTo>
                  <a:pt x="7470" y="11236"/>
                </a:lnTo>
                <a:lnTo>
                  <a:pt x="7468" y="11242"/>
                </a:lnTo>
                <a:lnTo>
                  <a:pt x="7455" y="11245"/>
                </a:lnTo>
                <a:lnTo>
                  <a:pt x="7446" y="11255"/>
                </a:lnTo>
                <a:lnTo>
                  <a:pt x="7440" y="11254"/>
                </a:lnTo>
                <a:lnTo>
                  <a:pt x="7420" y="11255"/>
                </a:lnTo>
                <a:lnTo>
                  <a:pt x="7403" y="11270"/>
                </a:lnTo>
                <a:lnTo>
                  <a:pt x="7387" y="11285"/>
                </a:lnTo>
                <a:lnTo>
                  <a:pt x="7368" y="11306"/>
                </a:lnTo>
                <a:lnTo>
                  <a:pt x="7347" y="11339"/>
                </a:lnTo>
                <a:lnTo>
                  <a:pt x="7339" y="11369"/>
                </a:lnTo>
                <a:lnTo>
                  <a:pt x="7343" y="11402"/>
                </a:lnTo>
                <a:lnTo>
                  <a:pt x="7349" y="11429"/>
                </a:lnTo>
                <a:lnTo>
                  <a:pt x="7356" y="11451"/>
                </a:lnTo>
                <a:lnTo>
                  <a:pt x="7341" y="11434"/>
                </a:lnTo>
                <a:lnTo>
                  <a:pt x="7323" y="11403"/>
                </a:lnTo>
                <a:lnTo>
                  <a:pt x="7313" y="11369"/>
                </a:lnTo>
                <a:lnTo>
                  <a:pt x="7317" y="11331"/>
                </a:lnTo>
                <a:lnTo>
                  <a:pt x="7326" y="11295"/>
                </a:lnTo>
                <a:lnTo>
                  <a:pt x="7338" y="11272"/>
                </a:lnTo>
                <a:lnTo>
                  <a:pt x="7346" y="11242"/>
                </a:lnTo>
                <a:lnTo>
                  <a:pt x="7371" y="11223"/>
                </a:lnTo>
                <a:lnTo>
                  <a:pt x="7397" y="11198"/>
                </a:lnTo>
                <a:lnTo>
                  <a:pt x="7427" y="11180"/>
                </a:lnTo>
                <a:lnTo>
                  <a:pt x="7463" y="11164"/>
                </a:lnTo>
                <a:close/>
                <a:moveTo>
                  <a:pt x="12939" y="11156"/>
                </a:moveTo>
                <a:lnTo>
                  <a:pt x="12927" y="11178"/>
                </a:lnTo>
                <a:lnTo>
                  <a:pt x="12904" y="11192"/>
                </a:lnTo>
                <a:lnTo>
                  <a:pt x="12898" y="11190"/>
                </a:lnTo>
                <a:lnTo>
                  <a:pt x="12915" y="11175"/>
                </a:lnTo>
                <a:lnTo>
                  <a:pt x="12939" y="11156"/>
                </a:lnTo>
                <a:close/>
                <a:moveTo>
                  <a:pt x="9196" y="11129"/>
                </a:moveTo>
                <a:lnTo>
                  <a:pt x="9179" y="11145"/>
                </a:lnTo>
                <a:lnTo>
                  <a:pt x="9175" y="11148"/>
                </a:lnTo>
                <a:lnTo>
                  <a:pt x="9196" y="11129"/>
                </a:lnTo>
                <a:close/>
                <a:moveTo>
                  <a:pt x="9233" y="11092"/>
                </a:moveTo>
                <a:lnTo>
                  <a:pt x="9222" y="11105"/>
                </a:lnTo>
                <a:lnTo>
                  <a:pt x="9196" y="11129"/>
                </a:lnTo>
                <a:lnTo>
                  <a:pt x="9233" y="11092"/>
                </a:lnTo>
                <a:close/>
                <a:moveTo>
                  <a:pt x="14296" y="11082"/>
                </a:moveTo>
                <a:lnTo>
                  <a:pt x="14349" y="11153"/>
                </a:lnTo>
                <a:lnTo>
                  <a:pt x="14379" y="11258"/>
                </a:lnTo>
                <a:lnTo>
                  <a:pt x="14376" y="11366"/>
                </a:lnTo>
                <a:lnTo>
                  <a:pt x="14343" y="11467"/>
                </a:lnTo>
                <a:lnTo>
                  <a:pt x="14291" y="11535"/>
                </a:lnTo>
                <a:lnTo>
                  <a:pt x="14326" y="11482"/>
                </a:lnTo>
                <a:lnTo>
                  <a:pt x="14365" y="11383"/>
                </a:lnTo>
                <a:lnTo>
                  <a:pt x="14373" y="11282"/>
                </a:lnTo>
                <a:lnTo>
                  <a:pt x="14348" y="11179"/>
                </a:lnTo>
                <a:lnTo>
                  <a:pt x="14296" y="11082"/>
                </a:lnTo>
                <a:close/>
                <a:moveTo>
                  <a:pt x="14288" y="11070"/>
                </a:moveTo>
                <a:lnTo>
                  <a:pt x="14292" y="11074"/>
                </a:lnTo>
                <a:lnTo>
                  <a:pt x="14296" y="11082"/>
                </a:lnTo>
                <a:lnTo>
                  <a:pt x="14288" y="11070"/>
                </a:lnTo>
                <a:close/>
                <a:moveTo>
                  <a:pt x="13917" y="11059"/>
                </a:moveTo>
                <a:lnTo>
                  <a:pt x="13999" y="11087"/>
                </a:lnTo>
                <a:lnTo>
                  <a:pt x="14080" y="11147"/>
                </a:lnTo>
                <a:lnTo>
                  <a:pt x="14124" y="11223"/>
                </a:lnTo>
                <a:lnTo>
                  <a:pt x="14140" y="11311"/>
                </a:lnTo>
                <a:lnTo>
                  <a:pt x="14125" y="11390"/>
                </a:lnTo>
                <a:lnTo>
                  <a:pt x="14076" y="11455"/>
                </a:lnTo>
                <a:lnTo>
                  <a:pt x="14002" y="11493"/>
                </a:lnTo>
                <a:lnTo>
                  <a:pt x="13993" y="11504"/>
                </a:lnTo>
                <a:lnTo>
                  <a:pt x="13979" y="11506"/>
                </a:lnTo>
                <a:lnTo>
                  <a:pt x="14057" y="11456"/>
                </a:lnTo>
                <a:lnTo>
                  <a:pt x="14098" y="11396"/>
                </a:lnTo>
                <a:lnTo>
                  <a:pt x="14117" y="11324"/>
                </a:lnTo>
                <a:lnTo>
                  <a:pt x="14104" y="11250"/>
                </a:lnTo>
                <a:lnTo>
                  <a:pt x="14072" y="11177"/>
                </a:lnTo>
                <a:lnTo>
                  <a:pt x="14017" y="11118"/>
                </a:lnTo>
                <a:lnTo>
                  <a:pt x="13945" y="11073"/>
                </a:lnTo>
                <a:lnTo>
                  <a:pt x="13864" y="11064"/>
                </a:lnTo>
                <a:lnTo>
                  <a:pt x="13749" y="11086"/>
                </a:lnTo>
                <a:lnTo>
                  <a:pt x="13650" y="11143"/>
                </a:lnTo>
                <a:lnTo>
                  <a:pt x="13578" y="11221"/>
                </a:lnTo>
                <a:lnTo>
                  <a:pt x="13524" y="11329"/>
                </a:lnTo>
                <a:lnTo>
                  <a:pt x="13508" y="11440"/>
                </a:lnTo>
                <a:lnTo>
                  <a:pt x="13523" y="11554"/>
                </a:lnTo>
                <a:lnTo>
                  <a:pt x="13587" y="11699"/>
                </a:lnTo>
                <a:lnTo>
                  <a:pt x="13692" y="11817"/>
                </a:lnTo>
                <a:lnTo>
                  <a:pt x="13810" y="11906"/>
                </a:lnTo>
                <a:lnTo>
                  <a:pt x="13969" y="11960"/>
                </a:lnTo>
                <a:lnTo>
                  <a:pt x="14111" y="11959"/>
                </a:lnTo>
                <a:lnTo>
                  <a:pt x="14241" y="11929"/>
                </a:lnTo>
                <a:lnTo>
                  <a:pt x="14328" y="11898"/>
                </a:lnTo>
                <a:lnTo>
                  <a:pt x="14253" y="11932"/>
                </a:lnTo>
                <a:lnTo>
                  <a:pt x="14096" y="11968"/>
                </a:lnTo>
                <a:lnTo>
                  <a:pt x="13943" y="11960"/>
                </a:lnTo>
                <a:lnTo>
                  <a:pt x="13795" y="11915"/>
                </a:lnTo>
                <a:lnTo>
                  <a:pt x="13691" y="11842"/>
                </a:lnTo>
                <a:lnTo>
                  <a:pt x="13603" y="11761"/>
                </a:lnTo>
                <a:lnTo>
                  <a:pt x="13537" y="11647"/>
                </a:lnTo>
                <a:lnTo>
                  <a:pt x="13488" y="11538"/>
                </a:lnTo>
                <a:lnTo>
                  <a:pt x="13490" y="11410"/>
                </a:lnTo>
                <a:lnTo>
                  <a:pt x="13521" y="11290"/>
                </a:lnTo>
                <a:lnTo>
                  <a:pt x="13575" y="11207"/>
                </a:lnTo>
                <a:lnTo>
                  <a:pt x="13644" y="11142"/>
                </a:lnTo>
                <a:lnTo>
                  <a:pt x="13735" y="11088"/>
                </a:lnTo>
                <a:lnTo>
                  <a:pt x="13826" y="11061"/>
                </a:lnTo>
                <a:lnTo>
                  <a:pt x="13917" y="11059"/>
                </a:lnTo>
                <a:close/>
                <a:moveTo>
                  <a:pt x="9279" y="11037"/>
                </a:moveTo>
                <a:lnTo>
                  <a:pt x="9266" y="11059"/>
                </a:lnTo>
                <a:lnTo>
                  <a:pt x="9233" y="11092"/>
                </a:lnTo>
                <a:lnTo>
                  <a:pt x="9279" y="11037"/>
                </a:lnTo>
                <a:close/>
                <a:moveTo>
                  <a:pt x="14670" y="10981"/>
                </a:moveTo>
                <a:lnTo>
                  <a:pt x="14681" y="11015"/>
                </a:lnTo>
                <a:lnTo>
                  <a:pt x="14676" y="11004"/>
                </a:lnTo>
                <a:lnTo>
                  <a:pt x="14670" y="10981"/>
                </a:lnTo>
                <a:close/>
                <a:moveTo>
                  <a:pt x="12914" y="10925"/>
                </a:moveTo>
                <a:lnTo>
                  <a:pt x="12922" y="10926"/>
                </a:lnTo>
                <a:lnTo>
                  <a:pt x="12933" y="10933"/>
                </a:lnTo>
                <a:lnTo>
                  <a:pt x="12914" y="10925"/>
                </a:lnTo>
                <a:close/>
                <a:moveTo>
                  <a:pt x="12896" y="10921"/>
                </a:moveTo>
                <a:lnTo>
                  <a:pt x="12910" y="10923"/>
                </a:lnTo>
                <a:lnTo>
                  <a:pt x="12914" y="10925"/>
                </a:lnTo>
                <a:lnTo>
                  <a:pt x="12896" y="10921"/>
                </a:lnTo>
                <a:close/>
                <a:moveTo>
                  <a:pt x="12837" y="10910"/>
                </a:moveTo>
                <a:lnTo>
                  <a:pt x="12896" y="10921"/>
                </a:lnTo>
                <a:lnTo>
                  <a:pt x="12827" y="10913"/>
                </a:lnTo>
                <a:lnTo>
                  <a:pt x="12837" y="10910"/>
                </a:lnTo>
                <a:close/>
                <a:moveTo>
                  <a:pt x="12104" y="10836"/>
                </a:moveTo>
                <a:lnTo>
                  <a:pt x="12091" y="10847"/>
                </a:lnTo>
                <a:lnTo>
                  <a:pt x="12069" y="10869"/>
                </a:lnTo>
                <a:lnTo>
                  <a:pt x="12104" y="10836"/>
                </a:lnTo>
                <a:close/>
                <a:moveTo>
                  <a:pt x="8375" y="10779"/>
                </a:moveTo>
                <a:lnTo>
                  <a:pt x="8311" y="10793"/>
                </a:lnTo>
                <a:lnTo>
                  <a:pt x="8366" y="10886"/>
                </a:lnTo>
                <a:lnTo>
                  <a:pt x="8356" y="10877"/>
                </a:lnTo>
                <a:lnTo>
                  <a:pt x="8303" y="10794"/>
                </a:lnTo>
                <a:lnTo>
                  <a:pt x="8266" y="10802"/>
                </a:lnTo>
                <a:lnTo>
                  <a:pt x="8230" y="10805"/>
                </a:lnTo>
                <a:lnTo>
                  <a:pt x="8293" y="10944"/>
                </a:lnTo>
                <a:lnTo>
                  <a:pt x="8406" y="11077"/>
                </a:lnTo>
                <a:lnTo>
                  <a:pt x="8427" y="11096"/>
                </a:lnTo>
                <a:lnTo>
                  <a:pt x="8414" y="10950"/>
                </a:lnTo>
                <a:lnTo>
                  <a:pt x="8375" y="10779"/>
                </a:lnTo>
                <a:close/>
                <a:moveTo>
                  <a:pt x="14573" y="10588"/>
                </a:moveTo>
                <a:lnTo>
                  <a:pt x="14573" y="10595"/>
                </a:lnTo>
                <a:lnTo>
                  <a:pt x="14606" y="10809"/>
                </a:lnTo>
                <a:lnTo>
                  <a:pt x="14676" y="11004"/>
                </a:lnTo>
                <a:lnTo>
                  <a:pt x="14686" y="11043"/>
                </a:lnTo>
                <a:lnTo>
                  <a:pt x="14735" y="11126"/>
                </a:lnTo>
                <a:lnTo>
                  <a:pt x="14774" y="11183"/>
                </a:lnTo>
                <a:lnTo>
                  <a:pt x="14765" y="11012"/>
                </a:lnTo>
                <a:lnTo>
                  <a:pt x="14714" y="10838"/>
                </a:lnTo>
                <a:lnTo>
                  <a:pt x="14635" y="10675"/>
                </a:lnTo>
                <a:lnTo>
                  <a:pt x="14573" y="10588"/>
                </a:lnTo>
                <a:close/>
                <a:moveTo>
                  <a:pt x="12767" y="10564"/>
                </a:moveTo>
                <a:lnTo>
                  <a:pt x="12608" y="10580"/>
                </a:lnTo>
                <a:lnTo>
                  <a:pt x="12452" y="10635"/>
                </a:lnTo>
                <a:lnTo>
                  <a:pt x="12290" y="10715"/>
                </a:lnTo>
                <a:lnTo>
                  <a:pt x="12122" y="10838"/>
                </a:lnTo>
                <a:lnTo>
                  <a:pt x="11944" y="11003"/>
                </a:lnTo>
                <a:lnTo>
                  <a:pt x="12012" y="10925"/>
                </a:lnTo>
                <a:lnTo>
                  <a:pt x="11956" y="10981"/>
                </a:lnTo>
                <a:lnTo>
                  <a:pt x="11782" y="11161"/>
                </a:lnTo>
                <a:lnTo>
                  <a:pt x="11796" y="11151"/>
                </a:lnTo>
                <a:lnTo>
                  <a:pt x="11780" y="11163"/>
                </a:lnTo>
                <a:lnTo>
                  <a:pt x="11753" y="11191"/>
                </a:lnTo>
                <a:lnTo>
                  <a:pt x="11573" y="11363"/>
                </a:lnTo>
                <a:lnTo>
                  <a:pt x="11405" y="11511"/>
                </a:lnTo>
                <a:lnTo>
                  <a:pt x="11272" y="11625"/>
                </a:lnTo>
                <a:lnTo>
                  <a:pt x="10953" y="11907"/>
                </a:lnTo>
                <a:lnTo>
                  <a:pt x="10656" y="12157"/>
                </a:lnTo>
                <a:lnTo>
                  <a:pt x="10631" y="12177"/>
                </a:lnTo>
                <a:lnTo>
                  <a:pt x="10598" y="12206"/>
                </a:lnTo>
                <a:lnTo>
                  <a:pt x="10420" y="12372"/>
                </a:lnTo>
                <a:lnTo>
                  <a:pt x="10244" y="12525"/>
                </a:lnTo>
                <a:lnTo>
                  <a:pt x="10092" y="12665"/>
                </a:lnTo>
                <a:lnTo>
                  <a:pt x="9948" y="12795"/>
                </a:lnTo>
                <a:lnTo>
                  <a:pt x="9825" y="12897"/>
                </a:lnTo>
                <a:lnTo>
                  <a:pt x="9718" y="12985"/>
                </a:lnTo>
                <a:lnTo>
                  <a:pt x="9644" y="13049"/>
                </a:lnTo>
                <a:lnTo>
                  <a:pt x="9595" y="13088"/>
                </a:lnTo>
                <a:lnTo>
                  <a:pt x="9711" y="13060"/>
                </a:lnTo>
                <a:lnTo>
                  <a:pt x="9842" y="13005"/>
                </a:lnTo>
                <a:lnTo>
                  <a:pt x="9977" y="12931"/>
                </a:lnTo>
                <a:lnTo>
                  <a:pt x="10124" y="12834"/>
                </a:lnTo>
                <a:lnTo>
                  <a:pt x="10268" y="12731"/>
                </a:lnTo>
                <a:lnTo>
                  <a:pt x="10300" y="12705"/>
                </a:lnTo>
                <a:lnTo>
                  <a:pt x="10333" y="12677"/>
                </a:lnTo>
                <a:lnTo>
                  <a:pt x="10519" y="12507"/>
                </a:lnTo>
                <a:lnTo>
                  <a:pt x="10707" y="12331"/>
                </a:lnTo>
                <a:lnTo>
                  <a:pt x="10885" y="12166"/>
                </a:lnTo>
                <a:lnTo>
                  <a:pt x="11076" y="12004"/>
                </a:lnTo>
                <a:lnTo>
                  <a:pt x="11262" y="11860"/>
                </a:lnTo>
                <a:lnTo>
                  <a:pt x="11455" y="11737"/>
                </a:lnTo>
                <a:lnTo>
                  <a:pt x="11649" y="11634"/>
                </a:lnTo>
                <a:lnTo>
                  <a:pt x="11863" y="11555"/>
                </a:lnTo>
                <a:lnTo>
                  <a:pt x="12028" y="11514"/>
                </a:lnTo>
                <a:lnTo>
                  <a:pt x="12203" y="11483"/>
                </a:lnTo>
                <a:lnTo>
                  <a:pt x="12391" y="11481"/>
                </a:lnTo>
                <a:lnTo>
                  <a:pt x="12568" y="11515"/>
                </a:lnTo>
                <a:lnTo>
                  <a:pt x="12729" y="11564"/>
                </a:lnTo>
                <a:lnTo>
                  <a:pt x="12842" y="11630"/>
                </a:lnTo>
                <a:lnTo>
                  <a:pt x="12845" y="11588"/>
                </a:lnTo>
                <a:lnTo>
                  <a:pt x="12837" y="11558"/>
                </a:lnTo>
                <a:lnTo>
                  <a:pt x="12751" y="11531"/>
                </a:lnTo>
                <a:lnTo>
                  <a:pt x="12665" y="11463"/>
                </a:lnTo>
                <a:lnTo>
                  <a:pt x="12612" y="11372"/>
                </a:lnTo>
                <a:lnTo>
                  <a:pt x="12579" y="11280"/>
                </a:lnTo>
                <a:lnTo>
                  <a:pt x="12580" y="11177"/>
                </a:lnTo>
                <a:lnTo>
                  <a:pt x="12582" y="11164"/>
                </a:lnTo>
                <a:lnTo>
                  <a:pt x="12562" y="11147"/>
                </a:lnTo>
                <a:lnTo>
                  <a:pt x="12434" y="11094"/>
                </a:lnTo>
                <a:lnTo>
                  <a:pt x="12264" y="11056"/>
                </a:lnTo>
                <a:lnTo>
                  <a:pt x="12100" y="11045"/>
                </a:lnTo>
                <a:lnTo>
                  <a:pt x="11943" y="11080"/>
                </a:lnTo>
                <a:lnTo>
                  <a:pt x="12094" y="11043"/>
                </a:lnTo>
                <a:lnTo>
                  <a:pt x="12257" y="11034"/>
                </a:lnTo>
                <a:lnTo>
                  <a:pt x="12409" y="11068"/>
                </a:lnTo>
                <a:lnTo>
                  <a:pt x="12559" y="11133"/>
                </a:lnTo>
                <a:lnTo>
                  <a:pt x="12585" y="11153"/>
                </a:lnTo>
                <a:lnTo>
                  <a:pt x="12598" y="11085"/>
                </a:lnTo>
                <a:lnTo>
                  <a:pt x="12653" y="10997"/>
                </a:lnTo>
                <a:lnTo>
                  <a:pt x="12734" y="10935"/>
                </a:lnTo>
                <a:lnTo>
                  <a:pt x="12817" y="10911"/>
                </a:lnTo>
                <a:lnTo>
                  <a:pt x="12827" y="10913"/>
                </a:lnTo>
                <a:lnTo>
                  <a:pt x="12753" y="10933"/>
                </a:lnTo>
                <a:lnTo>
                  <a:pt x="12676" y="10984"/>
                </a:lnTo>
                <a:lnTo>
                  <a:pt x="12619" y="11052"/>
                </a:lnTo>
                <a:lnTo>
                  <a:pt x="12588" y="11147"/>
                </a:lnTo>
                <a:lnTo>
                  <a:pt x="12588" y="11155"/>
                </a:lnTo>
                <a:lnTo>
                  <a:pt x="12620" y="11180"/>
                </a:lnTo>
                <a:lnTo>
                  <a:pt x="12620" y="11123"/>
                </a:lnTo>
                <a:lnTo>
                  <a:pt x="12648" y="11041"/>
                </a:lnTo>
                <a:lnTo>
                  <a:pt x="12712" y="10967"/>
                </a:lnTo>
                <a:lnTo>
                  <a:pt x="12799" y="10932"/>
                </a:lnTo>
                <a:lnTo>
                  <a:pt x="12891" y="10924"/>
                </a:lnTo>
                <a:lnTo>
                  <a:pt x="12957" y="10948"/>
                </a:lnTo>
                <a:lnTo>
                  <a:pt x="12933" y="10933"/>
                </a:lnTo>
                <a:lnTo>
                  <a:pt x="12985" y="10956"/>
                </a:lnTo>
                <a:lnTo>
                  <a:pt x="13045" y="11023"/>
                </a:lnTo>
                <a:lnTo>
                  <a:pt x="13067" y="11086"/>
                </a:lnTo>
                <a:lnTo>
                  <a:pt x="13054" y="11160"/>
                </a:lnTo>
                <a:lnTo>
                  <a:pt x="13064" y="11098"/>
                </a:lnTo>
                <a:lnTo>
                  <a:pt x="13048" y="11036"/>
                </a:lnTo>
                <a:lnTo>
                  <a:pt x="12994" y="10971"/>
                </a:lnTo>
                <a:lnTo>
                  <a:pt x="12964" y="10952"/>
                </a:lnTo>
                <a:lnTo>
                  <a:pt x="13012" y="11001"/>
                </a:lnTo>
                <a:lnTo>
                  <a:pt x="13040" y="11067"/>
                </a:lnTo>
                <a:lnTo>
                  <a:pt x="13048" y="11133"/>
                </a:lnTo>
                <a:lnTo>
                  <a:pt x="13016" y="11208"/>
                </a:lnTo>
                <a:lnTo>
                  <a:pt x="12959" y="11251"/>
                </a:lnTo>
                <a:lnTo>
                  <a:pt x="12877" y="11268"/>
                </a:lnTo>
                <a:lnTo>
                  <a:pt x="12814" y="11239"/>
                </a:lnTo>
                <a:lnTo>
                  <a:pt x="12776" y="11190"/>
                </a:lnTo>
                <a:lnTo>
                  <a:pt x="12772" y="11131"/>
                </a:lnTo>
                <a:lnTo>
                  <a:pt x="12788" y="11097"/>
                </a:lnTo>
                <a:lnTo>
                  <a:pt x="12798" y="11080"/>
                </a:lnTo>
                <a:lnTo>
                  <a:pt x="12823" y="11061"/>
                </a:lnTo>
                <a:lnTo>
                  <a:pt x="12851" y="11049"/>
                </a:lnTo>
                <a:lnTo>
                  <a:pt x="12883" y="11051"/>
                </a:lnTo>
                <a:lnTo>
                  <a:pt x="12907" y="11057"/>
                </a:lnTo>
                <a:lnTo>
                  <a:pt x="12930" y="11070"/>
                </a:lnTo>
                <a:lnTo>
                  <a:pt x="12937" y="11091"/>
                </a:lnTo>
                <a:lnTo>
                  <a:pt x="12952" y="11108"/>
                </a:lnTo>
                <a:lnTo>
                  <a:pt x="12946" y="11132"/>
                </a:lnTo>
                <a:lnTo>
                  <a:pt x="12944" y="11138"/>
                </a:lnTo>
                <a:lnTo>
                  <a:pt x="12946" y="11106"/>
                </a:lnTo>
                <a:lnTo>
                  <a:pt x="12931" y="11089"/>
                </a:lnTo>
                <a:lnTo>
                  <a:pt x="12912" y="11065"/>
                </a:lnTo>
                <a:lnTo>
                  <a:pt x="12882" y="11057"/>
                </a:lnTo>
                <a:lnTo>
                  <a:pt x="12856" y="11057"/>
                </a:lnTo>
                <a:lnTo>
                  <a:pt x="12827" y="11068"/>
                </a:lnTo>
                <a:lnTo>
                  <a:pt x="12804" y="11082"/>
                </a:lnTo>
                <a:lnTo>
                  <a:pt x="12784" y="11109"/>
                </a:lnTo>
                <a:lnTo>
                  <a:pt x="12778" y="11133"/>
                </a:lnTo>
                <a:lnTo>
                  <a:pt x="12776" y="11164"/>
                </a:lnTo>
                <a:lnTo>
                  <a:pt x="12792" y="11201"/>
                </a:lnTo>
                <a:lnTo>
                  <a:pt x="12810" y="11231"/>
                </a:lnTo>
                <a:lnTo>
                  <a:pt x="12839" y="11245"/>
                </a:lnTo>
                <a:lnTo>
                  <a:pt x="12881" y="11256"/>
                </a:lnTo>
                <a:lnTo>
                  <a:pt x="12947" y="11248"/>
                </a:lnTo>
                <a:lnTo>
                  <a:pt x="13009" y="11206"/>
                </a:lnTo>
                <a:lnTo>
                  <a:pt x="13033" y="11142"/>
                </a:lnTo>
                <a:lnTo>
                  <a:pt x="13032" y="11071"/>
                </a:lnTo>
                <a:lnTo>
                  <a:pt x="13003" y="11012"/>
                </a:lnTo>
                <a:lnTo>
                  <a:pt x="12957" y="10967"/>
                </a:lnTo>
                <a:lnTo>
                  <a:pt x="12886" y="10942"/>
                </a:lnTo>
                <a:lnTo>
                  <a:pt x="12801" y="10946"/>
                </a:lnTo>
                <a:lnTo>
                  <a:pt x="12721" y="10983"/>
                </a:lnTo>
                <a:lnTo>
                  <a:pt x="12666" y="11045"/>
                </a:lnTo>
                <a:lnTo>
                  <a:pt x="12638" y="11128"/>
                </a:lnTo>
                <a:lnTo>
                  <a:pt x="12640" y="11195"/>
                </a:lnTo>
                <a:lnTo>
                  <a:pt x="12661" y="11211"/>
                </a:lnTo>
                <a:lnTo>
                  <a:pt x="12746" y="11304"/>
                </a:lnTo>
                <a:lnTo>
                  <a:pt x="12812" y="11418"/>
                </a:lnTo>
                <a:lnTo>
                  <a:pt x="12813" y="11422"/>
                </a:lnTo>
                <a:lnTo>
                  <a:pt x="12871" y="11440"/>
                </a:lnTo>
                <a:lnTo>
                  <a:pt x="12981" y="11437"/>
                </a:lnTo>
                <a:lnTo>
                  <a:pt x="13086" y="11407"/>
                </a:lnTo>
                <a:lnTo>
                  <a:pt x="13166" y="11344"/>
                </a:lnTo>
                <a:lnTo>
                  <a:pt x="13235" y="11253"/>
                </a:lnTo>
                <a:lnTo>
                  <a:pt x="13262" y="11151"/>
                </a:lnTo>
                <a:lnTo>
                  <a:pt x="13268" y="11004"/>
                </a:lnTo>
                <a:lnTo>
                  <a:pt x="13211" y="10880"/>
                </a:lnTo>
                <a:lnTo>
                  <a:pt x="13141" y="10778"/>
                </a:lnTo>
                <a:lnTo>
                  <a:pt x="13028" y="10697"/>
                </a:lnTo>
                <a:lnTo>
                  <a:pt x="12897" y="10656"/>
                </a:lnTo>
                <a:lnTo>
                  <a:pt x="12893" y="10623"/>
                </a:lnTo>
                <a:lnTo>
                  <a:pt x="13036" y="10667"/>
                </a:lnTo>
                <a:lnTo>
                  <a:pt x="13155" y="10750"/>
                </a:lnTo>
                <a:lnTo>
                  <a:pt x="13235" y="10861"/>
                </a:lnTo>
                <a:lnTo>
                  <a:pt x="13284" y="10996"/>
                </a:lnTo>
                <a:lnTo>
                  <a:pt x="13289" y="11145"/>
                </a:lnTo>
                <a:lnTo>
                  <a:pt x="13247" y="11256"/>
                </a:lnTo>
                <a:lnTo>
                  <a:pt x="13184" y="11349"/>
                </a:lnTo>
                <a:lnTo>
                  <a:pt x="13096" y="11416"/>
                </a:lnTo>
                <a:lnTo>
                  <a:pt x="12988" y="11458"/>
                </a:lnTo>
                <a:lnTo>
                  <a:pt x="12866" y="11458"/>
                </a:lnTo>
                <a:lnTo>
                  <a:pt x="12819" y="11443"/>
                </a:lnTo>
                <a:lnTo>
                  <a:pt x="12846" y="11536"/>
                </a:lnTo>
                <a:lnTo>
                  <a:pt x="12846" y="11554"/>
                </a:lnTo>
                <a:lnTo>
                  <a:pt x="12967" y="11562"/>
                </a:lnTo>
                <a:lnTo>
                  <a:pt x="13092" y="11530"/>
                </a:lnTo>
                <a:lnTo>
                  <a:pt x="13212" y="11465"/>
                </a:lnTo>
                <a:lnTo>
                  <a:pt x="13309" y="11362"/>
                </a:lnTo>
                <a:lnTo>
                  <a:pt x="13361" y="11268"/>
                </a:lnTo>
                <a:lnTo>
                  <a:pt x="13374" y="11232"/>
                </a:lnTo>
                <a:lnTo>
                  <a:pt x="13394" y="11115"/>
                </a:lnTo>
                <a:lnTo>
                  <a:pt x="13388" y="10991"/>
                </a:lnTo>
                <a:lnTo>
                  <a:pt x="13346" y="10857"/>
                </a:lnTo>
                <a:lnTo>
                  <a:pt x="13272" y="10748"/>
                </a:lnTo>
                <a:lnTo>
                  <a:pt x="13216" y="10688"/>
                </a:lnTo>
                <a:lnTo>
                  <a:pt x="13128" y="10633"/>
                </a:lnTo>
                <a:lnTo>
                  <a:pt x="13031" y="10588"/>
                </a:lnTo>
                <a:lnTo>
                  <a:pt x="12901" y="10567"/>
                </a:lnTo>
                <a:lnTo>
                  <a:pt x="12767" y="10564"/>
                </a:lnTo>
                <a:close/>
                <a:moveTo>
                  <a:pt x="6099" y="10483"/>
                </a:moveTo>
                <a:lnTo>
                  <a:pt x="5931" y="10510"/>
                </a:lnTo>
                <a:lnTo>
                  <a:pt x="5782" y="10561"/>
                </a:lnTo>
                <a:lnTo>
                  <a:pt x="5650" y="10648"/>
                </a:lnTo>
                <a:lnTo>
                  <a:pt x="5551" y="10732"/>
                </a:lnTo>
                <a:lnTo>
                  <a:pt x="5494" y="10826"/>
                </a:lnTo>
                <a:lnTo>
                  <a:pt x="5463" y="10895"/>
                </a:lnTo>
                <a:lnTo>
                  <a:pt x="5453" y="10931"/>
                </a:lnTo>
                <a:lnTo>
                  <a:pt x="5433" y="10958"/>
                </a:lnTo>
                <a:lnTo>
                  <a:pt x="5416" y="10999"/>
                </a:lnTo>
                <a:lnTo>
                  <a:pt x="5390" y="11024"/>
                </a:lnTo>
                <a:lnTo>
                  <a:pt x="5374" y="11039"/>
                </a:lnTo>
                <a:lnTo>
                  <a:pt x="5343" y="11057"/>
                </a:lnTo>
                <a:lnTo>
                  <a:pt x="5316" y="11062"/>
                </a:lnTo>
                <a:lnTo>
                  <a:pt x="5289" y="11068"/>
                </a:lnTo>
                <a:lnTo>
                  <a:pt x="5265" y="11062"/>
                </a:lnTo>
                <a:lnTo>
                  <a:pt x="5244" y="11043"/>
                </a:lnTo>
                <a:lnTo>
                  <a:pt x="5236" y="11099"/>
                </a:lnTo>
                <a:lnTo>
                  <a:pt x="5241" y="11152"/>
                </a:lnTo>
                <a:lnTo>
                  <a:pt x="5264" y="11261"/>
                </a:lnTo>
                <a:lnTo>
                  <a:pt x="5267" y="11270"/>
                </a:lnTo>
                <a:lnTo>
                  <a:pt x="5294" y="11269"/>
                </a:lnTo>
                <a:lnTo>
                  <a:pt x="5500" y="11291"/>
                </a:lnTo>
                <a:lnTo>
                  <a:pt x="5692" y="11322"/>
                </a:lnTo>
                <a:lnTo>
                  <a:pt x="5884" y="11398"/>
                </a:lnTo>
                <a:lnTo>
                  <a:pt x="6053" y="11488"/>
                </a:lnTo>
                <a:lnTo>
                  <a:pt x="6207" y="11612"/>
                </a:lnTo>
                <a:lnTo>
                  <a:pt x="6343" y="11757"/>
                </a:lnTo>
                <a:lnTo>
                  <a:pt x="6465" y="11949"/>
                </a:lnTo>
                <a:lnTo>
                  <a:pt x="6475" y="11939"/>
                </a:lnTo>
                <a:lnTo>
                  <a:pt x="6596" y="11772"/>
                </a:lnTo>
                <a:lnTo>
                  <a:pt x="6678" y="11581"/>
                </a:lnTo>
                <a:lnTo>
                  <a:pt x="6724" y="11381"/>
                </a:lnTo>
                <a:lnTo>
                  <a:pt x="6731" y="11183"/>
                </a:lnTo>
                <a:lnTo>
                  <a:pt x="6708" y="10978"/>
                </a:lnTo>
                <a:lnTo>
                  <a:pt x="6651" y="10828"/>
                </a:lnTo>
                <a:lnTo>
                  <a:pt x="6558" y="10694"/>
                </a:lnTo>
                <a:lnTo>
                  <a:pt x="6456" y="10592"/>
                </a:lnTo>
                <a:lnTo>
                  <a:pt x="6384" y="10546"/>
                </a:lnTo>
                <a:lnTo>
                  <a:pt x="6254" y="10505"/>
                </a:lnTo>
                <a:lnTo>
                  <a:pt x="6099" y="10483"/>
                </a:lnTo>
                <a:close/>
                <a:moveTo>
                  <a:pt x="8661" y="10475"/>
                </a:moveTo>
                <a:lnTo>
                  <a:pt x="8666" y="10476"/>
                </a:lnTo>
                <a:lnTo>
                  <a:pt x="8658" y="10487"/>
                </a:lnTo>
                <a:lnTo>
                  <a:pt x="8661" y="10475"/>
                </a:lnTo>
                <a:close/>
                <a:moveTo>
                  <a:pt x="8282" y="10472"/>
                </a:moveTo>
                <a:lnTo>
                  <a:pt x="8263" y="10544"/>
                </a:lnTo>
                <a:lnTo>
                  <a:pt x="8271" y="10662"/>
                </a:lnTo>
                <a:lnTo>
                  <a:pt x="8302" y="10772"/>
                </a:lnTo>
                <a:lnTo>
                  <a:pt x="8369" y="10756"/>
                </a:lnTo>
                <a:lnTo>
                  <a:pt x="8342" y="10636"/>
                </a:lnTo>
                <a:lnTo>
                  <a:pt x="8282" y="10472"/>
                </a:lnTo>
                <a:close/>
                <a:moveTo>
                  <a:pt x="15836" y="10464"/>
                </a:moveTo>
                <a:lnTo>
                  <a:pt x="15859" y="10496"/>
                </a:lnTo>
                <a:lnTo>
                  <a:pt x="15840" y="10471"/>
                </a:lnTo>
                <a:lnTo>
                  <a:pt x="15836" y="10464"/>
                </a:lnTo>
                <a:close/>
                <a:moveTo>
                  <a:pt x="15833" y="10458"/>
                </a:moveTo>
                <a:lnTo>
                  <a:pt x="15838" y="10465"/>
                </a:lnTo>
                <a:lnTo>
                  <a:pt x="15836" y="10464"/>
                </a:lnTo>
                <a:lnTo>
                  <a:pt x="15833" y="10458"/>
                </a:lnTo>
                <a:close/>
                <a:moveTo>
                  <a:pt x="15816" y="10439"/>
                </a:moveTo>
                <a:lnTo>
                  <a:pt x="15827" y="10448"/>
                </a:lnTo>
                <a:lnTo>
                  <a:pt x="15833" y="10458"/>
                </a:lnTo>
                <a:lnTo>
                  <a:pt x="15816" y="10439"/>
                </a:lnTo>
                <a:close/>
                <a:moveTo>
                  <a:pt x="8237" y="10350"/>
                </a:moveTo>
                <a:lnTo>
                  <a:pt x="8205" y="10445"/>
                </a:lnTo>
                <a:lnTo>
                  <a:pt x="8188" y="10634"/>
                </a:lnTo>
                <a:lnTo>
                  <a:pt x="8221" y="10779"/>
                </a:lnTo>
                <a:lnTo>
                  <a:pt x="8286" y="10775"/>
                </a:lnTo>
                <a:lnTo>
                  <a:pt x="8291" y="10774"/>
                </a:lnTo>
                <a:lnTo>
                  <a:pt x="8287" y="10769"/>
                </a:lnTo>
                <a:lnTo>
                  <a:pt x="8253" y="10657"/>
                </a:lnTo>
                <a:lnTo>
                  <a:pt x="8239" y="10538"/>
                </a:lnTo>
                <a:lnTo>
                  <a:pt x="8264" y="10422"/>
                </a:lnTo>
                <a:lnTo>
                  <a:pt x="8237" y="10350"/>
                </a:lnTo>
                <a:close/>
                <a:moveTo>
                  <a:pt x="8960" y="10341"/>
                </a:moveTo>
                <a:lnTo>
                  <a:pt x="8870" y="10485"/>
                </a:lnTo>
                <a:lnTo>
                  <a:pt x="8748" y="10607"/>
                </a:lnTo>
                <a:lnTo>
                  <a:pt x="8601" y="10704"/>
                </a:lnTo>
                <a:lnTo>
                  <a:pt x="8480" y="10751"/>
                </a:lnTo>
                <a:lnTo>
                  <a:pt x="8487" y="10770"/>
                </a:lnTo>
                <a:lnTo>
                  <a:pt x="8549" y="11070"/>
                </a:lnTo>
                <a:lnTo>
                  <a:pt x="8555" y="11196"/>
                </a:lnTo>
                <a:lnTo>
                  <a:pt x="8655" y="11232"/>
                </a:lnTo>
                <a:lnTo>
                  <a:pt x="8795" y="11263"/>
                </a:lnTo>
                <a:lnTo>
                  <a:pt x="8831" y="11259"/>
                </a:lnTo>
                <a:lnTo>
                  <a:pt x="8842" y="11230"/>
                </a:lnTo>
                <a:lnTo>
                  <a:pt x="8918" y="11134"/>
                </a:lnTo>
                <a:lnTo>
                  <a:pt x="9022" y="11059"/>
                </a:lnTo>
                <a:lnTo>
                  <a:pt x="9140" y="11025"/>
                </a:lnTo>
                <a:lnTo>
                  <a:pt x="9259" y="11012"/>
                </a:lnTo>
                <a:lnTo>
                  <a:pt x="9290" y="11017"/>
                </a:lnTo>
                <a:lnTo>
                  <a:pt x="9325" y="10958"/>
                </a:lnTo>
                <a:lnTo>
                  <a:pt x="9356" y="10838"/>
                </a:lnTo>
                <a:lnTo>
                  <a:pt x="9355" y="10722"/>
                </a:lnTo>
                <a:lnTo>
                  <a:pt x="9328" y="10605"/>
                </a:lnTo>
                <a:lnTo>
                  <a:pt x="9273" y="10494"/>
                </a:lnTo>
                <a:lnTo>
                  <a:pt x="9195" y="10423"/>
                </a:lnTo>
                <a:lnTo>
                  <a:pt x="9119" y="10370"/>
                </a:lnTo>
                <a:lnTo>
                  <a:pt x="9017" y="10343"/>
                </a:lnTo>
                <a:lnTo>
                  <a:pt x="8960" y="10341"/>
                </a:lnTo>
                <a:close/>
                <a:moveTo>
                  <a:pt x="14584" y="10340"/>
                </a:moveTo>
                <a:lnTo>
                  <a:pt x="14577" y="10383"/>
                </a:lnTo>
                <a:lnTo>
                  <a:pt x="14573" y="10553"/>
                </a:lnTo>
                <a:lnTo>
                  <a:pt x="14661" y="10676"/>
                </a:lnTo>
                <a:lnTo>
                  <a:pt x="14733" y="10817"/>
                </a:lnTo>
                <a:lnTo>
                  <a:pt x="14781" y="10977"/>
                </a:lnTo>
                <a:lnTo>
                  <a:pt x="14798" y="11130"/>
                </a:lnTo>
                <a:lnTo>
                  <a:pt x="14800" y="11220"/>
                </a:lnTo>
                <a:lnTo>
                  <a:pt x="14866" y="11315"/>
                </a:lnTo>
                <a:lnTo>
                  <a:pt x="15026" y="11486"/>
                </a:lnTo>
                <a:lnTo>
                  <a:pt x="15046" y="11500"/>
                </a:lnTo>
                <a:lnTo>
                  <a:pt x="15071" y="11388"/>
                </a:lnTo>
                <a:lnTo>
                  <a:pt x="15078" y="11191"/>
                </a:lnTo>
                <a:lnTo>
                  <a:pt x="15049" y="10984"/>
                </a:lnTo>
                <a:lnTo>
                  <a:pt x="14984" y="10793"/>
                </a:lnTo>
                <a:lnTo>
                  <a:pt x="14880" y="10624"/>
                </a:lnTo>
                <a:lnTo>
                  <a:pt x="14810" y="10522"/>
                </a:lnTo>
                <a:lnTo>
                  <a:pt x="14701" y="10423"/>
                </a:lnTo>
                <a:lnTo>
                  <a:pt x="14584" y="10340"/>
                </a:lnTo>
                <a:close/>
                <a:moveTo>
                  <a:pt x="9484" y="10242"/>
                </a:moveTo>
                <a:lnTo>
                  <a:pt x="9508" y="10260"/>
                </a:lnTo>
                <a:lnTo>
                  <a:pt x="9517" y="10272"/>
                </a:lnTo>
                <a:lnTo>
                  <a:pt x="9484" y="10242"/>
                </a:lnTo>
                <a:close/>
                <a:moveTo>
                  <a:pt x="14467" y="10192"/>
                </a:moveTo>
                <a:lnTo>
                  <a:pt x="14498" y="10209"/>
                </a:lnTo>
                <a:lnTo>
                  <a:pt x="14499" y="10200"/>
                </a:lnTo>
                <a:lnTo>
                  <a:pt x="14490" y="10200"/>
                </a:lnTo>
                <a:lnTo>
                  <a:pt x="14467" y="10192"/>
                </a:lnTo>
                <a:close/>
                <a:moveTo>
                  <a:pt x="13732" y="10124"/>
                </a:moveTo>
                <a:lnTo>
                  <a:pt x="13614" y="10130"/>
                </a:lnTo>
                <a:lnTo>
                  <a:pt x="13366" y="10168"/>
                </a:lnTo>
                <a:lnTo>
                  <a:pt x="13116" y="10238"/>
                </a:lnTo>
                <a:lnTo>
                  <a:pt x="12853" y="10335"/>
                </a:lnTo>
                <a:lnTo>
                  <a:pt x="12576" y="10482"/>
                </a:lnTo>
                <a:lnTo>
                  <a:pt x="12302" y="10667"/>
                </a:lnTo>
                <a:lnTo>
                  <a:pt x="12231" y="10728"/>
                </a:lnTo>
                <a:lnTo>
                  <a:pt x="12366" y="10645"/>
                </a:lnTo>
                <a:lnTo>
                  <a:pt x="12528" y="10565"/>
                </a:lnTo>
                <a:lnTo>
                  <a:pt x="12684" y="10536"/>
                </a:lnTo>
                <a:lnTo>
                  <a:pt x="12817" y="10519"/>
                </a:lnTo>
                <a:lnTo>
                  <a:pt x="12942" y="10533"/>
                </a:lnTo>
                <a:lnTo>
                  <a:pt x="13063" y="10564"/>
                </a:lnTo>
                <a:lnTo>
                  <a:pt x="13160" y="10609"/>
                </a:lnTo>
                <a:lnTo>
                  <a:pt x="13229" y="10666"/>
                </a:lnTo>
                <a:lnTo>
                  <a:pt x="13329" y="10776"/>
                </a:lnTo>
                <a:lnTo>
                  <a:pt x="13386" y="10900"/>
                </a:lnTo>
                <a:lnTo>
                  <a:pt x="13413" y="11042"/>
                </a:lnTo>
                <a:lnTo>
                  <a:pt x="13401" y="11178"/>
                </a:lnTo>
                <a:lnTo>
                  <a:pt x="13451" y="11091"/>
                </a:lnTo>
                <a:lnTo>
                  <a:pt x="13563" y="10985"/>
                </a:lnTo>
                <a:lnTo>
                  <a:pt x="13704" y="10913"/>
                </a:lnTo>
                <a:lnTo>
                  <a:pt x="13821" y="10886"/>
                </a:lnTo>
                <a:lnTo>
                  <a:pt x="13944" y="10880"/>
                </a:lnTo>
                <a:lnTo>
                  <a:pt x="14072" y="10907"/>
                </a:lnTo>
                <a:lnTo>
                  <a:pt x="14185" y="10969"/>
                </a:lnTo>
                <a:lnTo>
                  <a:pt x="14273" y="11050"/>
                </a:lnTo>
                <a:lnTo>
                  <a:pt x="14288" y="11070"/>
                </a:lnTo>
                <a:lnTo>
                  <a:pt x="14204" y="10993"/>
                </a:lnTo>
                <a:lnTo>
                  <a:pt x="14104" y="10935"/>
                </a:lnTo>
                <a:lnTo>
                  <a:pt x="13987" y="10891"/>
                </a:lnTo>
                <a:lnTo>
                  <a:pt x="13872" y="10886"/>
                </a:lnTo>
                <a:lnTo>
                  <a:pt x="13745" y="10905"/>
                </a:lnTo>
                <a:lnTo>
                  <a:pt x="13611" y="10972"/>
                </a:lnTo>
                <a:lnTo>
                  <a:pt x="13505" y="11060"/>
                </a:lnTo>
                <a:lnTo>
                  <a:pt x="13425" y="11168"/>
                </a:lnTo>
                <a:lnTo>
                  <a:pt x="13366" y="11294"/>
                </a:lnTo>
                <a:lnTo>
                  <a:pt x="13334" y="11440"/>
                </a:lnTo>
                <a:lnTo>
                  <a:pt x="13323" y="11578"/>
                </a:lnTo>
                <a:lnTo>
                  <a:pt x="13344" y="11719"/>
                </a:lnTo>
                <a:lnTo>
                  <a:pt x="13398" y="11855"/>
                </a:lnTo>
                <a:lnTo>
                  <a:pt x="13462" y="11981"/>
                </a:lnTo>
                <a:lnTo>
                  <a:pt x="13554" y="12096"/>
                </a:lnTo>
                <a:lnTo>
                  <a:pt x="13702" y="12193"/>
                </a:lnTo>
                <a:lnTo>
                  <a:pt x="13870" y="12263"/>
                </a:lnTo>
                <a:lnTo>
                  <a:pt x="14039" y="12281"/>
                </a:lnTo>
                <a:lnTo>
                  <a:pt x="14220" y="12277"/>
                </a:lnTo>
                <a:lnTo>
                  <a:pt x="14391" y="12239"/>
                </a:lnTo>
                <a:lnTo>
                  <a:pt x="14554" y="12159"/>
                </a:lnTo>
                <a:lnTo>
                  <a:pt x="14709" y="12058"/>
                </a:lnTo>
                <a:lnTo>
                  <a:pt x="14826" y="11929"/>
                </a:lnTo>
                <a:lnTo>
                  <a:pt x="14946" y="11767"/>
                </a:lnTo>
                <a:lnTo>
                  <a:pt x="15025" y="11588"/>
                </a:lnTo>
                <a:lnTo>
                  <a:pt x="15033" y="11556"/>
                </a:lnTo>
                <a:lnTo>
                  <a:pt x="15012" y="11540"/>
                </a:lnTo>
                <a:lnTo>
                  <a:pt x="14883" y="11397"/>
                </a:lnTo>
                <a:lnTo>
                  <a:pt x="14799" y="11300"/>
                </a:lnTo>
                <a:lnTo>
                  <a:pt x="14760" y="11448"/>
                </a:lnTo>
                <a:lnTo>
                  <a:pt x="14672" y="11611"/>
                </a:lnTo>
                <a:lnTo>
                  <a:pt x="14553" y="11747"/>
                </a:lnTo>
                <a:lnTo>
                  <a:pt x="14414" y="11859"/>
                </a:lnTo>
                <a:lnTo>
                  <a:pt x="14390" y="11870"/>
                </a:lnTo>
                <a:lnTo>
                  <a:pt x="14490" y="11789"/>
                </a:lnTo>
                <a:lnTo>
                  <a:pt x="14592" y="11693"/>
                </a:lnTo>
                <a:lnTo>
                  <a:pt x="14692" y="11533"/>
                </a:lnTo>
                <a:lnTo>
                  <a:pt x="14756" y="11363"/>
                </a:lnTo>
                <a:lnTo>
                  <a:pt x="14767" y="11264"/>
                </a:lnTo>
                <a:lnTo>
                  <a:pt x="14759" y="11255"/>
                </a:lnTo>
                <a:lnTo>
                  <a:pt x="14662" y="11088"/>
                </a:lnTo>
                <a:lnTo>
                  <a:pt x="14575" y="10904"/>
                </a:lnTo>
                <a:lnTo>
                  <a:pt x="14510" y="10687"/>
                </a:lnTo>
                <a:lnTo>
                  <a:pt x="14485" y="10482"/>
                </a:lnTo>
                <a:lnTo>
                  <a:pt x="14363" y="10366"/>
                </a:lnTo>
                <a:lnTo>
                  <a:pt x="14180" y="10253"/>
                </a:lnTo>
                <a:lnTo>
                  <a:pt x="13982" y="10176"/>
                </a:lnTo>
                <a:lnTo>
                  <a:pt x="13763" y="10125"/>
                </a:lnTo>
                <a:lnTo>
                  <a:pt x="13732" y="10124"/>
                </a:lnTo>
                <a:close/>
                <a:moveTo>
                  <a:pt x="13836" y="10118"/>
                </a:moveTo>
                <a:lnTo>
                  <a:pt x="13776" y="10121"/>
                </a:lnTo>
                <a:lnTo>
                  <a:pt x="13914" y="10139"/>
                </a:lnTo>
                <a:lnTo>
                  <a:pt x="14091" y="10198"/>
                </a:lnTo>
                <a:lnTo>
                  <a:pt x="14258" y="10274"/>
                </a:lnTo>
                <a:lnTo>
                  <a:pt x="14417" y="10380"/>
                </a:lnTo>
                <a:lnTo>
                  <a:pt x="14484" y="10451"/>
                </a:lnTo>
                <a:lnTo>
                  <a:pt x="14488" y="10291"/>
                </a:lnTo>
                <a:lnTo>
                  <a:pt x="14417" y="10258"/>
                </a:lnTo>
                <a:lnTo>
                  <a:pt x="14247" y="10194"/>
                </a:lnTo>
                <a:lnTo>
                  <a:pt x="14048" y="10142"/>
                </a:lnTo>
                <a:lnTo>
                  <a:pt x="13836" y="10118"/>
                </a:lnTo>
                <a:close/>
                <a:moveTo>
                  <a:pt x="15940" y="10066"/>
                </a:moveTo>
                <a:lnTo>
                  <a:pt x="15839" y="10085"/>
                </a:lnTo>
                <a:lnTo>
                  <a:pt x="15734" y="10141"/>
                </a:lnTo>
                <a:lnTo>
                  <a:pt x="15713" y="10162"/>
                </a:lnTo>
                <a:lnTo>
                  <a:pt x="15827" y="10178"/>
                </a:lnTo>
                <a:lnTo>
                  <a:pt x="16028" y="10173"/>
                </a:lnTo>
                <a:lnTo>
                  <a:pt x="16117" y="10152"/>
                </a:lnTo>
                <a:lnTo>
                  <a:pt x="16112" y="10144"/>
                </a:lnTo>
                <a:lnTo>
                  <a:pt x="16030" y="10090"/>
                </a:lnTo>
                <a:lnTo>
                  <a:pt x="15940" y="10066"/>
                </a:lnTo>
                <a:close/>
                <a:moveTo>
                  <a:pt x="9021" y="10036"/>
                </a:moveTo>
                <a:lnTo>
                  <a:pt x="8846" y="10041"/>
                </a:lnTo>
                <a:lnTo>
                  <a:pt x="8653" y="10087"/>
                </a:lnTo>
                <a:lnTo>
                  <a:pt x="8537" y="10140"/>
                </a:lnTo>
                <a:lnTo>
                  <a:pt x="8431" y="10222"/>
                </a:lnTo>
                <a:lnTo>
                  <a:pt x="8347" y="10322"/>
                </a:lnTo>
                <a:lnTo>
                  <a:pt x="8335" y="10346"/>
                </a:lnTo>
                <a:lnTo>
                  <a:pt x="8386" y="10467"/>
                </a:lnTo>
                <a:lnTo>
                  <a:pt x="8474" y="10732"/>
                </a:lnTo>
                <a:lnTo>
                  <a:pt x="8630" y="10666"/>
                </a:lnTo>
                <a:lnTo>
                  <a:pt x="8774" y="10556"/>
                </a:lnTo>
                <a:lnTo>
                  <a:pt x="8894" y="10420"/>
                </a:lnTo>
                <a:lnTo>
                  <a:pt x="8940" y="10340"/>
                </a:lnTo>
                <a:lnTo>
                  <a:pt x="8928" y="10339"/>
                </a:lnTo>
                <a:lnTo>
                  <a:pt x="8828" y="10352"/>
                </a:lnTo>
                <a:lnTo>
                  <a:pt x="8739" y="10399"/>
                </a:lnTo>
                <a:lnTo>
                  <a:pt x="8674" y="10472"/>
                </a:lnTo>
                <a:lnTo>
                  <a:pt x="8673" y="10478"/>
                </a:lnTo>
                <a:lnTo>
                  <a:pt x="8666" y="10476"/>
                </a:lnTo>
                <a:lnTo>
                  <a:pt x="8723" y="10408"/>
                </a:lnTo>
                <a:lnTo>
                  <a:pt x="8801" y="10357"/>
                </a:lnTo>
                <a:lnTo>
                  <a:pt x="8895" y="10318"/>
                </a:lnTo>
                <a:lnTo>
                  <a:pt x="8953" y="10316"/>
                </a:lnTo>
                <a:lnTo>
                  <a:pt x="8989" y="10253"/>
                </a:lnTo>
                <a:lnTo>
                  <a:pt x="9035" y="10104"/>
                </a:lnTo>
                <a:lnTo>
                  <a:pt x="9044" y="10040"/>
                </a:lnTo>
                <a:lnTo>
                  <a:pt x="9021" y="10036"/>
                </a:lnTo>
                <a:close/>
                <a:moveTo>
                  <a:pt x="16470" y="10032"/>
                </a:moveTo>
                <a:lnTo>
                  <a:pt x="16333" y="10112"/>
                </a:lnTo>
                <a:lnTo>
                  <a:pt x="16156" y="10175"/>
                </a:lnTo>
                <a:lnTo>
                  <a:pt x="16144" y="10176"/>
                </a:lnTo>
                <a:lnTo>
                  <a:pt x="16157" y="10194"/>
                </a:lnTo>
                <a:lnTo>
                  <a:pt x="16191" y="10261"/>
                </a:lnTo>
                <a:lnTo>
                  <a:pt x="16202" y="10341"/>
                </a:lnTo>
                <a:lnTo>
                  <a:pt x="16188" y="10421"/>
                </a:lnTo>
                <a:lnTo>
                  <a:pt x="16137" y="10491"/>
                </a:lnTo>
                <a:lnTo>
                  <a:pt x="16069" y="10531"/>
                </a:lnTo>
                <a:lnTo>
                  <a:pt x="16001" y="10545"/>
                </a:lnTo>
                <a:lnTo>
                  <a:pt x="15933" y="10534"/>
                </a:lnTo>
                <a:lnTo>
                  <a:pt x="15865" y="10497"/>
                </a:lnTo>
                <a:lnTo>
                  <a:pt x="15838" y="10465"/>
                </a:lnTo>
                <a:lnTo>
                  <a:pt x="15913" y="10510"/>
                </a:lnTo>
                <a:lnTo>
                  <a:pt x="16008" y="10515"/>
                </a:lnTo>
                <a:lnTo>
                  <a:pt x="16089" y="10479"/>
                </a:lnTo>
                <a:lnTo>
                  <a:pt x="16150" y="10418"/>
                </a:lnTo>
                <a:lnTo>
                  <a:pt x="16175" y="10321"/>
                </a:lnTo>
                <a:lnTo>
                  <a:pt x="16157" y="10220"/>
                </a:lnTo>
                <a:lnTo>
                  <a:pt x="16132" y="10178"/>
                </a:lnTo>
                <a:lnTo>
                  <a:pt x="15968" y="10203"/>
                </a:lnTo>
                <a:lnTo>
                  <a:pt x="15781" y="10205"/>
                </a:lnTo>
                <a:lnTo>
                  <a:pt x="15689" y="10187"/>
                </a:lnTo>
                <a:lnTo>
                  <a:pt x="15664" y="10212"/>
                </a:lnTo>
                <a:lnTo>
                  <a:pt x="15620" y="10304"/>
                </a:lnTo>
                <a:lnTo>
                  <a:pt x="15605" y="10409"/>
                </a:lnTo>
                <a:lnTo>
                  <a:pt x="15619" y="10503"/>
                </a:lnTo>
                <a:lnTo>
                  <a:pt x="15653" y="10596"/>
                </a:lnTo>
                <a:lnTo>
                  <a:pt x="15726" y="10686"/>
                </a:lnTo>
                <a:lnTo>
                  <a:pt x="15812" y="10747"/>
                </a:lnTo>
                <a:lnTo>
                  <a:pt x="15918" y="10787"/>
                </a:lnTo>
                <a:lnTo>
                  <a:pt x="16053" y="10785"/>
                </a:lnTo>
                <a:lnTo>
                  <a:pt x="16190" y="10756"/>
                </a:lnTo>
                <a:lnTo>
                  <a:pt x="16296" y="10694"/>
                </a:lnTo>
                <a:lnTo>
                  <a:pt x="16398" y="10599"/>
                </a:lnTo>
                <a:lnTo>
                  <a:pt x="16464" y="10494"/>
                </a:lnTo>
                <a:lnTo>
                  <a:pt x="16513" y="10359"/>
                </a:lnTo>
                <a:lnTo>
                  <a:pt x="16522" y="10226"/>
                </a:lnTo>
                <a:lnTo>
                  <a:pt x="16491" y="10076"/>
                </a:lnTo>
                <a:lnTo>
                  <a:pt x="16470" y="10032"/>
                </a:lnTo>
                <a:close/>
                <a:moveTo>
                  <a:pt x="9045" y="9799"/>
                </a:moveTo>
                <a:lnTo>
                  <a:pt x="9056" y="9852"/>
                </a:lnTo>
                <a:lnTo>
                  <a:pt x="9060" y="10008"/>
                </a:lnTo>
                <a:lnTo>
                  <a:pt x="9058" y="10020"/>
                </a:lnTo>
                <a:lnTo>
                  <a:pt x="9230" y="10071"/>
                </a:lnTo>
                <a:lnTo>
                  <a:pt x="9393" y="10159"/>
                </a:lnTo>
                <a:lnTo>
                  <a:pt x="9484" y="10242"/>
                </a:lnTo>
                <a:lnTo>
                  <a:pt x="9369" y="10153"/>
                </a:lnTo>
                <a:lnTo>
                  <a:pt x="9204" y="10071"/>
                </a:lnTo>
                <a:lnTo>
                  <a:pt x="9055" y="10042"/>
                </a:lnTo>
                <a:lnTo>
                  <a:pt x="9036" y="10175"/>
                </a:lnTo>
                <a:lnTo>
                  <a:pt x="8974" y="10316"/>
                </a:lnTo>
                <a:lnTo>
                  <a:pt x="9005" y="10315"/>
                </a:lnTo>
                <a:lnTo>
                  <a:pt x="9107" y="10342"/>
                </a:lnTo>
                <a:lnTo>
                  <a:pt x="9202" y="10398"/>
                </a:lnTo>
                <a:lnTo>
                  <a:pt x="9285" y="10472"/>
                </a:lnTo>
                <a:lnTo>
                  <a:pt x="9340" y="10583"/>
                </a:lnTo>
                <a:lnTo>
                  <a:pt x="9370" y="10687"/>
                </a:lnTo>
                <a:lnTo>
                  <a:pt x="9380" y="10799"/>
                </a:lnTo>
                <a:lnTo>
                  <a:pt x="9349" y="10913"/>
                </a:lnTo>
                <a:lnTo>
                  <a:pt x="9297" y="11015"/>
                </a:lnTo>
                <a:lnTo>
                  <a:pt x="9295" y="11018"/>
                </a:lnTo>
                <a:lnTo>
                  <a:pt x="9401" y="11036"/>
                </a:lnTo>
                <a:lnTo>
                  <a:pt x="9519" y="11099"/>
                </a:lnTo>
                <a:lnTo>
                  <a:pt x="9613" y="11182"/>
                </a:lnTo>
                <a:lnTo>
                  <a:pt x="9692" y="11299"/>
                </a:lnTo>
                <a:lnTo>
                  <a:pt x="9736" y="11426"/>
                </a:lnTo>
                <a:lnTo>
                  <a:pt x="9758" y="11561"/>
                </a:lnTo>
                <a:lnTo>
                  <a:pt x="9752" y="11628"/>
                </a:lnTo>
                <a:lnTo>
                  <a:pt x="9765" y="11608"/>
                </a:lnTo>
                <a:lnTo>
                  <a:pt x="9784" y="11569"/>
                </a:lnTo>
                <a:lnTo>
                  <a:pt x="9821" y="11443"/>
                </a:lnTo>
                <a:lnTo>
                  <a:pt x="9850" y="11238"/>
                </a:lnTo>
                <a:lnTo>
                  <a:pt x="9848" y="11025"/>
                </a:lnTo>
                <a:lnTo>
                  <a:pt x="9812" y="10816"/>
                </a:lnTo>
                <a:lnTo>
                  <a:pt x="9738" y="10610"/>
                </a:lnTo>
                <a:lnTo>
                  <a:pt x="9629" y="10414"/>
                </a:lnTo>
                <a:lnTo>
                  <a:pt x="9517" y="10272"/>
                </a:lnTo>
                <a:lnTo>
                  <a:pt x="9523" y="10277"/>
                </a:lnTo>
                <a:lnTo>
                  <a:pt x="9663" y="10455"/>
                </a:lnTo>
                <a:lnTo>
                  <a:pt x="9762" y="10642"/>
                </a:lnTo>
                <a:lnTo>
                  <a:pt x="9830" y="10847"/>
                </a:lnTo>
                <a:lnTo>
                  <a:pt x="9865" y="11055"/>
                </a:lnTo>
                <a:lnTo>
                  <a:pt x="9870" y="11256"/>
                </a:lnTo>
                <a:lnTo>
                  <a:pt x="9843" y="11447"/>
                </a:lnTo>
                <a:lnTo>
                  <a:pt x="9918" y="11294"/>
                </a:lnTo>
                <a:lnTo>
                  <a:pt x="10007" y="11078"/>
                </a:lnTo>
                <a:lnTo>
                  <a:pt x="10026" y="10956"/>
                </a:lnTo>
                <a:lnTo>
                  <a:pt x="10020" y="10761"/>
                </a:lnTo>
                <a:lnTo>
                  <a:pt x="9987" y="10566"/>
                </a:lnTo>
                <a:lnTo>
                  <a:pt x="9913" y="10386"/>
                </a:lnTo>
                <a:lnTo>
                  <a:pt x="9809" y="10217"/>
                </a:lnTo>
                <a:lnTo>
                  <a:pt x="9683" y="10062"/>
                </a:lnTo>
                <a:lnTo>
                  <a:pt x="9523" y="9936"/>
                </a:lnTo>
                <a:lnTo>
                  <a:pt x="9364" y="9856"/>
                </a:lnTo>
                <a:lnTo>
                  <a:pt x="9189" y="9810"/>
                </a:lnTo>
                <a:lnTo>
                  <a:pt x="9045" y="9799"/>
                </a:lnTo>
                <a:close/>
                <a:moveTo>
                  <a:pt x="9019" y="9797"/>
                </a:moveTo>
                <a:lnTo>
                  <a:pt x="8844" y="9828"/>
                </a:lnTo>
                <a:lnTo>
                  <a:pt x="8671" y="9873"/>
                </a:lnTo>
                <a:lnTo>
                  <a:pt x="8510" y="9972"/>
                </a:lnTo>
                <a:lnTo>
                  <a:pt x="8365" y="10108"/>
                </a:lnTo>
                <a:lnTo>
                  <a:pt x="8286" y="10231"/>
                </a:lnTo>
                <a:lnTo>
                  <a:pt x="8318" y="10307"/>
                </a:lnTo>
                <a:lnTo>
                  <a:pt x="8320" y="10302"/>
                </a:lnTo>
                <a:lnTo>
                  <a:pt x="8395" y="10212"/>
                </a:lnTo>
                <a:lnTo>
                  <a:pt x="8491" y="10141"/>
                </a:lnTo>
                <a:lnTo>
                  <a:pt x="8596" y="10085"/>
                </a:lnTo>
                <a:lnTo>
                  <a:pt x="8710" y="10044"/>
                </a:lnTo>
                <a:lnTo>
                  <a:pt x="8885" y="10013"/>
                </a:lnTo>
                <a:lnTo>
                  <a:pt x="9047" y="10019"/>
                </a:lnTo>
                <a:lnTo>
                  <a:pt x="9056" y="9949"/>
                </a:lnTo>
                <a:lnTo>
                  <a:pt x="9033" y="9798"/>
                </a:lnTo>
                <a:lnTo>
                  <a:pt x="9019" y="9797"/>
                </a:lnTo>
                <a:close/>
                <a:moveTo>
                  <a:pt x="15032" y="9723"/>
                </a:moveTo>
                <a:lnTo>
                  <a:pt x="14971" y="9837"/>
                </a:lnTo>
                <a:lnTo>
                  <a:pt x="14867" y="9939"/>
                </a:lnTo>
                <a:lnTo>
                  <a:pt x="14744" y="10016"/>
                </a:lnTo>
                <a:lnTo>
                  <a:pt x="14665" y="10041"/>
                </a:lnTo>
                <a:lnTo>
                  <a:pt x="14612" y="10174"/>
                </a:lnTo>
                <a:lnTo>
                  <a:pt x="14611" y="10184"/>
                </a:lnTo>
                <a:lnTo>
                  <a:pt x="14629" y="10185"/>
                </a:lnTo>
                <a:lnTo>
                  <a:pt x="14729" y="10173"/>
                </a:lnTo>
                <a:lnTo>
                  <a:pt x="14823" y="10133"/>
                </a:lnTo>
                <a:lnTo>
                  <a:pt x="14955" y="10071"/>
                </a:lnTo>
                <a:lnTo>
                  <a:pt x="15052" y="9968"/>
                </a:lnTo>
                <a:lnTo>
                  <a:pt x="15119" y="9866"/>
                </a:lnTo>
                <a:lnTo>
                  <a:pt x="15033" y="9725"/>
                </a:lnTo>
                <a:lnTo>
                  <a:pt x="15032" y="9723"/>
                </a:lnTo>
                <a:close/>
                <a:moveTo>
                  <a:pt x="13603" y="9658"/>
                </a:moveTo>
                <a:lnTo>
                  <a:pt x="13586" y="9724"/>
                </a:lnTo>
                <a:lnTo>
                  <a:pt x="13597" y="9779"/>
                </a:lnTo>
                <a:lnTo>
                  <a:pt x="13637" y="9821"/>
                </a:lnTo>
                <a:lnTo>
                  <a:pt x="13693" y="9855"/>
                </a:lnTo>
                <a:lnTo>
                  <a:pt x="13747" y="9869"/>
                </a:lnTo>
                <a:lnTo>
                  <a:pt x="13821" y="9857"/>
                </a:lnTo>
                <a:lnTo>
                  <a:pt x="13893" y="9805"/>
                </a:lnTo>
                <a:lnTo>
                  <a:pt x="13937" y="9733"/>
                </a:lnTo>
                <a:lnTo>
                  <a:pt x="13931" y="9757"/>
                </a:lnTo>
                <a:lnTo>
                  <a:pt x="13888" y="9823"/>
                </a:lnTo>
                <a:lnTo>
                  <a:pt x="13827" y="9858"/>
                </a:lnTo>
                <a:lnTo>
                  <a:pt x="13757" y="9879"/>
                </a:lnTo>
                <a:lnTo>
                  <a:pt x="13682" y="9872"/>
                </a:lnTo>
                <a:lnTo>
                  <a:pt x="13615" y="9835"/>
                </a:lnTo>
                <a:lnTo>
                  <a:pt x="13588" y="9789"/>
                </a:lnTo>
                <a:lnTo>
                  <a:pt x="13580" y="9723"/>
                </a:lnTo>
                <a:lnTo>
                  <a:pt x="13595" y="9662"/>
                </a:lnTo>
                <a:lnTo>
                  <a:pt x="13603" y="9658"/>
                </a:lnTo>
                <a:close/>
                <a:moveTo>
                  <a:pt x="15812" y="9647"/>
                </a:moveTo>
                <a:lnTo>
                  <a:pt x="15637" y="9678"/>
                </a:lnTo>
                <a:lnTo>
                  <a:pt x="15482" y="9753"/>
                </a:lnTo>
                <a:lnTo>
                  <a:pt x="15346" y="9853"/>
                </a:lnTo>
                <a:lnTo>
                  <a:pt x="15258" y="9956"/>
                </a:lnTo>
                <a:lnTo>
                  <a:pt x="15261" y="9959"/>
                </a:lnTo>
                <a:lnTo>
                  <a:pt x="15425" y="10066"/>
                </a:lnTo>
                <a:lnTo>
                  <a:pt x="15616" y="10149"/>
                </a:lnTo>
                <a:lnTo>
                  <a:pt x="15663" y="10155"/>
                </a:lnTo>
                <a:lnTo>
                  <a:pt x="15718" y="10105"/>
                </a:lnTo>
                <a:lnTo>
                  <a:pt x="15807" y="10057"/>
                </a:lnTo>
                <a:lnTo>
                  <a:pt x="15907" y="10045"/>
                </a:lnTo>
                <a:lnTo>
                  <a:pt x="16006" y="10058"/>
                </a:lnTo>
                <a:lnTo>
                  <a:pt x="16110" y="10130"/>
                </a:lnTo>
                <a:lnTo>
                  <a:pt x="16124" y="10150"/>
                </a:lnTo>
                <a:lnTo>
                  <a:pt x="16220" y="10127"/>
                </a:lnTo>
                <a:lnTo>
                  <a:pt x="16394" y="10051"/>
                </a:lnTo>
                <a:lnTo>
                  <a:pt x="16459" y="10007"/>
                </a:lnTo>
                <a:lnTo>
                  <a:pt x="16433" y="9952"/>
                </a:lnTo>
                <a:lnTo>
                  <a:pt x="16341" y="9837"/>
                </a:lnTo>
                <a:lnTo>
                  <a:pt x="16229" y="9750"/>
                </a:lnTo>
                <a:lnTo>
                  <a:pt x="16100" y="9678"/>
                </a:lnTo>
                <a:lnTo>
                  <a:pt x="15964" y="9655"/>
                </a:lnTo>
                <a:lnTo>
                  <a:pt x="15812" y="9647"/>
                </a:lnTo>
                <a:close/>
                <a:moveTo>
                  <a:pt x="14638" y="9634"/>
                </a:moveTo>
                <a:lnTo>
                  <a:pt x="14571" y="9694"/>
                </a:lnTo>
                <a:lnTo>
                  <a:pt x="14496" y="9713"/>
                </a:lnTo>
                <a:lnTo>
                  <a:pt x="14581" y="9683"/>
                </a:lnTo>
                <a:lnTo>
                  <a:pt x="14638" y="9634"/>
                </a:lnTo>
                <a:close/>
                <a:moveTo>
                  <a:pt x="14976" y="9592"/>
                </a:moveTo>
                <a:lnTo>
                  <a:pt x="14945" y="9618"/>
                </a:lnTo>
                <a:lnTo>
                  <a:pt x="14798" y="9786"/>
                </a:lnTo>
                <a:lnTo>
                  <a:pt x="14690" y="9976"/>
                </a:lnTo>
                <a:lnTo>
                  <a:pt x="14671" y="10025"/>
                </a:lnTo>
                <a:lnTo>
                  <a:pt x="14677" y="10024"/>
                </a:lnTo>
                <a:lnTo>
                  <a:pt x="14800" y="9973"/>
                </a:lnTo>
                <a:lnTo>
                  <a:pt x="14905" y="9891"/>
                </a:lnTo>
                <a:lnTo>
                  <a:pt x="14985" y="9783"/>
                </a:lnTo>
                <a:lnTo>
                  <a:pt x="15022" y="9699"/>
                </a:lnTo>
                <a:lnTo>
                  <a:pt x="14976" y="9592"/>
                </a:lnTo>
                <a:close/>
                <a:moveTo>
                  <a:pt x="7904" y="9556"/>
                </a:moveTo>
                <a:lnTo>
                  <a:pt x="7882" y="9598"/>
                </a:lnTo>
                <a:lnTo>
                  <a:pt x="7885" y="9583"/>
                </a:lnTo>
                <a:lnTo>
                  <a:pt x="7904" y="9556"/>
                </a:lnTo>
                <a:close/>
                <a:moveTo>
                  <a:pt x="14672" y="9554"/>
                </a:moveTo>
                <a:lnTo>
                  <a:pt x="14671" y="9559"/>
                </a:lnTo>
                <a:lnTo>
                  <a:pt x="14638" y="9634"/>
                </a:lnTo>
                <a:lnTo>
                  <a:pt x="14672" y="9554"/>
                </a:lnTo>
                <a:close/>
                <a:moveTo>
                  <a:pt x="15067" y="9515"/>
                </a:moveTo>
                <a:lnTo>
                  <a:pt x="15008" y="9565"/>
                </a:lnTo>
                <a:lnTo>
                  <a:pt x="15029" y="9641"/>
                </a:lnTo>
                <a:lnTo>
                  <a:pt x="15040" y="9658"/>
                </a:lnTo>
                <a:lnTo>
                  <a:pt x="15050" y="9633"/>
                </a:lnTo>
                <a:lnTo>
                  <a:pt x="15067" y="9515"/>
                </a:lnTo>
                <a:close/>
                <a:moveTo>
                  <a:pt x="16894" y="9475"/>
                </a:moveTo>
                <a:lnTo>
                  <a:pt x="16888" y="9492"/>
                </a:lnTo>
                <a:lnTo>
                  <a:pt x="16883" y="9504"/>
                </a:lnTo>
                <a:lnTo>
                  <a:pt x="16894" y="9475"/>
                </a:lnTo>
                <a:close/>
                <a:moveTo>
                  <a:pt x="14154" y="9438"/>
                </a:moveTo>
                <a:lnTo>
                  <a:pt x="14146" y="9453"/>
                </a:lnTo>
                <a:lnTo>
                  <a:pt x="14147" y="9447"/>
                </a:lnTo>
                <a:lnTo>
                  <a:pt x="14154" y="9438"/>
                </a:lnTo>
                <a:close/>
                <a:moveTo>
                  <a:pt x="15200" y="9429"/>
                </a:moveTo>
                <a:lnTo>
                  <a:pt x="15119" y="9471"/>
                </a:lnTo>
                <a:lnTo>
                  <a:pt x="15090" y="9496"/>
                </a:lnTo>
                <a:lnTo>
                  <a:pt x="15089" y="9560"/>
                </a:lnTo>
                <a:lnTo>
                  <a:pt x="15049" y="9675"/>
                </a:lnTo>
                <a:lnTo>
                  <a:pt x="15131" y="9815"/>
                </a:lnTo>
                <a:lnTo>
                  <a:pt x="15140" y="9826"/>
                </a:lnTo>
                <a:lnTo>
                  <a:pt x="15187" y="9727"/>
                </a:lnTo>
                <a:lnTo>
                  <a:pt x="15203" y="9590"/>
                </a:lnTo>
                <a:lnTo>
                  <a:pt x="15204" y="9442"/>
                </a:lnTo>
                <a:lnTo>
                  <a:pt x="15200" y="9429"/>
                </a:lnTo>
                <a:close/>
                <a:moveTo>
                  <a:pt x="13623" y="9343"/>
                </a:moveTo>
                <a:lnTo>
                  <a:pt x="13522" y="9354"/>
                </a:lnTo>
                <a:lnTo>
                  <a:pt x="13421" y="9398"/>
                </a:lnTo>
                <a:lnTo>
                  <a:pt x="13387" y="9422"/>
                </a:lnTo>
                <a:lnTo>
                  <a:pt x="13200" y="9649"/>
                </a:lnTo>
                <a:lnTo>
                  <a:pt x="12934" y="9952"/>
                </a:lnTo>
                <a:lnTo>
                  <a:pt x="12673" y="10237"/>
                </a:lnTo>
                <a:lnTo>
                  <a:pt x="12422" y="10505"/>
                </a:lnTo>
                <a:lnTo>
                  <a:pt x="12262" y="10673"/>
                </a:lnTo>
                <a:lnTo>
                  <a:pt x="12498" y="10487"/>
                </a:lnTo>
                <a:lnTo>
                  <a:pt x="12786" y="10318"/>
                </a:lnTo>
                <a:lnTo>
                  <a:pt x="13066" y="10186"/>
                </a:lnTo>
                <a:lnTo>
                  <a:pt x="13334" y="10095"/>
                </a:lnTo>
                <a:lnTo>
                  <a:pt x="13583" y="10052"/>
                </a:lnTo>
                <a:lnTo>
                  <a:pt x="13686" y="10047"/>
                </a:lnTo>
                <a:lnTo>
                  <a:pt x="13638" y="10040"/>
                </a:lnTo>
                <a:lnTo>
                  <a:pt x="13546" y="9997"/>
                </a:lnTo>
                <a:lnTo>
                  <a:pt x="13487" y="9930"/>
                </a:lnTo>
                <a:lnTo>
                  <a:pt x="13451" y="9843"/>
                </a:lnTo>
                <a:lnTo>
                  <a:pt x="13462" y="9756"/>
                </a:lnTo>
                <a:lnTo>
                  <a:pt x="13496" y="9675"/>
                </a:lnTo>
                <a:lnTo>
                  <a:pt x="13561" y="9621"/>
                </a:lnTo>
                <a:lnTo>
                  <a:pt x="13645" y="9598"/>
                </a:lnTo>
                <a:lnTo>
                  <a:pt x="13560" y="9627"/>
                </a:lnTo>
                <a:lnTo>
                  <a:pt x="13493" y="9687"/>
                </a:lnTo>
                <a:lnTo>
                  <a:pt x="13466" y="9763"/>
                </a:lnTo>
                <a:lnTo>
                  <a:pt x="13463" y="9846"/>
                </a:lnTo>
                <a:lnTo>
                  <a:pt x="13499" y="9933"/>
                </a:lnTo>
                <a:lnTo>
                  <a:pt x="13564" y="10002"/>
                </a:lnTo>
                <a:lnTo>
                  <a:pt x="13645" y="10036"/>
                </a:lnTo>
                <a:lnTo>
                  <a:pt x="13698" y="10046"/>
                </a:lnTo>
                <a:lnTo>
                  <a:pt x="13779" y="10042"/>
                </a:lnTo>
                <a:lnTo>
                  <a:pt x="13834" y="10027"/>
                </a:lnTo>
                <a:lnTo>
                  <a:pt x="13786" y="10042"/>
                </a:lnTo>
                <a:lnTo>
                  <a:pt x="13811" y="10041"/>
                </a:lnTo>
                <a:lnTo>
                  <a:pt x="14039" y="10056"/>
                </a:lnTo>
                <a:lnTo>
                  <a:pt x="14227" y="10099"/>
                </a:lnTo>
                <a:lnTo>
                  <a:pt x="14288" y="10119"/>
                </a:lnTo>
                <a:lnTo>
                  <a:pt x="14208" y="10049"/>
                </a:lnTo>
                <a:lnTo>
                  <a:pt x="14126" y="9969"/>
                </a:lnTo>
                <a:lnTo>
                  <a:pt x="14064" y="9863"/>
                </a:lnTo>
                <a:lnTo>
                  <a:pt x="14028" y="9753"/>
                </a:lnTo>
                <a:lnTo>
                  <a:pt x="14025" y="9788"/>
                </a:lnTo>
                <a:lnTo>
                  <a:pt x="13985" y="9893"/>
                </a:lnTo>
                <a:lnTo>
                  <a:pt x="13925" y="9974"/>
                </a:lnTo>
                <a:lnTo>
                  <a:pt x="13834" y="10027"/>
                </a:lnTo>
                <a:lnTo>
                  <a:pt x="13913" y="9971"/>
                </a:lnTo>
                <a:lnTo>
                  <a:pt x="13979" y="9892"/>
                </a:lnTo>
                <a:lnTo>
                  <a:pt x="14015" y="9779"/>
                </a:lnTo>
                <a:lnTo>
                  <a:pt x="14017" y="9717"/>
                </a:lnTo>
                <a:lnTo>
                  <a:pt x="14009" y="9642"/>
                </a:lnTo>
                <a:lnTo>
                  <a:pt x="13986" y="9572"/>
                </a:lnTo>
                <a:lnTo>
                  <a:pt x="13922" y="9472"/>
                </a:lnTo>
                <a:lnTo>
                  <a:pt x="13827" y="9395"/>
                </a:lnTo>
                <a:lnTo>
                  <a:pt x="13807" y="9387"/>
                </a:lnTo>
                <a:lnTo>
                  <a:pt x="13837" y="9404"/>
                </a:lnTo>
                <a:lnTo>
                  <a:pt x="13904" y="9467"/>
                </a:lnTo>
                <a:lnTo>
                  <a:pt x="13941" y="9547"/>
                </a:lnTo>
                <a:lnTo>
                  <a:pt x="13960" y="9623"/>
                </a:lnTo>
                <a:lnTo>
                  <a:pt x="13947" y="9697"/>
                </a:lnTo>
                <a:lnTo>
                  <a:pt x="13937" y="9733"/>
                </a:lnTo>
                <a:lnTo>
                  <a:pt x="13952" y="9653"/>
                </a:lnTo>
                <a:lnTo>
                  <a:pt x="13936" y="9565"/>
                </a:lnTo>
                <a:lnTo>
                  <a:pt x="13898" y="9491"/>
                </a:lnTo>
                <a:lnTo>
                  <a:pt x="13829" y="9409"/>
                </a:lnTo>
                <a:lnTo>
                  <a:pt x="13732" y="9364"/>
                </a:lnTo>
                <a:lnTo>
                  <a:pt x="13632" y="9344"/>
                </a:lnTo>
                <a:lnTo>
                  <a:pt x="13623" y="9343"/>
                </a:lnTo>
                <a:close/>
                <a:moveTo>
                  <a:pt x="16945" y="9302"/>
                </a:moveTo>
                <a:lnTo>
                  <a:pt x="16913" y="9422"/>
                </a:lnTo>
                <a:lnTo>
                  <a:pt x="16894" y="9475"/>
                </a:lnTo>
                <a:lnTo>
                  <a:pt x="16945" y="9302"/>
                </a:lnTo>
                <a:close/>
                <a:moveTo>
                  <a:pt x="8177" y="9292"/>
                </a:moveTo>
                <a:lnTo>
                  <a:pt x="8081" y="9351"/>
                </a:lnTo>
                <a:lnTo>
                  <a:pt x="7970" y="9457"/>
                </a:lnTo>
                <a:lnTo>
                  <a:pt x="7904" y="9556"/>
                </a:lnTo>
                <a:lnTo>
                  <a:pt x="7947" y="9470"/>
                </a:lnTo>
                <a:lnTo>
                  <a:pt x="8043" y="9374"/>
                </a:lnTo>
                <a:lnTo>
                  <a:pt x="8166" y="9297"/>
                </a:lnTo>
                <a:lnTo>
                  <a:pt x="8177" y="9292"/>
                </a:lnTo>
                <a:close/>
                <a:moveTo>
                  <a:pt x="14430" y="9277"/>
                </a:moveTo>
                <a:lnTo>
                  <a:pt x="14517" y="9287"/>
                </a:lnTo>
                <a:lnTo>
                  <a:pt x="14589" y="9332"/>
                </a:lnTo>
                <a:lnTo>
                  <a:pt x="14650" y="9393"/>
                </a:lnTo>
                <a:lnTo>
                  <a:pt x="14683" y="9466"/>
                </a:lnTo>
                <a:lnTo>
                  <a:pt x="14674" y="9547"/>
                </a:lnTo>
                <a:lnTo>
                  <a:pt x="14672" y="9554"/>
                </a:lnTo>
                <a:lnTo>
                  <a:pt x="14678" y="9484"/>
                </a:lnTo>
                <a:lnTo>
                  <a:pt x="14649" y="9399"/>
                </a:lnTo>
                <a:lnTo>
                  <a:pt x="14583" y="9330"/>
                </a:lnTo>
                <a:lnTo>
                  <a:pt x="14490" y="9293"/>
                </a:lnTo>
                <a:lnTo>
                  <a:pt x="14391" y="9280"/>
                </a:lnTo>
                <a:lnTo>
                  <a:pt x="14294" y="9306"/>
                </a:lnTo>
                <a:lnTo>
                  <a:pt x="14207" y="9367"/>
                </a:lnTo>
                <a:lnTo>
                  <a:pt x="14154" y="9438"/>
                </a:lnTo>
                <a:lnTo>
                  <a:pt x="14183" y="9386"/>
                </a:lnTo>
                <a:lnTo>
                  <a:pt x="14265" y="9317"/>
                </a:lnTo>
                <a:lnTo>
                  <a:pt x="14339" y="9279"/>
                </a:lnTo>
                <a:lnTo>
                  <a:pt x="14430" y="9277"/>
                </a:lnTo>
                <a:close/>
                <a:moveTo>
                  <a:pt x="8257" y="9257"/>
                </a:moveTo>
                <a:lnTo>
                  <a:pt x="8177" y="9292"/>
                </a:lnTo>
                <a:lnTo>
                  <a:pt x="8220" y="9266"/>
                </a:lnTo>
                <a:lnTo>
                  <a:pt x="8257" y="9257"/>
                </a:lnTo>
                <a:close/>
                <a:moveTo>
                  <a:pt x="8365" y="9232"/>
                </a:moveTo>
                <a:lnTo>
                  <a:pt x="8257" y="9257"/>
                </a:lnTo>
                <a:lnTo>
                  <a:pt x="8304" y="9236"/>
                </a:lnTo>
                <a:lnTo>
                  <a:pt x="8365" y="9232"/>
                </a:lnTo>
                <a:close/>
                <a:moveTo>
                  <a:pt x="8377" y="9230"/>
                </a:moveTo>
                <a:lnTo>
                  <a:pt x="8393" y="9231"/>
                </a:lnTo>
                <a:lnTo>
                  <a:pt x="8365" y="9232"/>
                </a:lnTo>
                <a:lnTo>
                  <a:pt x="8377" y="9230"/>
                </a:lnTo>
                <a:close/>
                <a:moveTo>
                  <a:pt x="14976" y="9148"/>
                </a:moveTo>
                <a:lnTo>
                  <a:pt x="14960" y="9268"/>
                </a:lnTo>
                <a:lnTo>
                  <a:pt x="14968" y="9351"/>
                </a:lnTo>
                <a:lnTo>
                  <a:pt x="14971" y="9349"/>
                </a:lnTo>
                <a:lnTo>
                  <a:pt x="15042" y="9297"/>
                </a:lnTo>
                <a:lnTo>
                  <a:pt x="14993" y="9168"/>
                </a:lnTo>
                <a:lnTo>
                  <a:pt x="14976" y="9148"/>
                </a:lnTo>
                <a:close/>
                <a:moveTo>
                  <a:pt x="7050" y="9126"/>
                </a:moveTo>
                <a:lnTo>
                  <a:pt x="6990" y="9296"/>
                </a:lnTo>
                <a:lnTo>
                  <a:pt x="6954" y="9505"/>
                </a:lnTo>
                <a:lnTo>
                  <a:pt x="6948" y="9722"/>
                </a:lnTo>
                <a:lnTo>
                  <a:pt x="6976" y="9936"/>
                </a:lnTo>
                <a:lnTo>
                  <a:pt x="7050" y="10142"/>
                </a:lnTo>
                <a:lnTo>
                  <a:pt x="7160" y="10338"/>
                </a:lnTo>
                <a:lnTo>
                  <a:pt x="7271" y="10476"/>
                </a:lnTo>
                <a:lnTo>
                  <a:pt x="7421" y="10593"/>
                </a:lnTo>
                <a:lnTo>
                  <a:pt x="7573" y="10672"/>
                </a:lnTo>
                <a:lnTo>
                  <a:pt x="7748" y="10743"/>
                </a:lnTo>
                <a:lnTo>
                  <a:pt x="7924" y="10783"/>
                </a:lnTo>
                <a:lnTo>
                  <a:pt x="8109" y="10787"/>
                </a:lnTo>
                <a:lnTo>
                  <a:pt x="8200" y="10781"/>
                </a:lnTo>
                <a:lnTo>
                  <a:pt x="8197" y="10771"/>
                </a:lnTo>
                <a:lnTo>
                  <a:pt x="8176" y="10631"/>
                </a:lnTo>
                <a:lnTo>
                  <a:pt x="8188" y="10486"/>
                </a:lnTo>
                <a:lnTo>
                  <a:pt x="8219" y="10346"/>
                </a:lnTo>
                <a:lnTo>
                  <a:pt x="8228" y="10327"/>
                </a:lnTo>
                <a:lnTo>
                  <a:pt x="8079" y="10045"/>
                </a:lnTo>
                <a:lnTo>
                  <a:pt x="7889" y="9790"/>
                </a:lnTo>
                <a:lnTo>
                  <a:pt x="7674" y="9553"/>
                </a:lnTo>
                <a:lnTo>
                  <a:pt x="7427" y="9347"/>
                </a:lnTo>
                <a:lnTo>
                  <a:pt x="7157" y="9173"/>
                </a:lnTo>
                <a:lnTo>
                  <a:pt x="7050" y="9126"/>
                </a:lnTo>
                <a:close/>
                <a:moveTo>
                  <a:pt x="14996" y="9046"/>
                </a:moveTo>
                <a:lnTo>
                  <a:pt x="14986" y="9070"/>
                </a:lnTo>
                <a:lnTo>
                  <a:pt x="14981" y="9112"/>
                </a:lnTo>
                <a:lnTo>
                  <a:pt x="15043" y="9220"/>
                </a:lnTo>
                <a:lnTo>
                  <a:pt x="15062" y="9282"/>
                </a:lnTo>
                <a:lnTo>
                  <a:pt x="15130" y="9231"/>
                </a:lnTo>
                <a:lnTo>
                  <a:pt x="15083" y="9140"/>
                </a:lnTo>
                <a:lnTo>
                  <a:pt x="14996" y="9046"/>
                </a:lnTo>
                <a:close/>
                <a:moveTo>
                  <a:pt x="7002" y="9016"/>
                </a:moveTo>
                <a:lnTo>
                  <a:pt x="7042" y="9033"/>
                </a:lnTo>
                <a:lnTo>
                  <a:pt x="7049" y="9017"/>
                </a:lnTo>
                <a:lnTo>
                  <a:pt x="7002" y="9016"/>
                </a:lnTo>
                <a:close/>
                <a:moveTo>
                  <a:pt x="14354" y="8858"/>
                </a:moveTo>
                <a:lnTo>
                  <a:pt x="14195" y="8874"/>
                </a:lnTo>
                <a:lnTo>
                  <a:pt x="14021" y="8925"/>
                </a:lnTo>
                <a:lnTo>
                  <a:pt x="13858" y="9005"/>
                </a:lnTo>
                <a:lnTo>
                  <a:pt x="13674" y="9117"/>
                </a:lnTo>
                <a:lnTo>
                  <a:pt x="13532" y="9244"/>
                </a:lnTo>
                <a:lnTo>
                  <a:pt x="13465" y="9326"/>
                </a:lnTo>
                <a:lnTo>
                  <a:pt x="13414" y="9389"/>
                </a:lnTo>
                <a:lnTo>
                  <a:pt x="13483" y="9356"/>
                </a:lnTo>
                <a:lnTo>
                  <a:pt x="13578" y="9336"/>
                </a:lnTo>
                <a:lnTo>
                  <a:pt x="13669" y="9334"/>
                </a:lnTo>
                <a:lnTo>
                  <a:pt x="13693" y="9341"/>
                </a:lnTo>
                <a:lnTo>
                  <a:pt x="13717" y="9347"/>
                </a:lnTo>
                <a:lnTo>
                  <a:pt x="13759" y="9358"/>
                </a:lnTo>
                <a:lnTo>
                  <a:pt x="13789" y="9366"/>
                </a:lnTo>
                <a:lnTo>
                  <a:pt x="13878" y="9421"/>
                </a:lnTo>
                <a:lnTo>
                  <a:pt x="13949" y="9492"/>
                </a:lnTo>
                <a:lnTo>
                  <a:pt x="14001" y="9589"/>
                </a:lnTo>
                <a:lnTo>
                  <a:pt x="14004" y="9601"/>
                </a:lnTo>
                <a:lnTo>
                  <a:pt x="14002" y="9583"/>
                </a:lnTo>
                <a:lnTo>
                  <a:pt x="14030" y="9455"/>
                </a:lnTo>
                <a:lnTo>
                  <a:pt x="14076" y="9326"/>
                </a:lnTo>
                <a:lnTo>
                  <a:pt x="14156" y="9218"/>
                </a:lnTo>
                <a:lnTo>
                  <a:pt x="14257" y="9129"/>
                </a:lnTo>
                <a:lnTo>
                  <a:pt x="14387" y="9073"/>
                </a:lnTo>
                <a:lnTo>
                  <a:pt x="14463" y="9054"/>
                </a:lnTo>
                <a:lnTo>
                  <a:pt x="14532" y="9060"/>
                </a:lnTo>
                <a:lnTo>
                  <a:pt x="14620" y="9070"/>
                </a:lnTo>
                <a:lnTo>
                  <a:pt x="14683" y="9099"/>
                </a:lnTo>
                <a:lnTo>
                  <a:pt x="14746" y="9129"/>
                </a:lnTo>
                <a:lnTo>
                  <a:pt x="14765" y="9179"/>
                </a:lnTo>
                <a:lnTo>
                  <a:pt x="14758" y="9228"/>
                </a:lnTo>
                <a:lnTo>
                  <a:pt x="14737" y="9261"/>
                </a:lnTo>
                <a:lnTo>
                  <a:pt x="14691" y="9262"/>
                </a:lnTo>
                <a:lnTo>
                  <a:pt x="14640" y="9236"/>
                </a:lnTo>
                <a:lnTo>
                  <a:pt x="14570" y="9211"/>
                </a:lnTo>
                <a:lnTo>
                  <a:pt x="14493" y="9184"/>
                </a:lnTo>
                <a:lnTo>
                  <a:pt x="14412" y="9176"/>
                </a:lnTo>
                <a:lnTo>
                  <a:pt x="14322" y="9197"/>
                </a:lnTo>
                <a:lnTo>
                  <a:pt x="14230" y="9257"/>
                </a:lnTo>
                <a:lnTo>
                  <a:pt x="14124" y="9364"/>
                </a:lnTo>
                <a:lnTo>
                  <a:pt x="14065" y="9490"/>
                </a:lnTo>
                <a:lnTo>
                  <a:pt x="14043" y="9626"/>
                </a:lnTo>
                <a:lnTo>
                  <a:pt x="14063" y="9766"/>
                </a:lnTo>
                <a:lnTo>
                  <a:pt x="14110" y="9907"/>
                </a:lnTo>
                <a:lnTo>
                  <a:pt x="14109" y="9887"/>
                </a:lnTo>
                <a:lnTo>
                  <a:pt x="14114" y="9915"/>
                </a:lnTo>
                <a:lnTo>
                  <a:pt x="14132" y="9945"/>
                </a:lnTo>
                <a:lnTo>
                  <a:pt x="14244" y="10058"/>
                </a:lnTo>
                <a:lnTo>
                  <a:pt x="14376" y="10144"/>
                </a:lnTo>
                <a:lnTo>
                  <a:pt x="14504" y="10178"/>
                </a:lnTo>
                <a:lnTo>
                  <a:pt x="14528" y="10060"/>
                </a:lnTo>
                <a:lnTo>
                  <a:pt x="14475" y="10061"/>
                </a:lnTo>
                <a:lnTo>
                  <a:pt x="14332" y="10017"/>
                </a:lnTo>
                <a:lnTo>
                  <a:pt x="14250" y="9963"/>
                </a:lnTo>
                <a:lnTo>
                  <a:pt x="14177" y="9873"/>
                </a:lnTo>
                <a:lnTo>
                  <a:pt x="14124" y="9782"/>
                </a:lnTo>
                <a:lnTo>
                  <a:pt x="14105" y="9681"/>
                </a:lnTo>
                <a:lnTo>
                  <a:pt x="14106" y="9578"/>
                </a:lnTo>
                <a:lnTo>
                  <a:pt x="14133" y="9476"/>
                </a:lnTo>
                <a:lnTo>
                  <a:pt x="14146" y="9453"/>
                </a:lnTo>
                <a:lnTo>
                  <a:pt x="14124" y="9538"/>
                </a:lnTo>
                <a:lnTo>
                  <a:pt x="14116" y="9639"/>
                </a:lnTo>
                <a:lnTo>
                  <a:pt x="14130" y="9732"/>
                </a:lnTo>
                <a:lnTo>
                  <a:pt x="14164" y="9825"/>
                </a:lnTo>
                <a:lnTo>
                  <a:pt x="14217" y="9916"/>
                </a:lnTo>
                <a:lnTo>
                  <a:pt x="14290" y="9980"/>
                </a:lnTo>
                <a:lnTo>
                  <a:pt x="14413" y="10025"/>
                </a:lnTo>
                <a:lnTo>
                  <a:pt x="14531" y="10045"/>
                </a:lnTo>
                <a:lnTo>
                  <a:pt x="14531" y="10043"/>
                </a:lnTo>
                <a:lnTo>
                  <a:pt x="14607" y="9851"/>
                </a:lnTo>
                <a:lnTo>
                  <a:pt x="14695" y="9662"/>
                </a:lnTo>
                <a:lnTo>
                  <a:pt x="14823" y="9496"/>
                </a:lnTo>
                <a:lnTo>
                  <a:pt x="14933" y="9386"/>
                </a:lnTo>
                <a:lnTo>
                  <a:pt x="14938" y="9231"/>
                </a:lnTo>
                <a:lnTo>
                  <a:pt x="14963" y="9133"/>
                </a:lnTo>
                <a:lnTo>
                  <a:pt x="14890" y="9044"/>
                </a:lnTo>
                <a:lnTo>
                  <a:pt x="14823" y="8982"/>
                </a:lnTo>
                <a:lnTo>
                  <a:pt x="14741" y="8928"/>
                </a:lnTo>
                <a:lnTo>
                  <a:pt x="14622" y="8890"/>
                </a:lnTo>
                <a:lnTo>
                  <a:pt x="14494" y="8863"/>
                </a:lnTo>
                <a:lnTo>
                  <a:pt x="14354" y="8858"/>
                </a:lnTo>
                <a:close/>
                <a:moveTo>
                  <a:pt x="14380" y="8782"/>
                </a:moveTo>
                <a:lnTo>
                  <a:pt x="14210" y="8795"/>
                </a:lnTo>
                <a:lnTo>
                  <a:pt x="14035" y="8845"/>
                </a:lnTo>
                <a:lnTo>
                  <a:pt x="13876" y="8913"/>
                </a:lnTo>
                <a:lnTo>
                  <a:pt x="13729" y="9009"/>
                </a:lnTo>
                <a:lnTo>
                  <a:pt x="13702" y="9034"/>
                </a:lnTo>
                <a:lnTo>
                  <a:pt x="13602" y="9157"/>
                </a:lnTo>
                <a:lnTo>
                  <a:pt x="13769" y="9026"/>
                </a:lnTo>
                <a:lnTo>
                  <a:pt x="13930" y="8927"/>
                </a:lnTo>
                <a:lnTo>
                  <a:pt x="14096" y="8861"/>
                </a:lnTo>
                <a:lnTo>
                  <a:pt x="14253" y="8825"/>
                </a:lnTo>
                <a:lnTo>
                  <a:pt x="14398" y="8812"/>
                </a:lnTo>
                <a:lnTo>
                  <a:pt x="14531" y="8821"/>
                </a:lnTo>
                <a:lnTo>
                  <a:pt x="14651" y="8853"/>
                </a:lnTo>
                <a:lnTo>
                  <a:pt x="14754" y="8899"/>
                </a:lnTo>
                <a:lnTo>
                  <a:pt x="14831" y="8952"/>
                </a:lnTo>
                <a:lnTo>
                  <a:pt x="14959" y="9075"/>
                </a:lnTo>
                <a:lnTo>
                  <a:pt x="14972" y="9098"/>
                </a:lnTo>
                <a:lnTo>
                  <a:pt x="14983" y="9056"/>
                </a:lnTo>
                <a:lnTo>
                  <a:pt x="14991" y="9040"/>
                </a:lnTo>
                <a:lnTo>
                  <a:pt x="14973" y="9021"/>
                </a:lnTo>
                <a:lnTo>
                  <a:pt x="14851" y="8925"/>
                </a:lnTo>
                <a:lnTo>
                  <a:pt x="14698" y="8846"/>
                </a:lnTo>
                <a:lnTo>
                  <a:pt x="14543" y="8799"/>
                </a:lnTo>
                <a:lnTo>
                  <a:pt x="14380" y="8782"/>
                </a:lnTo>
                <a:close/>
                <a:moveTo>
                  <a:pt x="15461" y="8365"/>
                </a:moveTo>
                <a:lnTo>
                  <a:pt x="15177" y="8367"/>
                </a:lnTo>
                <a:lnTo>
                  <a:pt x="14905" y="8399"/>
                </a:lnTo>
                <a:lnTo>
                  <a:pt x="14624" y="8466"/>
                </a:lnTo>
                <a:lnTo>
                  <a:pt x="14356" y="8557"/>
                </a:lnTo>
                <a:lnTo>
                  <a:pt x="14099" y="8676"/>
                </a:lnTo>
                <a:lnTo>
                  <a:pt x="13875" y="8812"/>
                </a:lnTo>
                <a:lnTo>
                  <a:pt x="13760" y="8961"/>
                </a:lnTo>
                <a:lnTo>
                  <a:pt x="13843" y="8891"/>
                </a:lnTo>
                <a:lnTo>
                  <a:pt x="13981" y="8831"/>
                </a:lnTo>
                <a:lnTo>
                  <a:pt x="14131" y="8774"/>
                </a:lnTo>
                <a:lnTo>
                  <a:pt x="14284" y="8756"/>
                </a:lnTo>
                <a:lnTo>
                  <a:pt x="14457" y="8757"/>
                </a:lnTo>
                <a:lnTo>
                  <a:pt x="14617" y="8786"/>
                </a:lnTo>
                <a:lnTo>
                  <a:pt x="14776" y="8841"/>
                </a:lnTo>
                <a:lnTo>
                  <a:pt x="14914" y="8928"/>
                </a:lnTo>
                <a:lnTo>
                  <a:pt x="15006" y="9009"/>
                </a:lnTo>
                <a:lnTo>
                  <a:pt x="15056" y="8901"/>
                </a:lnTo>
                <a:lnTo>
                  <a:pt x="15061" y="8883"/>
                </a:lnTo>
                <a:lnTo>
                  <a:pt x="15070" y="8873"/>
                </a:lnTo>
                <a:lnTo>
                  <a:pt x="15010" y="9013"/>
                </a:lnTo>
                <a:lnTo>
                  <a:pt x="15039" y="9039"/>
                </a:lnTo>
                <a:lnTo>
                  <a:pt x="15139" y="9174"/>
                </a:lnTo>
                <a:lnTo>
                  <a:pt x="15158" y="9216"/>
                </a:lnTo>
                <a:lnTo>
                  <a:pt x="15330" y="9134"/>
                </a:lnTo>
                <a:lnTo>
                  <a:pt x="15546" y="9069"/>
                </a:lnTo>
                <a:lnTo>
                  <a:pt x="15669" y="9043"/>
                </a:lnTo>
                <a:lnTo>
                  <a:pt x="15797" y="9045"/>
                </a:lnTo>
                <a:lnTo>
                  <a:pt x="15934" y="9061"/>
                </a:lnTo>
                <a:lnTo>
                  <a:pt x="16066" y="9096"/>
                </a:lnTo>
                <a:lnTo>
                  <a:pt x="16188" y="9148"/>
                </a:lnTo>
                <a:lnTo>
                  <a:pt x="16300" y="9209"/>
                </a:lnTo>
                <a:lnTo>
                  <a:pt x="16378" y="9281"/>
                </a:lnTo>
                <a:lnTo>
                  <a:pt x="16433" y="9366"/>
                </a:lnTo>
                <a:lnTo>
                  <a:pt x="16442" y="9452"/>
                </a:lnTo>
                <a:lnTo>
                  <a:pt x="16420" y="9537"/>
                </a:lnTo>
                <a:lnTo>
                  <a:pt x="16373" y="9595"/>
                </a:lnTo>
                <a:lnTo>
                  <a:pt x="16320" y="9600"/>
                </a:lnTo>
                <a:lnTo>
                  <a:pt x="16256" y="9596"/>
                </a:lnTo>
                <a:lnTo>
                  <a:pt x="16187" y="9565"/>
                </a:lnTo>
                <a:lnTo>
                  <a:pt x="16096" y="9522"/>
                </a:lnTo>
                <a:lnTo>
                  <a:pt x="16015" y="9462"/>
                </a:lnTo>
                <a:lnTo>
                  <a:pt x="15907" y="9408"/>
                </a:lnTo>
                <a:lnTo>
                  <a:pt x="15802" y="9368"/>
                </a:lnTo>
                <a:lnTo>
                  <a:pt x="15682" y="9336"/>
                </a:lnTo>
                <a:lnTo>
                  <a:pt x="15549" y="9327"/>
                </a:lnTo>
                <a:lnTo>
                  <a:pt x="15422" y="9345"/>
                </a:lnTo>
                <a:lnTo>
                  <a:pt x="15275" y="9390"/>
                </a:lnTo>
                <a:lnTo>
                  <a:pt x="15223" y="9417"/>
                </a:lnTo>
                <a:lnTo>
                  <a:pt x="15233" y="9476"/>
                </a:lnTo>
                <a:lnTo>
                  <a:pt x="15227" y="9622"/>
                </a:lnTo>
                <a:lnTo>
                  <a:pt x="15203" y="9763"/>
                </a:lnTo>
                <a:lnTo>
                  <a:pt x="15158" y="9845"/>
                </a:lnTo>
                <a:lnTo>
                  <a:pt x="15227" y="9921"/>
                </a:lnTo>
                <a:lnTo>
                  <a:pt x="15274" y="9859"/>
                </a:lnTo>
                <a:lnTo>
                  <a:pt x="15391" y="9755"/>
                </a:lnTo>
                <a:lnTo>
                  <a:pt x="15527" y="9681"/>
                </a:lnTo>
                <a:lnTo>
                  <a:pt x="15675" y="9630"/>
                </a:lnTo>
                <a:lnTo>
                  <a:pt x="15814" y="9615"/>
                </a:lnTo>
                <a:lnTo>
                  <a:pt x="15945" y="9630"/>
                </a:lnTo>
                <a:lnTo>
                  <a:pt x="16078" y="9665"/>
                </a:lnTo>
                <a:lnTo>
                  <a:pt x="16204" y="9724"/>
                </a:lnTo>
                <a:lnTo>
                  <a:pt x="16317" y="9805"/>
                </a:lnTo>
                <a:lnTo>
                  <a:pt x="16416" y="9896"/>
                </a:lnTo>
                <a:lnTo>
                  <a:pt x="16471" y="9998"/>
                </a:lnTo>
                <a:lnTo>
                  <a:pt x="16551" y="9944"/>
                </a:lnTo>
                <a:lnTo>
                  <a:pt x="16690" y="9807"/>
                </a:lnTo>
                <a:lnTo>
                  <a:pt x="16805" y="9663"/>
                </a:lnTo>
                <a:lnTo>
                  <a:pt x="16883" y="9504"/>
                </a:lnTo>
                <a:lnTo>
                  <a:pt x="16848" y="9598"/>
                </a:lnTo>
                <a:lnTo>
                  <a:pt x="16754" y="9759"/>
                </a:lnTo>
                <a:lnTo>
                  <a:pt x="16635" y="9895"/>
                </a:lnTo>
                <a:lnTo>
                  <a:pt x="16493" y="10019"/>
                </a:lnTo>
                <a:lnTo>
                  <a:pt x="16484" y="10024"/>
                </a:lnTo>
                <a:lnTo>
                  <a:pt x="16530" y="10145"/>
                </a:lnTo>
                <a:lnTo>
                  <a:pt x="16545" y="10284"/>
                </a:lnTo>
                <a:lnTo>
                  <a:pt x="16527" y="10427"/>
                </a:lnTo>
                <a:lnTo>
                  <a:pt x="16474" y="10554"/>
                </a:lnTo>
                <a:lnTo>
                  <a:pt x="16396" y="10656"/>
                </a:lnTo>
                <a:lnTo>
                  <a:pt x="16288" y="10750"/>
                </a:lnTo>
                <a:lnTo>
                  <a:pt x="16177" y="10804"/>
                </a:lnTo>
                <a:lnTo>
                  <a:pt x="16050" y="10822"/>
                </a:lnTo>
                <a:lnTo>
                  <a:pt x="15929" y="10816"/>
                </a:lnTo>
                <a:lnTo>
                  <a:pt x="15814" y="10767"/>
                </a:lnTo>
                <a:lnTo>
                  <a:pt x="15708" y="10681"/>
                </a:lnTo>
                <a:lnTo>
                  <a:pt x="15641" y="10592"/>
                </a:lnTo>
                <a:lnTo>
                  <a:pt x="15589" y="10495"/>
                </a:lnTo>
                <a:lnTo>
                  <a:pt x="15565" y="10392"/>
                </a:lnTo>
                <a:lnTo>
                  <a:pt x="15589" y="10276"/>
                </a:lnTo>
                <a:lnTo>
                  <a:pt x="15640" y="10178"/>
                </a:lnTo>
                <a:lnTo>
                  <a:pt x="15598" y="10169"/>
                </a:lnTo>
                <a:lnTo>
                  <a:pt x="15420" y="10110"/>
                </a:lnTo>
                <a:lnTo>
                  <a:pt x="15262" y="10004"/>
                </a:lnTo>
                <a:lnTo>
                  <a:pt x="15237" y="9981"/>
                </a:lnTo>
                <a:lnTo>
                  <a:pt x="15235" y="9984"/>
                </a:lnTo>
                <a:lnTo>
                  <a:pt x="15144" y="10134"/>
                </a:lnTo>
                <a:lnTo>
                  <a:pt x="15094" y="10301"/>
                </a:lnTo>
                <a:lnTo>
                  <a:pt x="15069" y="10468"/>
                </a:lnTo>
                <a:lnTo>
                  <a:pt x="15079" y="10651"/>
                </a:lnTo>
                <a:lnTo>
                  <a:pt x="15130" y="10825"/>
                </a:lnTo>
                <a:lnTo>
                  <a:pt x="15215" y="10989"/>
                </a:lnTo>
                <a:lnTo>
                  <a:pt x="15321" y="11126"/>
                </a:lnTo>
                <a:lnTo>
                  <a:pt x="15462" y="11247"/>
                </a:lnTo>
                <a:lnTo>
                  <a:pt x="15612" y="11337"/>
                </a:lnTo>
                <a:lnTo>
                  <a:pt x="15780" y="11407"/>
                </a:lnTo>
                <a:lnTo>
                  <a:pt x="15961" y="11455"/>
                </a:lnTo>
                <a:lnTo>
                  <a:pt x="16146" y="11459"/>
                </a:lnTo>
                <a:lnTo>
                  <a:pt x="16344" y="11440"/>
                </a:lnTo>
                <a:lnTo>
                  <a:pt x="16529" y="11373"/>
                </a:lnTo>
                <a:lnTo>
                  <a:pt x="16714" y="11280"/>
                </a:lnTo>
                <a:lnTo>
                  <a:pt x="16874" y="11161"/>
                </a:lnTo>
                <a:lnTo>
                  <a:pt x="17019" y="11026"/>
                </a:lnTo>
                <a:lnTo>
                  <a:pt x="17133" y="10862"/>
                </a:lnTo>
                <a:lnTo>
                  <a:pt x="17226" y="10681"/>
                </a:lnTo>
                <a:lnTo>
                  <a:pt x="17301" y="10469"/>
                </a:lnTo>
                <a:lnTo>
                  <a:pt x="17343" y="10236"/>
                </a:lnTo>
                <a:lnTo>
                  <a:pt x="17345" y="10005"/>
                </a:lnTo>
                <a:lnTo>
                  <a:pt x="17300" y="9787"/>
                </a:lnTo>
                <a:lnTo>
                  <a:pt x="17230" y="9563"/>
                </a:lnTo>
                <a:lnTo>
                  <a:pt x="17116" y="9359"/>
                </a:lnTo>
                <a:lnTo>
                  <a:pt x="17139" y="9372"/>
                </a:lnTo>
                <a:lnTo>
                  <a:pt x="17152" y="9395"/>
                </a:lnTo>
                <a:lnTo>
                  <a:pt x="17236" y="9539"/>
                </a:lnTo>
                <a:lnTo>
                  <a:pt x="17299" y="9691"/>
                </a:lnTo>
                <a:lnTo>
                  <a:pt x="17362" y="9919"/>
                </a:lnTo>
                <a:lnTo>
                  <a:pt x="17372" y="10147"/>
                </a:lnTo>
                <a:lnTo>
                  <a:pt x="17358" y="10375"/>
                </a:lnTo>
                <a:lnTo>
                  <a:pt x="17307" y="10593"/>
                </a:lnTo>
                <a:lnTo>
                  <a:pt x="17212" y="10806"/>
                </a:lnTo>
                <a:lnTo>
                  <a:pt x="17084" y="10998"/>
                </a:lnTo>
                <a:lnTo>
                  <a:pt x="16948" y="11148"/>
                </a:lnTo>
                <a:lnTo>
                  <a:pt x="16793" y="11275"/>
                </a:lnTo>
                <a:lnTo>
                  <a:pt x="16624" y="11378"/>
                </a:lnTo>
                <a:lnTo>
                  <a:pt x="16445" y="11447"/>
                </a:lnTo>
                <a:lnTo>
                  <a:pt x="16249" y="11486"/>
                </a:lnTo>
                <a:lnTo>
                  <a:pt x="16056" y="11486"/>
                </a:lnTo>
                <a:lnTo>
                  <a:pt x="15852" y="11452"/>
                </a:lnTo>
                <a:lnTo>
                  <a:pt x="15683" y="11388"/>
                </a:lnTo>
                <a:lnTo>
                  <a:pt x="15521" y="11294"/>
                </a:lnTo>
                <a:lnTo>
                  <a:pt x="15376" y="11185"/>
                </a:lnTo>
                <a:lnTo>
                  <a:pt x="15245" y="11048"/>
                </a:lnTo>
                <a:lnTo>
                  <a:pt x="15150" y="10894"/>
                </a:lnTo>
                <a:lnTo>
                  <a:pt x="15072" y="10726"/>
                </a:lnTo>
                <a:lnTo>
                  <a:pt x="15048" y="10572"/>
                </a:lnTo>
                <a:lnTo>
                  <a:pt x="15042" y="10422"/>
                </a:lnTo>
                <a:lnTo>
                  <a:pt x="15070" y="10269"/>
                </a:lnTo>
                <a:lnTo>
                  <a:pt x="15115" y="10120"/>
                </a:lnTo>
                <a:lnTo>
                  <a:pt x="15185" y="9977"/>
                </a:lnTo>
                <a:lnTo>
                  <a:pt x="15205" y="9951"/>
                </a:lnTo>
                <a:lnTo>
                  <a:pt x="15135" y="9886"/>
                </a:lnTo>
                <a:lnTo>
                  <a:pt x="15129" y="9898"/>
                </a:lnTo>
                <a:lnTo>
                  <a:pt x="15040" y="10016"/>
                </a:lnTo>
                <a:lnTo>
                  <a:pt x="14927" y="10103"/>
                </a:lnTo>
                <a:lnTo>
                  <a:pt x="14799" y="10172"/>
                </a:lnTo>
                <a:lnTo>
                  <a:pt x="14648" y="10209"/>
                </a:lnTo>
                <a:lnTo>
                  <a:pt x="14607" y="10207"/>
                </a:lnTo>
                <a:lnTo>
                  <a:pt x="14596" y="10268"/>
                </a:lnTo>
                <a:lnTo>
                  <a:pt x="14698" y="10338"/>
                </a:lnTo>
                <a:lnTo>
                  <a:pt x="14805" y="10444"/>
                </a:lnTo>
                <a:lnTo>
                  <a:pt x="14934" y="10613"/>
                </a:lnTo>
                <a:lnTo>
                  <a:pt x="15038" y="10807"/>
                </a:lnTo>
                <a:lnTo>
                  <a:pt x="15099" y="11016"/>
                </a:lnTo>
                <a:lnTo>
                  <a:pt x="15126" y="11229"/>
                </a:lnTo>
                <a:lnTo>
                  <a:pt x="15102" y="11441"/>
                </a:lnTo>
                <a:lnTo>
                  <a:pt x="15078" y="11523"/>
                </a:lnTo>
                <a:lnTo>
                  <a:pt x="15210" y="11618"/>
                </a:lnTo>
                <a:lnTo>
                  <a:pt x="15396" y="11718"/>
                </a:lnTo>
                <a:lnTo>
                  <a:pt x="15602" y="11792"/>
                </a:lnTo>
                <a:lnTo>
                  <a:pt x="15787" y="11821"/>
                </a:lnTo>
                <a:lnTo>
                  <a:pt x="15981" y="11820"/>
                </a:lnTo>
                <a:lnTo>
                  <a:pt x="16174" y="11794"/>
                </a:lnTo>
                <a:lnTo>
                  <a:pt x="16354" y="11745"/>
                </a:lnTo>
                <a:lnTo>
                  <a:pt x="16568" y="11666"/>
                </a:lnTo>
                <a:lnTo>
                  <a:pt x="16771" y="11552"/>
                </a:lnTo>
                <a:lnTo>
                  <a:pt x="16947" y="11399"/>
                </a:lnTo>
                <a:lnTo>
                  <a:pt x="17088" y="11230"/>
                </a:lnTo>
                <a:lnTo>
                  <a:pt x="17214" y="11044"/>
                </a:lnTo>
                <a:lnTo>
                  <a:pt x="17320" y="10835"/>
                </a:lnTo>
                <a:lnTo>
                  <a:pt x="17385" y="10614"/>
                </a:lnTo>
                <a:lnTo>
                  <a:pt x="17418" y="10391"/>
                </a:lnTo>
                <a:lnTo>
                  <a:pt x="17420" y="10160"/>
                </a:lnTo>
                <a:lnTo>
                  <a:pt x="17398" y="9929"/>
                </a:lnTo>
                <a:lnTo>
                  <a:pt x="17343" y="9696"/>
                </a:lnTo>
                <a:lnTo>
                  <a:pt x="17252" y="9479"/>
                </a:lnTo>
                <a:lnTo>
                  <a:pt x="17134" y="9268"/>
                </a:lnTo>
                <a:lnTo>
                  <a:pt x="16990" y="9090"/>
                </a:lnTo>
                <a:lnTo>
                  <a:pt x="16961" y="9241"/>
                </a:lnTo>
                <a:lnTo>
                  <a:pt x="16945" y="9302"/>
                </a:lnTo>
                <a:lnTo>
                  <a:pt x="16978" y="9104"/>
                </a:lnTo>
                <a:lnTo>
                  <a:pt x="16976" y="9075"/>
                </a:lnTo>
                <a:lnTo>
                  <a:pt x="16821" y="8915"/>
                </a:lnTo>
                <a:lnTo>
                  <a:pt x="16635" y="8770"/>
                </a:lnTo>
                <a:lnTo>
                  <a:pt x="16437" y="8641"/>
                </a:lnTo>
                <a:lnTo>
                  <a:pt x="16221" y="8532"/>
                </a:lnTo>
                <a:lnTo>
                  <a:pt x="15999" y="8448"/>
                </a:lnTo>
                <a:lnTo>
                  <a:pt x="15738" y="8386"/>
                </a:lnTo>
                <a:lnTo>
                  <a:pt x="15461" y="8365"/>
                </a:lnTo>
                <a:close/>
                <a:moveTo>
                  <a:pt x="9251" y="8334"/>
                </a:moveTo>
                <a:lnTo>
                  <a:pt x="9041" y="8465"/>
                </a:lnTo>
                <a:lnTo>
                  <a:pt x="8795" y="8568"/>
                </a:lnTo>
                <a:lnTo>
                  <a:pt x="8535" y="8654"/>
                </a:lnTo>
                <a:lnTo>
                  <a:pt x="8261" y="8691"/>
                </a:lnTo>
                <a:lnTo>
                  <a:pt x="7999" y="8712"/>
                </a:lnTo>
                <a:lnTo>
                  <a:pt x="7726" y="8698"/>
                </a:lnTo>
                <a:lnTo>
                  <a:pt x="7504" y="8666"/>
                </a:lnTo>
                <a:lnTo>
                  <a:pt x="7502" y="8742"/>
                </a:lnTo>
                <a:lnTo>
                  <a:pt x="7468" y="8823"/>
                </a:lnTo>
                <a:lnTo>
                  <a:pt x="7417" y="8894"/>
                </a:lnTo>
                <a:lnTo>
                  <a:pt x="7336" y="8956"/>
                </a:lnTo>
                <a:lnTo>
                  <a:pt x="7229" y="8999"/>
                </a:lnTo>
                <a:lnTo>
                  <a:pt x="7108" y="9018"/>
                </a:lnTo>
                <a:lnTo>
                  <a:pt x="7101" y="9018"/>
                </a:lnTo>
                <a:lnTo>
                  <a:pt x="7084" y="9050"/>
                </a:lnTo>
                <a:lnTo>
                  <a:pt x="7173" y="9087"/>
                </a:lnTo>
                <a:lnTo>
                  <a:pt x="7447" y="9243"/>
                </a:lnTo>
                <a:lnTo>
                  <a:pt x="7685" y="9440"/>
                </a:lnTo>
                <a:lnTo>
                  <a:pt x="7875" y="9626"/>
                </a:lnTo>
                <a:lnTo>
                  <a:pt x="7881" y="9601"/>
                </a:lnTo>
                <a:lnTo>
                  <a:pt x="7882" y="9598"/>
                </a:lnTo>
                <a:lnTo>
                  <a:pt x="7876" y="9627"/>
                </a:lnTo>
                <a:lnTo>
                  <a:pt x="7910" y="9660"/>
                </a:lnTo>
                <a:lnTo>
                  <a:pt x="8102" y="9910"/>
                </a:lnTo>
                <a:lnTo>
                  <a:pt x="8263" y="10177"/>
                </a:lnTo>
                <a:lnTo>
                  <a:pt x="8282" y="10221"/>
                </a:lnTo>
                <a:lnTo>
                  <a:pt x="8299" y="10187"/>
                </a:lnTo>
                <a:lnTo>
                  <a:pt x="8412" y="10049"/>
                </a:lnTo>
                <a:lnTo>
                  <a:pt x="8551" y="9938"/>
                </a:lnTo>
                <a:lnTo>
                  <a:pt x="8703" y="9849"/>
                </a:lnTo>
                <a:lnTo>
                  <a:pt x="8873" y="9791"/>
                </a:lnTo>
                <a:lnTo>
                  <a:pt x="9028" y="9781"/>
                </a:lnTo>
                <a:lnTo>
                  <a:pt x="8988" y="9648"/>
                </a:lnTo>
                <a:lnTo>
                  <a:pt x="8909" y="9505"/>
                </a:lnTo>
                <a:lnTo>
                  <a:pt x="8805" y="9387"/>
                </a:lnTo>
                <a:lnTo>
                  <a:pt x="8675" y="9295"/>
                </a:lnTo>
                <a:lnTo>
                  <a:pt x="8535" y="9239"/>
                </a:lnTo>
                <a:lnTo>
                  <a:pt x="8393" y="9231"/>
                </a:lnTo>
                <a:lnTo>
                  <a:pt x="8442" y="9227"/>
                </a:lnTo>
                <a:lnTo>
                  <a:pt x="8579" y="9244"/>
                </a:lnTo>
                <a:lnTo>
                  <a:pt x="8717" y="9306"/>
                </a:lnTo>
                <a:lnTo>
                  <a:pt x="8852" y="9406"/>
                </a:lnTo>
                <a:lnTo>
                  <a:pt x="8953" y="9535"/>
                </a:lnTo>
                <a:lnTo>
                  <a:pt x="9022" y="9689"/>
                </a:lnTo>
                <a:lnTo>
                  <a:pt x="9041" y="9780"/>
                </a:lnTo>
                <a:lnTo>
                  <a:pt x="9049" y="9780"/>
                </a:lnTo>
                <a:lnTo>
                  <a:pt x="9220" y="9792"/>
                </a:lnTo>
                <a:lnTo>
                  <a:pt x="9393" y="9844"/>
                </a:lnTo>
                <a:lnTo>
                  <a:pt x="9544" y="9929"/>
                </a:lnTo>
                <a:lnTo>
                  <a:pt x="9710" y="10056"/>
                </a:lnTo>
                <a:lnTo>
                  <a:pt x="9839" y="10199"/>
                </a:lnTo>
                <a:lnTo>
                  <a:pt x="9931" y="10365"/>
                </a:lnTo>
                <a:lnTo>
                  <a:pt x="10000" y="10544"/>
                </a:lnTo>
                <a:lnTo>
                  <a:pt x="10032" y="10739"/>
                </a:lnTo>
                <a:lnTo>
                  <a:pt x="10034" y="10926"/>
                </a:lnTo>
                <a:lnTo>
                  <a:pt x="10018" y="11050"/>
                </a:lnTo>
                <a:lnTo>
                  <a:pt x="10044" y="10987"/>
                </a:lnTo>
                <a:lnTo>
                  <a:pt x="10129" y="10687"/>
                </a:lnTo>
                <a:lnTo>
                  <a:pt x="10174" y="10397"/>
                </a:lnTo>
                <a:lnTo>
                  <a:pt x="10199" y="10127"/>
                </a:lnTo>
                <a:lnTo>
                  <a:pt x="10198" y="9863"/>
                </a:lnTo>
                <a:lnTo>
                  <a:pt x="10162" y="9609"/>
                </a:lnTo>
                <a:lnTo>
                  <a:pt x="10112" y="9383"/>
                </a:lnTo>
                <a:lnTo>
                  <a:pt x="10039" y="9171"/>
                </a:lnTo>
                <a:lnTo>
                  <a:pt x="9952" y="8988"/>
                </a:lnTo>
                <a:lnTo>
                  <a:pt x="9853" y="8827"/>
                </a:lnTo>
                <a:lnTo>
                  <a:pt x="9748" y="8690"/>
                </a:lnTo>
                <a:lnTo>
                  <a:pt x="9636" y="8577"/>
                </a:lnTo>
                <a:lnTo>
                  <a:pt x="9441" y="8435"/>
                </a:lnTo>
                <a:lnTo>
                  <a:pt x="9251" y="8334"/>
                </a:lnTo>
                <a:close/>
                <a:moveTo>
                  <a:pt x="9091" y="8266"/>
                </a:moveTo>
                <a:lnTo>
                  <a:pt x="9045" y="8305"/>
                </a:lnTo>
                <a:lnTo>
                  <a:pt x="8842" y="8439"/>
                </a:lnTo>
                <a:lnTo>
                  <a:pt x="8622" y="8542"/>
                </a:lnTo>
                <a:lnTo>
                  <a:pt x="8390" y="8616"/>
                </a:lnTo>
                <a:lnTo>
                  <a:pt x="8390" y="8616"/>
                </a:lnTo>
                <a:lnTo>
                  <a:pt x="8390" y="8616"/>
                </a:lnTo>
                <a:lnTo>
                  <a:pt x="8663" y="8559"/>
                </a:lnTo>
                <a:lnTo>
                  <a:pt x="8913" y="8464"/>
                </a:lnTo>
                <a:lnTo>
                  <a:pt x="9157" y="8341"/>
                </a:lnTo>
                <a:lnTo>
                  <a:pt x="9201" y="8311"/>
                </a:lnTo>
                <a:lnTo>
                  <a:pt x="9091" y="8266"/>
                </a:lnTo>
                <a:close/>
                <a:moveTo>
                  <a:pt x="8529" y="8163"/>
                </a:moveTo>
                <a:lnTo>
                  <a:pt x="8301" y="8171"/>
                </a:lnTo>
                <a:lnTo>
                  <a:pt x="8242" y="8204"/>
                </a:lnTo>
                <a:lnTo>
                  <a:pt x="8057" y="8271"/>
                </a:lnTo>
                <a:lnTo>
                  <a:pt x="7833" y="8315"/>
                </a:lnTo>
                <a:lnTo>
                  <a:pt x="7825" y="8315"/>
                </a:lnTo>
                <a:lnTo>
                  <a:pt x="7620" y="8439"/>
                </a:lnTo>
                <a:lnTo>
                  <a:pt x="7481" y="8536"/>
                </a:lnTo>
                <a:lnTo>
                  <a:pt x="7495" y="8593"/>
                </a:lnTo>
                <a:lnTo>
                  <a:pt x="7588" y="8611"/>
                </a:lnTo>
                <a:lnTo>
                  <a:pt x="7641" y="8617"/>
                </a:lnTo>
                <a:lnTo>
                  <a:pt x="7745" y="8626"/>
                </a:lnTo>
                <a:lnTo>
                  <a:pt x="7989" y="8626"/>
                </a:lnTo>
                <a:lnTo>
                  <a:pt x="8234" y="8600"/>
                </a:lnTo>
                <a:lnTo>
                  <a:pt x="8476" y="8535"/>
                </a:lnTo>
                <a:lnTo>
                  <a:pt x="8703" y="8454"/>
                </a:lnTo>
                <a:lnTo>
                  <a:pt x="8920" y="8337"/>
                </a:lnTo>
                <a:lnTo>
                  <a:pt x="9046" y="8247"/>
                </a:lnTo>
                <a:lnTo>
                  <a:pt x="9006" y="8231"/>
                </a:lnTo>
                <a:lnTo>
                  <a:pt x="8770" y="8175"/>
                </a:lnTo>
                <a:lnTo>
                  <a:pt x="8529" y="8163"/>
                </a:lnTo>
                <a:close/>
                <a:moveTo>
                  <a:pt x="10035" y="8109"/>
                </a:moveTo>
                <a:lnTo>
                  <a:pt x="10053" y="8139"/>
                </a:lnTo>
                <a:lnTo>
                  <a:pt x="10042" y="8130"/>
                </a:lnTo>
                <a:lnTo>
                  <a:pt x="10035" y="8109"/>
                </a:lnTo>
                <a:close/>
                <a:moveTo>
                  <a:pt x="9606" y="8033"/>
                </a:moveTo>
                <a:lnTo>
                  <a:pt x="9507" y="8137"/>
                </a:lnTo>
                <a:lnTo>
                  <a:pt x="9316" y="8287"/>
                </a:lnTo>
                <a:lnTo>
                  <a:pt x="9342" y="8300"/>
                </a:lnTo>
                <a:lnTo>
                  <a:pt x="9549" y="8419"/>
                </a:lnTo>
                <a:lnTo>
                  <a:pt x="9729" y="8563"/>
                </a:lnTo>
                <a:lnTo>
                  <a:pt x="9828" y="8665"/>
                </a:lnTo>
                <a:lnTo>
                  <a:pt x="9766" y="8546"/>
                </a:lnTo>
                <a:lnTo>
                  <a:pt x="9704" y="8389"/>
                </a:lnTo>
                <a:lnTo>
                  <a:pt x="9657" y="8228"/>
                </a:lnTo>
                <a:lnTo>
                  <a:pt x="9613" y="8075"/>
                </a:lnTo>
                <a:lnTo>
                  <a:pt x="9606" y="8033"/>
                </a:lnTo>
                <a:close/>
                <a:moveTo>
                  <a:pt x="10060" y="7942"/>
                </a:moveTo>
                <a:lnTo>
                  <a:pt x="10032" y="7999"/>
                </a:lnTo>
                <a:lnTo>
                  <a:pt x="10021" y="8067"/>
                </a:lnTo>
                <a:lnTo>
                  <a:pt x="10035" y="8109"/>
                </a:lnTo>
                <a:lnTo>
                  <a:pt x="10017" y="8079"/>
                </a:lnTo>
                <a:lnTo>
                  <a:pt x="10017" y="8008"/>
                </a:lnTo>
                <a:lnTo>
                  <a:pt x="10052" y="7946"/>
                </a:lnTo>
                <a:lnTo>
                  <a:pt x="10060" y="7942"/>
                </a:lnTo>
                <a:close/>
                <a:moveTo>
                  <a:pt x="10166" y="7912"/>
                </a:moveTo>
                <a:lnTo>
                  <a:pt x="10170" y="7913"/>
                </a:lnTo>
                <a:lnTo>
                  <a:pt x="10215" y="7938"/>
                </a:lnTo>
                <a:lnTo>
                  <a:pt x="10166" y="7912"/>
                </a:lnTo>
                <a:close/>
                <a:moveTo>
                  <a:pt x="10158" y="7911"/>
                </a:moveTo>
                <a:lnTo>
                  <a:pt x="10164" y="7911"/>
                </a:lnTo>
                <a:lnTo>
                  <a:pt x="10166" y="7912"/>
                </a:lnTo>
                <a:lnTo>
                  <a:pt x="10158" y="7911"/>
                </a:lnTo>
                <a:close/>
                <a:moveTo>
                  <a:pt x="10121" y="7906"/>
                </a:moveTo>
                <a:lnTo>
                  <a:pt x="10158" y="7911"/>
                </a:lnTo>
                <a:lnTo>
                  <a:pt x="10113" y="7911"/>
                </a:lnTo>
                <a:lnTo>
                  <a:pt x="10121" y="7906"/>
                </a:lnTo>
                <a:close/>
                <a:moveTo>
                  <a:pt x="10316" y="7867"/>
                </a:moveTo>
                <a:lnTo>
                  <a:pt x="10345" y="7883"/>
                </a:lnTo>
                <a:lnTo>
                  <a:pt x="10328" y="7877"/>
                </a:lnTo>
                <a:lnTo>
                  <a:pt x="10316" y="7867"/>
                </a:lnTo>
                <a:close/>
                <a:moveTo>
                  <a:pt x="19131" y="7771"/>
                </a:moveTo>
                <a:lnTo>
                  <a:pt x="19127" y="7778"/>
                </a:lnTo>
                <a:lnTo>
                  <a:pt x="19129" y="7772"/>
                </a:lnTo>
                <a:lnTo>
                  <a:pt x="19131" y="7771"/>
                </a:lnTo>
                <a:close/>
                <a:moveTo>
                  <a:pt x="19141" y="7750"/>
                </a:moveTo>
                <a:lnTo>
                  <a:pt x="19136" y="7768"/>
                </a:lnTo>
                <a:lnTo>
                  <a:pt x="19131" y="7771"/>
                </a:lnTo>
                <a:lnTo>
                  <a:pt x="19141" y="7750"/>
                </a:lnTo>
                <a:close/>
                <a:moveTo>
                  <a:pt x="19145" y="7743"/>
                </a:moveTo>
                <a:lnTo>
                  <a:pt x="19141" y="7750"/>
                </a:lnTo>
                <a:lnTo>
                  <a:pt x="19143" y="7744"/>
                </a:lnTo>
                <a:lnTo>
                  <a:pt x="19145" y="7743"/>
                </a:lnTo>
                <a:close/>
                <a:moveTo>
                  <a:pt x="15923" y="7717"/>
                </a:moveTo>
                <a:lnTo>
                  <a:pt x="15998" y="7766"/>
                </a:lnTo>
                <a:lnTo>
                  <a:pt x="16124" y="7799"/>
                </a:lnTo>
                <a:lnTo>
                  <a:pt x="16159" y="7802"/>
                </a:lnTo>
                <a:lnTo>
                  <a:pt x="16018" y="7739"/>
                </a:lnTo>
                <a:lnTo>
                  <a:pt x="15923" y="7717"/>
                </a:lnTo>
                <a:close/>
                <a:moveTo>
                  <a:pt x="10497" y="7715"/>
                </a:moveTo>
                <a:lnTo>
                  <a:pt x="10554" y="7725"/>
                </a:lnTo>
                <a:lnTo>
                  <a:pt x="10603" y="7720"/>
                </a:lnTo>
                <a:lnTo>
                  <a:pt x="10566" y="7728"/>
                </a:lnTo>
                <a:lnTo>
                  <a:pt x="10499" y="7716"/>
                </a:lnTo>
                <a:lnTo>
                  <a:pt x="10497" y="7715"/>
                </a:lnTo>
                <a:close/>
                <a:moveTo>
                  <a:pt x="10632" y="7714"/>
                </a:moveTo>
                <a:lnTo>
                  <a:pt x="10627" y="7718"/>
                </a:lnTo>
                <a:lnTo>
                  <a:pt x="10603" y="7720"/>
                </a:lnTo>
                <a:lnTo>
                  <a:pt x="10632" y="7714"/>
                </a:lnTo>
                <a:close/>
                <a:moveTo>
                  <a:pt x="10178" y="7709"/>
                </a:moveTo>
                <a:lnTo>
                  <a:pt x="10113" y="7710"/>
                </a:lnTo>
                <a:lnTo>
                  <a:pt x="10130" y="7774"/>
                </a:lnTo>
                <a:lnTo>
                  <a:pt x="10189" y="7866"/>
                </a:lnTo>
                <a:lnTo>
                  <a:pt x="10269" y="7952"/>
                </a:lnTo>
                <a:lnTo>
                  <a:pt x="10379" y="8026"/>
                </a:lnTo>
                <a:lnTo>
                  <a:pt x="10415" y="8035"/>
                </a:lnTo>
                <a:lnTo>
                  <a:pt x="10415" y="8035"/>
                </a:lnTo>
                <a:lnTo>
                  <a:pt x="10417" y="7952"/>
                </a:lnTo>
                <a:lnTo>
                  <a:pt x="10403" y="7906"/>
                </a:lnTo>
                <a:lnTo>
                  <a:pt x="10362" y="7893"/>
                </a:lnTo>
                <a:lnTo>
                  <a:pt x="10345" y="7883"/>
                </a:lnTo>
                <a:lnTo>
                  <a:pt x="10401" y="7901"/>
                </a:lnTo>
                <a:lnTo>
                  <a:pt x="10393" y="7875"/>
                </a:lnTo>
                <a:lnTo>
                  <a:pt x="10347" y="7805"/>
                </a:lnTo>
                <a:lnTo>
                  <a:pt x="10272" y="7747"/>
                </a:lnTo>
                <a:lnTo>
                  <a:pt x="10197" y="7717"/>
                </a:lnTo>
                <a:lnTo>
                  <a:pt x="10207" y="7749"/>
                </a:lnTo>
                <a:lnTo>
                  <a:pt x="10261" y="7815"/>
                </a:lnTo>
                <a:lnTo>
                  <a:pt x="10316" y="7867"/>
                </a:lnTo>
                <a:lnTo>
                  <a:pt x="10278" y="7845"/>
                </a:lnTo>
                <a:lnTo>
                  <a:pt x="10213" y="7776"/>
                </a:lnTo>
                <a:lnTo>
                  <a:pt x="10178" y="7709"/>
                </a:lnTo>
                <a:close/>
                <a:moveTo>
                  <a:pt x="10431" y="7679"/>
                </a:moveTo>
                <a:lnTo>
                  <a:pt x="10497" y="7715"/>
                </a:lnTo>
                <a:lnTo>
                  <a:pt x="10493" y="7715"/>
                </a:lnTo>
                <a:lnTo>
                  <a:pt x="10431" y="7679"/>
                </a:lnTo>
                <a:close/>
                <a:moveTo>
                  <a:pt x="9568" y="7670"/>
                </a:moveTo>
                <a:lnTo>
                  <a:pt x="9543" y="7729"/>
                </a:lnTo>
                <a:lnTo>
                  <a:pt x="9400" y="7955"/>
                </a:lnTo>
                <a:lnTo>
                  <a:pt x="9235" y="8143"/>
                </a:lnTo>
                <a:lnTo>
                  <a:pt x="9156" y="8210"/>
                </a:lnTo>
                <a:lnTo>
                  <a:pt x="9268" y="8264"/>
                </a:lnTo>
                <a:lnTo>
                  <a:pt x="9386" y="8183"/>
                </a:lnTo>
                <a:lnTo>
                  <a:pt x="9590" y="7992"/>
                </a:lnTo>
                <a:lnTo>
                  <a:pt x="9597" y="7984"/>
                </a:lnTo>
                <a:lnTo>
                  <a:pt x="9582" y="7900"/>
                </a:lnTo>
                <a:lnTo>
                  <a:pt x="9568" y="7710"/>
                </a:lnTo>
                <a:lnTo>
                  <a:pt x="9568" y="7670"/>
                </a:lnTo>
                <a:close/>
                <a:moveTo>
                  <a:pt x="15551" y="7655"/>
                </a:moveTo>
                <a:lnTo>
                  <a:pt x="15480" y="7659"/>
                </a:lnTo>
                <a:lnTo>
                  <a:pt x="15473" y="7660"/>
                </a:lnTo>
                <a:lnTo>
                  <a:pt x="15445" y="7660"/>
                </a:lnTo>
                <a:lnTo>
                  <a:pt x="15303" y="7667"/>
                </a:lnTo>
                <a:lnTo>
                  <a:pt x="15066" y="7714"/>
                </a:lnTo>
                <a:lnTo>
                  <a:pt x="14834" y="7788"/>
                </a:lnTo>
                <a:lnTo>
                  <a:pt x="14619" y="7899"/>
                </a:lnTo>
                <a:lnTo>
                  <a:pt x="14434" y="8042"/>
                </a:lnTo>
                <a:lnTo>
                  <a:pt x="14253" y="8311"/>
                </a:lnTo>
                <a:lnTo>
                  <a:pt x="13995" y="8655"/>
                </a:lnTo>
                <a:lnTo>
                  <a:pt x="13935" y="8733"/>
                </a:lnTo>
                <a:lnTo>
                  <a:pt x="14044" y="8642"/>
                </a:lnTo>
                <a:lnTo>
                  <a:pt x="14264" y="8513"/>
                </a:lnTo>
                <a:lnTo>
                  <a:pt x="14504" y="8409"/>
                </a:lnTo>
                <a:lnTo>
                  <a:pt x="14742" y="8336"/>
                </a:lnTo>
                <a:lnTo>
                  <a:pt x="14997" y="8294"/>
                </a:lnTo>
                <a:lnTo>
                  <a:pt x="15252" y="8278"/>
                </a:lnTo>
                <a:lnTo>
                  <a:pt x="15519" y="8290"/>
                </a:lnTo>
                <a:lnTo>
                  <a:pt x="15780" y="8326"/>
                </a:lnTo>
                <a:lnTo>
                  <a:pt x="16039" y="8394"/>
                </a:lnTo>
                <a:lnTo>
                  <a:pt x="16297" y="8488"/>
                </a:lnTo>
                <a:lnTo>
                  <a:pt x="16529" y="8607"/>
                </a:lnTo>
                <a:lnTo>
                  <a:pt x="16757" y="8770"/>
                </a:lnTo>
                <a:lnTo>
                  <a:pt x="16955" y="8944"/>
                </a:lnTo>
                <a:lnTo>
                  <a:pt x="16971" y="8962"/>
                </a:lnTo>
                <a:lnTo>
                  <a:pt x="16968" y="8896"/>
                </a:lnTo>
                <a:lnTo>
                  <a:pt x="16928" y="8680"/>
                </a:lnTo>
                <a:lnTo>
                  <a:pt x="16839" y="8457"/>
                </a:lnTo>
                <a:lnTo>
                  <a:pt x="16727" y="8273"/>
                </a:lnTo>
                <a:lnTo>
                  <a:pt x="16591" y="8102"/>
                </a:lnTo>
                <a:lnTo>
                  <a:pt x="16418" y="7954"/>
                </a:lnTo>
                <a:lnTo>
                  <a:pt x="16231" y="7834"/>
                </a:lnTo>
                <a:lnTo>
                  <a:pt x="16211" y="7825"/>
                </a:lnTo>
                <a:lnTo>
                  <a:pt x="16174" y="7832"/>
                </a:lnTo>
                <a:lnTo>
                  <a:pt x="16058" y="7808"/>
                </a:lnTo>
                <a:lnTo>
                  <a:pt x="15957" y="7775"/>
                </a:lnTo>
                <a:lnTo>
                  <a:pt x="15884" y="7710"/>
                </a:lnTo>
                <a:lnTo>
                  <a:pt x="15882" y="7708"/>
                </a:lnTo>
                <a:lnTo>
                  <a:pt x="15800" y="7688"/>
                </a:lnTo>
                <a:lnTo>
                  <a:pt x="15551" y="7655"/>
                </a:lnTo>
                <a:close/>
                <a:moveTo>
                  <a:pt x="10394" y="7623"/>
                </a:moveTo>
                <a:lnTo>
                  <a:pt x="10431" y="7679"/>
                </a:lnTo>
                <a:lnTo>
                  <a:pt x="10394" y="7625"/>
                </a:lnTo>
                <a:lnTo>
                  <a:pt x="10394" y="7623"/>
                </a:lnTo>
                <a:close/>
                <a:moveTo>
                  <a:pt x="6536" y="7565"/>
                </a:moveTo>
                <a:lnTo>
                  <a:pt x="6531" y="7567"/>
                </a:lnTo>
                <a:lnTo>
                  <a:pt x="6482" y="7580"/>
                </a:lnTo>
                <a:lnTo>
                  <a:pt x="6576" y="7714"/>
                </a:lnTo>
                <a:lnTo>
                  <a:pt x="6665" y="7841"/>
                </a:lnTo>
                <a:lnTo>
                  <a:pt x="6808" y="7981"/>
                </a:lnTo>
                <a:lnTo>
                  <a:pt x="6942" y="8081"/>
                </a:lnTo>
                <a:lnTo>
                  <a:pt x="7058" y="8156"/>
                </a:lnTo>
                <a:lnTo>
                  <a:pt x="7136" y="8202"/>
                </a:lnTo>
                <a:lnTo>
                  <a:pt x="7188" y="8223"/>
                </a:lnTo>
                <a:lnTo>
                  <a:pt x="7282" y="8280"/>
                </a:lnTo>
                <a:lnTo>
                  <a:pt x="7360" y="8351"/>
                </a:lnTo>
                <a:lnTo>
                  <a:pt x="7428" y="8434"/>
                </a:lnTo>
                <a:lnTo>
                  <a:pt x="7456" y="8485"/>
                </a:lnTo>
                <a:lnTo>
                  <a:pt x="7597" y="8381"/>
                </a:lnTo>
                <a:lnTo>
                  <a:pt x="7720" y="8313"/>
                </a:lnTo>
                <a:lnTo>
                  <a:pt x="7622" y="8311"/>
                </a:lnTo>
                <a:lnTo>
                  <a:pt x="7421" y="8265"/>
                </a:lnTo>
                <a:lnTo>
                  <a:pt x="7223" y="8187"/>
                </a:lnTo>
                <a:lnTo>
                  <a:pt x="7043" y="8088"/>
                </a:lnTo>
                <a:lnTo>
                  <a:pt x="6873" y="7953"/>
                </a:lnTo>
                <a:lnTo>
                  <a:pt x="6719" y="7803"/>
                </a:lnTo>
                <a:lnTo>
                  <a:pt x="6578" y="7631"/>
                </a:lnTo>
                <a:lnTo>
                  <a:pt x="6536" y="7565"/>
                </a:lnTo>
                <a:close/>
                <a:moveTo>
                  <a:pt x="10380" y="7556"/>
                </a:moveTo>
                <a:lnTo>
                  <a:pt x="10394" y="7623"/>
                </a:lnTo>
                <a:lnTo>
                  <a:pt x="10390" y="7617"/>
                </a:lnTo>
                <a:lnTo>
                  <a:pt x="10380" y="7556"/>
                </a:lnTo>
                <a:close/>
                <a:moveTo>
                  <a:pt x="19243" y="7522"/>
                </a:moveTo>
                <a:lnTo>
                  <a:pt x="19237" y="7556"/>
                </a:lnTo>
                <a:lnTo>
                  <a:pt x="19150" y="7739"/>
                </a:lnTo>
                <a:lnTo>
                  <a:pt x="19145" y="7743"/>
                </a:lnTo>
                <a:lnTo>
                  <a:pt x="19211" y="7607"/>
                </a:lnTo>
                <a:lnTo>
                  <a:pt x="19243" y="7522"/>
                </a:lnTo>
                <a:close/>
                <a:moveTo>
                  <a:pt x="15439" y="7490"/>
                </a:moveTo>
                <a:lnTo>
                  <a:pt x="15419" y="7498"/>
                </a:lnTo>
                <a:lnTo>
                  <a:pt x="15387" y="7496"/>
                </a:lnTo>
                <a:lnTo>
                  <a:pt x="15439" y="7490"/>
                </a:lnTo>
                <a:close/>
                <a:moveTo>
                  <a:pt x="15460" y="7484"/>
                </a:moveTo>
                <a:lnTo>
                  <a:pt x="15454" y="7488"/>
                </a:lnTo>
                <a:lnTo>
                  <a:pt x="15439" y="7490"/>
                </a:lnTo>
                <a:lnTo>
                  <a:pt x="15447" y="7486"/>
                </a:lnTo>
                <a:lnTo>
                  <a:pt x="15460" y="7484"/>
                </a:lnTo>
                <a:close/>
                <a:moveTo>
                  <a:pt x="15330" y="7468"/>
                </a:moveTo>
                <a:lnTo>
                  <a:pt x="15353" y="7481"/>
                </a:lnTo>
                <a:lnTo>
                  <a:pt x="15387" y="7496"/>
                </a:lnTo>
                <a:lnTo>
                  <a:pt x="15351" y="7487"/>
                </a:lnTo>
                <a:lnTo>
                  <a:pt x="15330" y="7468"/>
                </a:lnTo>
                <a:close/>
                <a:moveTo>
                  <a:pt x="15483" y="7468"/>
                </a:moveTo>
                <a:lnTo>
                  <a:pt x="15475" y="7481"/>
                </a:lnTo>
                <a:lnTo>
                  <a:pt x="15460" y="7484"/>
                </a:lnTo>
                <a:lnTo>
                  <a:pt x="15483" y="7468"/>
                </a:lnTo>
                <a:close/>
                <a:moveTo>
                  <a:pt x="10755" y="7444"/>
                </a:moveTo>
                <a:lnTo>
                  <a:pt x="10768" y="7498"/>
                </a:lnTo>
                <a:lnTo>
                  <a:pt x="10752" y="7584"/>
                </a:lnTo>
                <a:lnTo>
                  <a:pt x="10706" y="7661"/>
                </a:lnTo>
                <a:lnTo>
                  <a:pt x="10634" y="7713"/>
                </a:lnTo>
                <a:lnTo>
                  <a:pt x="10632" y="7714"/>
                </a:lnTo>
                <a:lnTo>
                  <a:pt x="10691" y="7670"/>
                </a:lnTo>
                <a:lnTo>
                  <a:pt x="10741" y="7600"/>
                </a:lnTo>
                <a:lnTo>
                  <a:pt x="10762" y="7522"/>
                </a:lnTo>
                <a:lnTo>
                  <a:pt x="10755" y="7444"/>
                </a:lnTo>
                <a:close/>
                <a:moveTo>
                  <a:pt x="10257" y="7439"/>
                </a:moveTo>
                <a:lnTo>
                  <a:pt x="10210" y="7493"/>
                </a:lnTo>
                <a:lnTo>
                  <a:pt x="10178" y="7568"/>
                </a:lnTo>
                <a:lnTo>
                  <a:pt x="10193" y="7507"/>
                </a:lnTo>
                <a:lnTo>
                  <a:pt x="10248" y="7445"/>
                </a:lnTo>
                <a:lnTo>
                  <a:pt x="10257" y="7439"/>
                </a:lnTo>
                <a:close/>
                <a:moveTo>
                  <a:pt x="15518" y="7430"/>
                </a:moveTo>
                <a:lnTo>
                  <a:pt x="15508" y="7451"/>
                </a:lnTo>
                <a:lnTo>
                  <a:pt x="15483" y="7468"/>
                </a:lnTo>
                <a:lnTo>
                  <a:pt x="15496" y="7448"/>
                </a:lnTo>
                <a:lnTo>
                  <a:pt x="15518" y="7430"/>
                </a:lnTo>
                <a:close/>
                <a:moveTo>
                  <a:pt x="15803" y="7430"/>
                </a:moveTo>
                <a:lnTo>
                  <a:pt x="15801" y="7453"/>
                </a:lnTo>
                <a:lnTo>
                  <a:pt x="15800" y="7444"/>
                </a:lnTo>
                <a:lnTo>
                  <a:pt x="15803" y="7430"/>
                </a:lnTo>
                <a:close/>
                <a:moveTo>
                  <a:pt x="10751" y="7424"/>
                </a:moveTo>
                <a:lnTo>
                  <a:pt x="10754" y="7430"/>
                </a:lnTo>
                <a:lnTo>
                  <a:pt x="10755" y="7444"/>
                </a:lnTo>
                <a:lnTo>
                  <a:pt x="10751" y="7424"/>
                </a:lnTo>
                <a:close/>
                <a:moveTo>
                  <a:pt x="15522" y="7422"/>
                </a:moveTo>
                <a:lnTo>
                  <a:pt x="15521" y="7428"/>
                </a:lnTo>
                <a:lnTo>
                  <a:pt x="15518" y="7430"/>
                </a:lnTo>
                <a:lnTo>
                  <a:pt x="15522" y="7422"/>
                </a:lnTo>
                <a:close/>
                <a:moveTo>
                  <a:pt x="18269" y="7422"/>
                </a:moveTo>
                <a:lnTo>
                  <a:pt x="18257" y="7466"/>
                </a:lnTo>
                <a:lnTo>
                  <a:pt x="18238" y="7508"/>
                </a:lnTo>
                <a:lnTo>
                  <a:pt x="18269" y="7422"/>
                </a:lnTo>
                <a:close/>
                <a:moveTo>
                  <a:pt x="10285" y="7421"/>
                </a:moveTo>
                <a:lnTo>
                  <a:pt x="10257" y="7439"/>
                </a:lnTo>
                <a:lnTo>
                  <a:pt x="10265" y="7430"/>
                </a:lnTo>
                <a:lnTo>
                  <a:pt x="10285" y="7421"/>
                </a:lnTo>
                <a:close/>
                <a:moveTo>
                  <a:pt x="15274" y="7413"/>
                </a:moveTo>
                <a:lnTo>
                  <a:pt x="15274" y="7417"/>
                </a:lnTo>
                <a:lnTo>
                  <a:pt x="15273" y="7415"/>
                </a:lnTo>
                <a:lnTo>
                  <a:pt x="15274" y="7413"/>
                </a:lnTo>
                <a:close/>
                <a:moveTo>
                  <a:pt x="15670" y="7397"/>
                </a:moveTo>
                <a:lnTo>
                  <a:pt x="15661" y="7433"/>
                </a:lnTo>
                <a:lnTo>
                  <a:pt x="15631" y="7496"/>
                </a:lnTo>
                <a:lnTo>
                  <a:pt x="15581" y="7541"/>
                </a:lnTo>
                <a:lnTo>
                  <a:pt x="15514" y="7575"/>
                </a:lnTo>
                <a:lnTo>
                  <a:pt x="15434" y="7586"/>
                </a:lnTo>
                <a:lnTo>
                  <a:pt x="15368" y="7568"/>
                </a:lnTo>
                <a:lnTo>
                  <a:pt x="15304" y="7519"/>
                </a:lnTo>
                <a:lnTo>
                  <a:pt x="15273" y="7441"/>
                </a:lnTo>
                <a:lnTo>
                  <a:pt x="15274" y="7417"/>
                </a:lnTo>
                <a:lnTo>
                  <a:pt x="15289" y="7477"/>
                </a:lnTo>
                <a:lnTo>
                  <a:pt x="15338" y="7535"/>
                </a:lnTo>
                <a:lnTo>
                  <a:pt x="15400" y="7570"/>
                </a:lnTo>
                <a:lnTo>
                  <a:pt x="15484" y="7567"/>
                </a:lnTo>
                <a:lnTo>
                  <a:pt x="15568" y="7544"/>
                </a:lnTo>
                <a:lnTo>
                  <a:pt x="15635" y="7484"/>
                </a:lnTo>
                <a:lnTo>
                  <a:pt x="15670" y="7397"/>
                </a:lnTo>
                <a:close/>
                <a:moveTo>
                  <a:pt x="10421" y="7388"/>
                </a:moveTo>
                <a:lnTo>
                  <a:pt x="10489" y="7411"/>
                </a:lnTo>
                <a:lnTo>
                  <a:pt x="10542" y="7477"/>
                </a:lnTo>
                <a:lnTo>
                  <a:pt x="10565" y="7560"/>
                </a:lnTo>
                <a:lnTo>
                  <a:pt x="10564" y="7566"/>
                </a:lnTo>
                <a:lnTo>
                  <a:pt x="10541" y="7483"/>
                </a:lnTo>
                <a:lnTo>
                  <a:pt x="10492" y="7425"/>
                </a:lnTo>
                <a:lnTo>
                  <a:pt x="10421" y="7388"/>
                </a:lnTo>
                <a:close/>
                <a:moveTo>
                  <a:pt x="16682" y="7388"/>
                </a:moveTo>
                <a:lnTo>
                  <a:pt x="16680" y="7399"/>
                </a:lnTo>
                <a:lnTo>
                  <a:pt x="16642" y="7517"/>
                </a:lnTo>
                <a:lnTo>
                  <a:pt x="16628" y="7542"/>
                </a:lnTo>
                <a:lnTo>
                  <a:pt x="16645" y="7505"/>
                </a:lnTo>
                <a:lnTo>
                  <a:pt x="16682" y="7388"/>
                </a:lnTo>
                <a:close/>
                <a:moveTo>
                  <a:pt x="10418" y="7386"/>
                </a:moveTo>
                <a:lnTo>
                  <a:pt x="10421" y="7388"/>
                </a:lnTo>
                <a:lnTo>
                  <a:pt x="10417" y="7387"/>
                </a:lnTo>
                <a:lnTo>
                  <a:pt x="10418" y="7386"/>
                </a:lnTo>
                <a:close/>
                <a:moveTo>
                  <a:pt x="10412" y="7385"/>
                </a:moveTo>
                <a:lnTo>
                  <a:pt x="10417" y="7387"/>
                </a:lnTo>
                <a:lnTo>
                  <a:pt x="10338" y="7398"/>
                </a:lnTo>
                <a:lnTo>
                  <a:pt x="10285" y="7421"/>
                </a:lnTo>
                <a:lnTo>
                  <a:pt x="10326" y="7394"/>
                </a:lnTo>
                <a:lnTo>
                  <a:pt x="10412" y="7385"/>
                </a:lnTo>
                <a:close/>
                <a:moveTo>
                  <a:pt x="15822" y="7360"/>
                </a:moveTo>
                <a:lnTo>
                  <a:pt x="15803" y="7430"/>
                </a:lnTo>
                <a:lnTo>
                  <a:pt x="15806" y="7394"/>
                </a:lnTo>
                <a:lnTo>
                  <a:pt x="15822" y="7360"/>
                </a:lnTo>
                <a:close/>
                <a:moveTo>
                  <a:pt x="15675" y="7357"/>
                </a:moveTo>
                <a:lnTo>
                  <a:pt x="15675" y="7379"/>
                </a:lnTo>
                <a:lnTo>
                  <a:pt x="15670" y="7397"/>
                </a:lnTo>
                <a:lnTo>
                  <a:pt x="15675" y="7357"/>
                </a:lnTo>
                <a:close/>
                <a:moveTo>
                  <a:pt x="15829" y="7344"/>
                </a:moveTo>
                <a:lnTo>
                  <a:pt x="15822" y="7360"/>
                </a:lnTo>
                <a:lnTo>
                  <a:pt x="15823" y="7354"/>
                </a:lnTo>
                <a:lnTo>
                  <a:pt x="15829" y="7344"/>
                </a:lnTo>
                <a:close/>
                <a:moveTo>
                  <a:pt x="15440" y="7343"/>
                </a:moveTo>
                <a:lnTo>
                  <a:pt x="15453" y="7366"/>
                </a:lnTo>
                <a:lnTo>
                  <a:pt x="15455" y="7385"/>
                </a:lnTo>
                <a:lnTo>
                  <a:pt x="15442" y="7408"/>
                </a:lnTo>
                <a:lnTo>
                  <a:pt x="15446" y="7396"/>
                </a:lnTo>
                <a:lnTo>
                  <a:pt x="15452" y="7372"/>
                </a:lnTo>
                <a:lnTo>
                  <a:pt x="15440" y="7343"/>
                </a:lnTo>
                <a:close/>
                <a:moveTo>
                  <a:pt x="16691" y="7327"/>
                </a:moveTo>
                <a:lnTo>
                  <a:pt x="16689" y="7363"/>
                </a:lnTo>
                <a:lnTo>
                  <a:pt x="16682" y="7388"/>
                </a:lnTo>
                <a:lnTo>
                  <a:pt x="16691" y="7327"/>
                </a:lnTo>
                <a:close/>
                <a:moveTo>
                  <a:pt x="15373" y="7306"/>
                </a:moveTo>
                <a:lnTo>
                  <a:pt x="15397" y="7312"/>
                </a:lnTo>
                <a:lnTo>
                  <a:pt x="15421" y="7319"/>
                </a:lnTo>
                <a:lnTo>
                  <a:pt x="15440" y="7343"/>
                </a:lnTo>
                <a:lnTo>
                  <a:pt x="15418" y="7331"/>
                </a:lnTo>
                <a:lnTo>
                  <a:pt x="15394" y="7324"/>
                </a:lnTo>
                <a:lnTo>
                  <a:pt x="15370" y="7318"/>
                </a:lnTo>
                <a:lnTo>
                  <a:pt x="15354" y="7327"/>
                </a:lnTo>
                <a:lnTo>
                  <a:pt x="15332" y="7340"/>
                </a:lnTo>
                <a:lnTo>
                  <a:pt x="15319" y="7363"/>
                </a:lnTo>
                <a:lnTo>
                  <a:pt x="15301" y="7384"/>
                </a:lnTo>
                <a:lnTo>
                  <a:pt x="15310" y="7347"/>
                </a:lnTo>
                <a:lnTo>
                  <a:pt x="15327" y="7333"/>
                </a:lnTo>
                <a:lnTo>
                  <a:pt x="15344" y="7318"/>
                </a:lnTo>
                <a:lnTo>
                  <a:pt x="15373" y="7306"/>
                </a:lnTo>
                <a:close/>
                <a:moveTo>
                  <a:pt x="18302" y="7298"/>
                </a:moveTo>
                <a:lnTo>
                  <a:pt x="18293" y="7353"/>
                </a:lnTo>
                <a:lnTo>
                  <a:pt x="18269" y="7422"/>
                </a:lnTo>
                <a:lnTo>
                  <a:pt x="18302" y="7298"/>
                </a:lnTo>
                <a:close/>
                <a:moveTo>
                  <a:pt x="15397" y="7287"/>
                </a:moveTo>
                <a:lnTo>
                  <a:pt x="15427" y="7295"/>
                </a:lnTo>
                <a:lnTo>
                  <a:pt x="15448" y="7313"/>
                </a:lnTo>
                <a:lnTo>
                  <a:pt x="15463" y="7330"/>
                </a:lnTo>
                <a:lnTo>
                  <a:pt x="15470" y="7351"/>
                </a:lnTo>
                <a:lnTo>
                  <a:pt x="15474" y="7384"/>
                </a:lnTo>
                <a:lnTo>
                  <a:pt x="15473" y="7390"/>
                </a:lnTo>
                <a:lnTo>
                  <a:pt x="15460" y="7342"/>
                </a:lnTo>
                <a:lnTo>
                  <a:pt x="15424" y="7307"/>
                </a:lnTo>
                <a:lnTo>
                  <a:pt x="15376" y="7294"/>
                </a:lnTo>
                <a:lnTo>
                  <a:pt x="15320" y="7311"/>
                </a:lnTo>
                <a:lnTo>
                  <a:pt x="15292" y="7343"/>
                </a:lnTo>
                <a:lnTo>
                  <a:pt x="15274" y="7413"/>
                </a:lnTo>
                <a:lnTo>
                  <a:pt x="15276" y="7358"/>
                </a:lnTo>
                <a:lnTo>
                  <a:pt x="15294" y="7337"/>
                </a:lnTo>
                <a:lnTo>
                  <a:pt x="15314" y="7310"/>
                </a:lnTo>
                <a:lnTo>
                  <a:pt x="15337" y="7296"/>
                </a:lnTo>
                <a:lnTo>
                  <a:pt x="15364" y="7291"/>
                </a:lnTo>
                <a:lnTo>
                  <a:pt x="15397" y="7287"/>
                </a:lnTo>
                <a:close/>
                <a:moveTo>
                  <a:pt x="15676" y="7282"/>
                </a:moveTo>
                <a:lnTo>
                  <a:pt x="15682" y="7304"/>
                </a:lnTo>
                <a:lnTo>
                  <a:pt x="15675" y="7357"/>
                </a:lnTo>
                <a:lnTo>
                  <a:pt x="15676" y="7282"/>
                </a:lnTo>
                <a:close/>
                <a:moveTo>
                  <a:pt x="9659" y="7280"/>
                </a:moveTo>
                <a:lnTo>
                  <a:pt x="9631" y="7372"/>
                </a:lnTo>
                <a:lnTo>
                  <a:pt x="9615" y="7461"/>
                </a:lnTo>
                <a:lnTo>
                  <a:pt x="9646" y="7363"/>
                </a:lnTo>
                <a:lnTo>
                  <a:pt x="9659" y="7280"/>
                </a:lnTo>
                <a:close/>
                <a:moveTo>
                  <a:pt x="18307" y="7263"/>
                </a:moveTo>
                <a:lnTo>
                  <a:pt x="18305" y="7286"/>
                </a:lnTo>
                <a:lnTo>
                  <a:pt x="18302" y="7298"/>
                </a:lnTo>
                <a:lnTo>
                  <a:pt x="18307" y="7263"/>
                </a:lnTo>
                <a:close/>
                <a:moveTo>
                  <a:pt x="16696" y="7242"/>
                </a:moveTo>
                <a:lnTo>
                  <a:pt x="16699" y="7275"/>
                </a:lnTo>
                <a:lnTo>
                  <a:pt x="16691" y="7327"/>
                </a:lnTo>
                <a:lnTo>
                  <a:pt x="16696" y="7242"/>
                </a:lnTo>
                <a:close/>
                <a:moveTo>
                  <a:pt x="15663" y="7231"/>
                </a:moveTo>
                <a:lnTo>
                  <a:pt x="15676" y="7276"/>
                </a:lnTo>
                <a:lnTo>
                  <a:pt x="15676" y="7282"/>
                </a:lnTo>
                <a:lnTo>
                  <a:pt x="15663" y="7231"/>
                </a:lnTo>
                <a:close/>
                <a:moveTo>
                  <a:pt x="15654" y="7204"/>
                </a:moveTo>
                <a:lnTo>
                  <a:pt x="15656" y="7207"/>
                </a:lnTo>
                <a:lnTo>
                  <a:pt x="15663" y="7231"/>
                </a:lnTo>
                <a:lnTo>
                  <a:pt x="15654" y="7204"/>
                </a:lnTo>
                <a:close/>
                <a:moveTo>
                  <a:pt x="16049" y="7181"/>
                </a:moveTo>
                <a:lnTo>
                  <a:pt x="16122" y="7194"/>
                </a:lnTo>
                <a:lnTo>
                  <a:pt x="16182" y="7236"/>
                </a:lnTo>
                <a:lnTo>
                  <a:pt x="16233" y="7288"/>
                </a:lnTo>
                <a:lnTo>
                  <a:pt x="16241" y="7354"/>
                </a:lnTo>
                <a:lnTo>
                  <a:pt x="16230" y="7422"/>
                </a:lnTo>
                <a:lnTo>
                  <a:pt x="16227" y="7434"/>
                </a:lnTo>
                <a:lnTo>
                  <a:pt x="16225" y="7440"/>
                </a:lnTo>
                <a:lnTo>
                  <a:pt x="16228" y="7357"/>
                </a:lnTo>
                <a:lnTo>
                  <a:pt x="16212" y="7295"/>
                </a:lnTo>
                <a:lnTo>
                  <a:pt x="16163" y="7237"/>
                </a:lnTo>
                <a:lnTo>
                  <a:pt x="16092" y="7212"/>
                </a:lnTo>
                <a:lnTo>
                  <a:pt x="16018" y="7199"/>
                </a:lnTo>
                <a:lnTo>
                  <a:pt x="15935" y="7222"/>
                </a:lnTo>
                <a:lnTo>
                  <a:pt x="15871" y="7270"/>
                </a:lnTo>
                <a:lnTo>
                  <a:pt x="15829" y="7344"/>
                </a:lnTo>
                <a:lnTo>
                  <a:pt x="15853" y="7291"/>
                </a:lnTo>
                <a:lnTo>
                  <a:pt x="15899" y="7238"/>
                </a:lnTo>
                <a:lnTo>
                  <a:pt x="15969" y="7192"/>
                </a:lnTo>
                <a:lnTo>
                  <a:pt x="16049" y="7181"/>
                </a:lnTo>
                <a:close/>
                <a:moveTo>
                  <a:pt x="10041" y="7181"/>
                </a:moveTo>
                <a:lnTo>
                  <a:pt x="9966" y="7248"/>
                </a:lnTo>
                <a:lnTo>
                  <a:pt x="9884" y="7362"/>
                </a:lnTo>
                <a:lnTo>
                  <a:pt x="9818" y="7492"/>
                </a:lnTo>
                <a:lnTo>
                  <a:pt x="9777" y="7649"/>
                </a:lnTo>
                <a:lnTo>
                  <a:pt x="9760" y="7787"/>
                </a:lnTo>
                <a:lnTo>
                  <a:pt x="9778" y="7765"/>
                </a:lnTo>
                <a:lnTo>
                  <a:pt x="9914" y="7543"/>
                </a:lnTo>
                <a:lnTo>
                  <a:pt x="10010" y="7298"/>
                </a:lnTo>
                <a:lnTo>
                  <a:pt x="10041" y="7181"/>
                </a:lnTo>
                <a:close/>
                <a:moveTo>
                  <a:pt x="14421" y="7133"/>
                </a:moveTo>
                <a:lnTo>
                  <a:pt x="14439" y="7138"/>
                </a:lnTo>
                <a:lnTo>
                  <a:pt x="14459" y="7162"/>
                </a:lnTo>
                <a:lnTo>
                  <a:pt x="14464" y="7189"/>
                </a:lnTo>
                <a:lnTo>
                  <a:pt x="14467" y="7203"/>
                </a:lnTo>
                <a:lnTo>
                  <a:pt x="14461" y="7227"/>
                </a:lnTo>
                <a:lnTo>
                  <a:pt x="14448" y="7249"/>
                </a:lnTo>
                <a:lnTo>
                  <a:pt x="14455" y="7225"/>
                </a:lnTo>
                <a:lnTo>
                  <a:pt x="14461" y="7201"/>
                </a:lnTo>
                <a:lnTo>
                  <a:pt x="14452" y="7186"/>
                </a:lnTo>
                <a:lnTo>
                  <a:pt x="14453" y="7161"/>
                </a:lnTo>
                <a:lnTo>
                  <a:pt x="14438" y="7144"/>
                </a:lnTo>
                <a:lnTo>
                  <a:pt x="14421" y="7133"/>
                </a:lnTo>
                <a:close/>
                <a:moveTo>
                  <a:pt x="14302" y="7095"/>
                </a:moveTo>
                <a:lnTo>
                  <a:pt x="14282" y="7148"/>
                </a:lnTo>
                <a:lnTo>
                  <a:pt x="14280" y="7205"/>
                </a:lnTo>
                <a:lnTo>
                  <a:pt x="14317" y="7260"/>
                </a:lnTo>
                <a:lnTo>
                  <a:pt x="14340" y="7272"/>
                </a:lnTo>
                <a:lnTo>
                  <a:pt x="14370" y="7280"/>
                </a:lnTo>
                <a:lnTo>
                  <a:pt x="14395" y="7281"/>
                </a:lnTo>
                <a:lnTo>
                  <a:pt x="14368" y="7286"/>
                </a:lnTo>
                <a:lnTo>
                  <a:pt x="14338" y="7278"/>
                </a:lnTo>
                <a:lnTo>
                  <a:pt x="14315" y="7266"/>
                </a:lnTo>
                <a:lnTo>
                  <a:pt x="14278" y="7211"/>
                </a:lnTo>
                <a:lnTo>
                  <a:pt x="14269" y="7151"/>
                </a:lnTo>
                <a:lnTo>
                  <a:pt x="14302" y="7095"/>
                </a:lnTo>
                <a:close/>
                <a:moveTo>
                  <a:pt x="17198" y="6995"/>
                </a:moveTo>
                <a:lnTo>
                  <a:pt x="17120" y="7218"/>
                </a:lnTo>
                <a:lnTo>
                  <a:pt x="17084" y="7428"/>
                </a:lnTo>
                <a:lnTo>
                  <a:pt x="17078" y="7645"/>
                </a:lnTo>
                <a:lnTo>
                  <a:pt x="17100" y="7856"/>
                </a:lnTo>
                <a:lnTo>
                  <a:pt x="17148" y="8039"/>
                </a:lnTo>
                <a:lnTo>
                  <a:pt x="17189" y="8054"/>
                </a:lnTo>
                <a:lnTo>
                  <a:pt x="17290" y="8072"/>
                </a:lnTo>
                <a:lnTo>
                  <a:pt x="17248" y="7979"/>
                </a:lnTo>
                <a:lnTo>
                  <a:pt x="17193" y="7772"/>
                </a:lnTo>
                <a:lnTo>
                  <a:pt x="17179" y="7556"/>
                </a:lnTo>
                <a:lnTo>
                  <a:pt x="17201" y="7349"/>
                </a:lnTo>
                <a:lnTo>
                  <a:pt x="17268" y="7142"/>
                </a:lnTo>
                <a:lnTo>
                  <a:pt x="17330" y="7046"/>
                </a:lnTo>
                <a:lnTo>
                  <a:pt x="17294" y="7020"/>
                </a:lnTo>
                <a:lnTo>
                  <a:pt x="17198" y="6995"/>
                </a:lnTo>
                <a:close/>
                <a:moveTo>
                  <a:pt x="17109" y="6990"/>
                </a:moveTo>
                <a:lnTo>
                  <a:pt x="17017" y="6998"/>
                </a:lnTo>
                <a:lnTo>
                  <a:pt x="16921" y="7044"/>
                </a:lnTo>
                <a:lnTo>
                  <a:pt x="16834" y="7105"/>
                </a:lnTo>
                <a:lnTo>
                  <a:pt x="16750" y="7231"/>
                </a:lnTo>
                <a:lnTo>
                  <a:pt x="16712" y="7375"/>
                </a:lnTo>
                <a:lnTo>
                  <a:pt x="16705" y="7521"/>
                </a:lnTo>
                <a:lnTo>
                  <a:pt x="16744" y="7667"/>
                </a:lnTo>
                <a:lnTo>
                  <a:pt x="16817" y="7808"/>
                </a:lnTo>
                <a:lnTo>
                  <a:pt x="16916" y="7918"/>
                </a:lnTo>
                <a:lnTo>
                  <a:pt x="17042" y="8002"/>
                </a:lnTo>
                <a:lnTo>
                  <a:pt x="17100" y="8022"/>
                </a:lnTo>
                <a:lnTo>
                  <a:pt x="17052" y="7792"/>
                </a:lnTo>
                <a:lnTo>
                  <a:pt x="17040" y="7545"/>
                </a:lnTo>
                <a:lnTo>
                  <a:pt x="17076" y="7310"/>
                </a:lnTo>
                <a:lnTo>
                  <a:pt x="17159" y="7068"/>
                </a:lnTo>
                <a:lnTo>
                  <a:pt x="17197" y="6994"/>
                </a:lnTo>
                <a:lnTo>
                  <a:pt x="17109" y="6990"/>
                </a:lnTo>
                <a:close/>
                <a:moveTo>
                  <a:pt x="15427" y="6953"/>
                </a:moveTo>
                <a:lnTo>
                  <a:pt x="15439" y="6957"/>
                </a:lnTo>
                <a:lnTo>
                  <a:pt x="15475" y="6966"/>
                </a:lnTo>
                <a:lnTo>
                  <a:pt x="15504" y="6978"/>
                </a:lnTo>
                <a:lnTo>
                  <a:pt x="15427" y="6953"/>
                </a:lnTo>
                <a:close/>
                <a:moveTo>
                  <a:pt x="10108" y="6786"/>
                </a:moveTo>
                <a:lnTo>
                  <a:pt x="9983" y="6841"/>
                </a:lnTo>
                <a:lnTo>
                  <a:pt x="9855" y="6936"/>
                </a:lnTo>
                <a:lnTo>
                  <a:pt x="9752" y="7057"/>
                </a:lnTo>
                <a:lnTo>
                  <a:pt x="9704" y="7159"/>
                </a:lnTo>
                <a:lnTo>
                  <a:pt x="9687" y="7304"/>
                </a:lnTo>
                <a:lnTo>
                  <a:pt x="9632" y="7514"/>
                </a:lnTo>
                <a:lnTo>
                  <a:pt x="9600" y="7592"/>
                </a:lnTo>
                <a:lnTo>
                  <a:pt x="9597" y="7698"/>
                </a:lnTo>
                <a:lnTo>
                  <a:pt x="9628" y="7944"/>
                </a:lnTo>
                <a:lnTo>
                  <a:pt x="9629" y="7945"/>
                </a:lnTo>
                <a:lnTo>
                  <a:pt x="9735" y="7817"/>
                </a:lnTo>
                <a:lnTo>
                  <a:pt x="9738" y="7722"/>
                </a:lnTo>
                <a:lnTo>
                  <a:pt x="9770" y="7551"/>
                </a:lnTo>
                <a:lnTo>
                  <a:pt x="9813" y="7414"/>
                </a:lnTo>
                <a:lnTo>
                  <a:pt x="9882" y="7297"/>
                </a:lnTo>
                <a:lnTo>
                  <a:pt x="9959" y="7201"/>
                </a:lnTo>
                <a:lnTo>
                  <a:pt x="10049" y="7128"/>
                </a:lnTo>
                <a:lnTo>
                  <a:pt x="10056" y="7124"/>
                </a:lnTo>
                <a:lnTo>
                  <a:pt x="10077" y="7046"/>
                </a:lnTo>
                <a:lnTo>
                  <a:pt x="10108" y="6786"/>
                </a:lnTo>
                <a:close/>
                <a:moveTo>
                  <a:pt x="10431" y="6727"/>
                </a:moveTo>
                <a:lnTo>
                  <a:pt x="10275" y="6731"/>
                </a:lnTo>
                <a:lnTo>
                  <a:pt x="10130" y="6778"/>
                </a:lnTo>
                <a:lnTo>
                  <a:pt x="10109" y="7022"/>
                </a:lnTo>
                <a:lnTo>
                  <a:pt x="10089" y="7105"/>
                </a:lnTo>
                <a:lnTo>
                  <a:pt x="10140" y="7075"/>
                </a:lnTo>
                <a:lnTo>
                  <a:pt x="10229" y="7054"/>
                </a:lnTo>
                <a:lnTo>
                  <a:pt x="10359" y="7024"/>
                </a:lnTo>
                <a:lnTo>
                  <a:pt x="10499" y="7054"/>
                </a:lnTo>
                <a:lnTo>
                  <a:pt x="10627" y="7107"/>
                </a:lnTo>
                <a:lnTo>
                  <a:pt x="10733" y="7193"/>
                </a:lnTo>
                <a:lnTo>
                  <a:pt x="10813" y="7304"/>
                </a:lnTo>
                <a:lnTo>
                  <a:pt x="10855" y="7411"/>
                </a:lnTo>
                <a:lnTo>
                  <a:pt x="10871" y="7525"/>
                </a:lnTo>
                <a:lnTo>
                  <a:pt x="10854" y="7636"/>
                </a:lnTo>
                <a:lnTo>
                  <a:pt x="10814" y="7741"/>
                </a:lnTo>
                <a:lnTo>
                  <a:pt x="10745" y="7832"/>
                </a:lnTo>
                <a:lnTo>
                  <a:pt x="10643" y="7902"/>
                </a:lnTo>
                <a:lnTo>
                  <a:pt x="10552" y="7930"/>
                </a:lnTo>
                <a:lnTo>
                  <a:pt x="10451" y="7922"/>
                </a:lnTo>
                <a:lnTo>
                  <a:pt x="10419" y="7912"/>
                </a:lnTo>
                <a:lnTo>
                  <a:pt x="10421" y="7915"/>
                </a:lnTo>
                <a:lnTo>
                  <a:pt x="10423" y="8005"/>
                </a:lnTo>
                <a:lnTo>
                  <a:pt x="10417" y="8036"/>
                </a:lnTo>
                <a:lnTo>
                  <a:pt x="10511" y="8060"/>
                </a:lnTo>
                <a:lnTo>
                  <a:pt x="10645" y="8064"/>
                </a:lnTo>
                <a:lnTo>
                  <a:pt x="10775" y="8033"/>
                </a:lnTo>
                <a:lnTo>
                  <a:pt x="10895" y="7969"/>
                </a:lnTo>
                <a:lnTo>
                  <a:pt x="10995" y="7885"/>
                </a:lnTo>
                <a:lnTo>
                  <a:pt x="11062" y="7774"/>
                </a:lnTo>
                <a:lnTo>
                  <a:pt x="11118" y="7660"/>
                </a:lnTo>
                <a:lnTo>
                  <a:pt x="11145" y="7532"/>
                </a:lnTo>
                <a:lnTo>
                  <a:pt x="11147" y="7404"/>
                </a:lnTo>
                <a:lnTo>
                  <a:pt x="11123" y="7276"/>
                </a:lnTo>
                <a:lnTo>
                  <a:pt x="11066" y="7126"/>
                </a:lnTo>
                <a:lnTo>
                  <a:pt x="10978" y="6993"/>
                </a:lnTo>
                <a:lnTo>
                  <a:pt x="10871" y="6888"/>
                </a:lnTo>
                <a:lnTo>
                  <a:pt x="10737" y="6808"/>
                </a:lnTo>
                <a:lnTo>
                  <a:pt x="10586" y="6749"/>
                </a:lnTo>
                <a:lnTo>
                  <a:pt x="10431" y="6727"/>
                </a:lnTo>
                <a:close/>
                <a:moveTo>
                  <a:pt x="18264" y="6561"/>
                </a:moveTo>
                <a:lnTo>
                  <a:pt x="18221" y="6564"/>
                </a:lnTo>
                <a:lnTo>
                  <a:pt x="18273" y="6698"/>
                </a:lnTo>
                <a:lnTo>
                  <a:pt x="18320" y="6910"/>
                </a:lnTo>
                <a:lnTo>
                  <a:pt x="18326" y="7130"/>
                </a:lnTo>
                <a:lnTo>
                  <a:pt x="18307" y="7263"/>
                </a:lnTo>
                <a:lnTo>
                  <a:pt x="18320" y="7103"/>
                </a:lnTo>
                <a:lnTo>
                  <a:pt x="18303" y="6925"/>
                </a:lnTo>
                <a:lnTo>
                  <a:pt x="18244" y="6710"/>
                </a:lnTo>
                <a:lnTo>
                  <a:pt x="18185" y="6567"/>
                </a:lnTo>
                <a:lnTo>
                  <a:pt x="18093" y="6574"/>
                </a:lnTo>
                <a:lnTo>
                  <a:pt x="17922" y="6612"/>
                </a:lnTo>
                <a:lnTo>
                  <a:pt x="17769" y="6682"/>
                </a:lnTo>
                <a:lnTo>
                  <a:pt x="17617" y="6796"/>
                </a:lnTo>
                <a:lnTo>
                  <a:pt x="17485" y="6929"/>
                </a:lnTo>
                <a:lnTo>
                  <a:pt x="17403" y="7049"/>
                </a:lnTo>
                <a:lnTo>
                  <a:pt x="17451" y="7106"/>
                </a:lnTo>
                <a:lnTo>
                  <a:pt x="17487" y="7193"/>
                </a:lnTo>
                <a:lnTo>
                  <a:pt x="17494" y="7285"/>
                </a:lnTo>
                <a:lnTo>
                  <a:pt x="17466" y="7393"/>
                </a:lnTo>
                <a:lnTo>
                  <a:pt x="17461" y="7411"/>
                </a:lnTo>
                <a:lnTo>
                  <a:pt x="17456" y="7429"/>
                </a:lnTo>
                <a:lnTo>
                  <a:pt x="17481" y="7313"/>
                </a:lnTo>
                <a:lnTo>
                  <a:pt x="17473" y="7221"/>
                </a:lnTo>
                <a:lnTo>
                  <a:pt x="17430" y="7139"/>
                </a:lnTo>
                <a:lnTo>
                  <a:pt x="17379" y="7085"/>
                </a:lnTo>
                <a:lnTo>
                  <a:pt x="17312" y="7243"/>
                </a:lnTo>
                <a:lnTo>
                  <a:pt x="17267" y="7418"/>
                </a:lnTo>
                <a:lnTo>
                  <a:pt x="17249" y="7606"/>
                </a:lnTo>
                <a:lnTo>
                  <a:pt x="17268" y="7830"/>
                </a:lnTo>
                <a:lnTo>
                  <a:pt x="17322" y="8037"/>
                </a:lnTo>
                <a:lnTo>
                  <a:pt x="17341" y="8082"/>
                </a:lnTo>
                <a:lnTo>
                  <a:pt x="17355" y="8084"/>
                </a:lnTo>
                <a:lnTo>
                  <a:pt x="17510" y="8080"/>
                </a:lnTo>
                <a:lnTo>
                  <a:pt x="17671" y="8058"/>
                </a:lnTo>
                <a:lnTo>
                  <a:pt x="17821" y="8001"/>
                </a:lnTo>
                <a:lnTo>
                  <a:pt x="17953" y="7913"/>
                </a:lnTo>
                <a:lnTo>
                  <a:pt x="17975" y="7891"/>
                </a:lnTo>
                <a:lnTo>
                  <a:pt x="17958" y="7870"/>
                </a:lnTo>
                <a:lnTo>
                  <a:pt x="17933" y="7818"/>
                </a:lnTo>
                <a:lnTo>
                  <a:pt x="17926" y="7797"/>
                </a:lnTo>
                <a:lnTo>
                  <a:pt x="17911" y="7755"/>
                </a:lnTo>
                <a:lnTo>
                  <a:pt x="17913" y="7723"/>
                </a:lnTo>
                <a:lnTo>
                  <a:pt x="17919" y="7699"/>
                </a:lnTo>
                <a:lnTo>
                  <a:pt x="17927" y="7669"/>
                </a:lnTo>
                <a:lnTo>
                  <a:pt x="17940" y="7646"/>
                </a:lnTo>
                <a:lnTo>
                  <a:pt x="17952" y="7624"/>
                </a:lnTo>
                <a:lnTo>
                  <a:pt x="17972" y="7622"/>
                </a:lnTo>
                <a:lnTo>
                  <a:pt x="17987" y="7614"/>
                </a:lnTo>
                <a:lnTo>
                  <a:pt x="18013" y="7614"/>
                </a:lnTo>
                <a:lnTo>
                  <a:pt x="18035" y="7626"/>
                </a:lnTo>
                <a:lnTo>
                  <a:pt x="18056" y="7645"/>
                </a:lnTo>
                <a:lnTo>
                  <a:pt x="18083" y="7665"/>
                </a:lnTo>
                <a:lnTo>
                  <a:pt x="18097" y="7707"/>
                </a:lnTo>
                <a:lnTo>
                  <a:pt x="18108" y="7716"/>
                </a:lnTo>
                <a:lnTo>
                  <a:pt x="18109" y="7736"/>
                </a:lnTo>
                <a:lnTo>
                  <a:pt x="18110" y="7737"/>
                </a:lnTo>
                <a:lnTo>
                  <a:pt x="18181" y="7633"/>
                </a:lnTo>
                <a:lnTo>
                  <a:pt x="18238" y="7508"/>
                </a:lnTo>
                <a:lnTo>
                  <a:pt x="18220" y="7559"/>
                </a:lnTo>
                <a:lnTo>
                  <a:pt x="18155" y="7684"/>
                </a:lnTo>
                <a:lnTo>
                  <a:pt x="18115" y="7743"/>
                </a:lnTo>
                <a:lnTo>
                  <a:pt x="18128" y="7760"/>
                </a:lnTo>
                <a:lnTo>
                  <a:pt x="18143" y="7803"/>
                </a:lnTo>
                <a:lnTo>
                  <a:pt x="18173" y="7836"/>
                </a:lnTo>
                <a:lnTo>
                  <a:pt x="18191" y="7867"/>
                </a:lnTo>
                <a:lnTo>
                  <a:pt x="18223" y="7888"/>
                </a:lnTo>
                <a:lnTo>
                  <a:pt x="18233" y="7878"/>
                </a:lnTo>
                <a:lnTo>
                  <a:pt x="18237" y="7860"/>
                </a:lnTo>
                <a:lnTo>
                  <a:pt x="18262" y="7840"/>
                </a:lnTo>
                <a:lnTo>
                  <a:pt x="18281" y="7839"/>
                </a:lnTo>
                <a:lnTo>
                  <a:pt x="18309" y="7833"/>
                </a:lnTo>
                <a:lnTo>
                  <a:pt x="18346" y="7837"/>
                </a:lnTo>
                <a:lnTo>
                  <a:pt x="18382" y="7846"/>
                </a:lnTo>
                <a:lnTo>
                  <a:pt x="18405" y="7859"/>
                </a:lnTo>
                <a:lnTo>
                  <a:pt x="18453" y="7871"/>
                </a:lnTo>
                <a:lnTo>
                  <a:pt x="18525" y="7890"/>
                </a:lnTo>
                <a:lnTo>
                  <a:pt x="18616" y="7888"/>
                </a:lnTo>
                <a:lnTo>
                  <a:pt x="18717" y="7870"/>
                </a:lnTo>
                <a:lnTo>
                  <a:pt x="18814" y="7818"/>
                </a:lnTo>
                <a:lnTo>
                  <a:pt x="18898" y="7744"/>
                </a:lnTo>
                <a:lnTo>
                  <a:pt x="18970" y="7666"/>
                </a:lnTo>
                <a:lnTo>
                  <a:pt x="18971" y="7665"/>
                </a:lnTo>
                <a:lnTo>
                  <a:pt x="19009" y="7541"/>
                </a:lnTo>
                <a:lnTo>
                  <a:pt x="19035" y="7394"/>
                </a:lnTo>
                <a:lnTo>
                  <a:pt x="19034" y="7252"/>
                </a:lnTo>
                <a:lnTo>
                  <a:pt x="19007" y="7110"/>
                </a:lnTo>
                <a:lnTo>
                  <a:pt x="18954" y="6967"/>
                </a:lnTo>
                <a:lnTo>
                  <a:pt x="18876" y="6850"/>
                </a:lnTo>
                <a:lnTo>
                  <a:pt x="18746" y="6733"/>
                </a:lnTo>
                <a:lnTo>
                  <a:pt x="18596" y="6642"/>
                </a:lnTo>
                <a:lnTo>
                  <a:pt x="18437" y="6587"/>
                </a:lnTo>
                <a:lnTo>
                  <a:pt x="18264" y="6561"/>
                </a:lnTo>
                <a:close/>
                <a:moveTo>
                  <a:pt x="18054" y="6355"/>
                </a:moveTo>
                <a:lnTo>
                  <a:pt x="17842" y="6405"/>
                </a:lnTo>
                <a:lnTo>
                  <a:pt x="17641" y="6506"/>
                </a:lnTo>
                <a:lnTo>
                  <a:pt x="17465" y="6640"/>
                </a:lnTo>
                <a:lnTo>
                  <a:pt x="17319" y="6801"/>
                </a:lnTo>
                <a:lnTo>
                  <a:pt x="17219" y="6961"/>
                </a:lnTo>
                <a:lnTo>
                  <a:pt x="17291" y="6981"/>
                </a:lnTo>
                <a:lnTo>
                  <a:pt x="17351" y="7012"/>
                </a:lnTo>
                <a:lnTo>
                  <a:pt x="17388" y="6955"/>
                </a:lnTo>
                <a:lnTo>
                  <a:pt x="17500" y="6823"/>
                </a:lnTo>
                <a:lnTo>
                  <a:pt x="17636" y="6724"/>
                </a:lnTo>
                <a:lnTo>
                  <a:pt x="17793" y="6637"/>
                </a:lnTo>
                <a:lnTo>
                  <a:pt x="17950" y="6581"/>
                </a:lnTo>
                <a:lnTo>
                  <a:pt x="18125" y="6550"/>
                </a:lnTo>
                <a:lnTo>
                  <a:pt x="18178" y="6548"/>
                </a:lnTo>
                <a:lnTo>
                  <a:pt x="18162" y="6508"/>
                </a:lnTo>
                <a:lnTo>
                  <a:pt x="18054" y="6355"/>
                </a:lnTo>
                <a:close/>
                <a:moveTo>
                  <a:pt x="13844" y="6300"/>
                </a:moveTo>
                <a:lnTo>
                  <a:pt x="13836" y="6400"/>
                </a:lnTo>
                <a:lnTo>
                  <a:pt x="13841" y="6305"/>
                </a:lnTo>
                <a:lnTo>
                  <a:pt x="13844" y="6300"/>
                </a:lnTo>
                <a:close/>
                <a:moveTo>
                  <a:pt x="13851" y="6243"/>
                </a:moveTo>
                <a:lnTo>
                  <a:pt x="13836" y="6323"/>
                </a:lnTo>
                <a:lnTo>
                  <a:pt x="13829" y="6353"/>
                </a:lnTo>
                <a:lnTo>
                  <a:pt x="13851" y="6243"/>
                </a:lnTo>
                <a:close/>
                <a:moveTo>
                  <a:pt x="13878" y="6229"/>
                </a:moveTo>
                <a:lnTo>
                  <a:pt x="13844" y="6300"/>
                </a:lnTo>
                <a:lnTo>
                  <a:pt x="13844" y="6293"/>
                </a:lnTo>
                <a:lnTo>
                  <a:pt x="13878" y="6229"/>
                </a:lnTo>
                <a:close/>
                <a:moveTo>
                  <a:pt x="13884" y="6219"/>
                </a:moveTo>
                <a:lnTo>
                  <a:pt x="13878" y="6229"/>
                </a:lnTo>
                <a:lnTo>
                  <a:pt x="13883" y="6220"/>
                </a:lnTo>
                <a:lnTo>
                  <a:pt x="13884" y="6219"/>
                </a:lnTo>
                <a:close/>
                <a:moveTo>
                  <a:pt x="13929" y="6173"/>
                </a:moveTo>
                <a:lnTo>
                  <a:pt x="13884" y="6219"/>
                </a:lnTo>
                <a:lnTo>
                  <a:pt x="13895" y="6197"/>
                </a:lnTo>
                <a:lnTo>
                  <a:pt x="13929" y="6173"/>
                </a:lnTo>
                <a:close/>
                <a:moveTo>
                  <a:pt x="14158" y="6102"/>
                </a:moveTo>
                <a:lnTo>
                  <a:pt x="14183" y="6106"/>
                </a:lnTo>
                <a:lnTo>
                  <a:pt x="14189" y="6108"/>
                </a:lnTo>
                <a:lnTo>
                  <a:pt x="14158" y="6102"/>
                </a:lnTo>
                <a:close/>
                <a:moveTo>
                  <a:pt x="14065" y="6101"/>
                </a:moveTo>
                <a:lnTo>
                  <a:pt x="13982" y="6136"/>
                </a:lnTo>
                <a:lnTo>
                  <a:pt x="13929" y="6173"/>
                </a:lnTo>
                <a:lnTo>
                  <a:pt x="13944" y="6159"/>
                </a:lnTo>
                <a:lnTo>
                  <a:pt x="14022" y="6108"/>
                </a:lnTo>
                <a:lnTo>
                  <a:pt x="14065" y="6101"/>
                </a:lnTo>
                <a:close/>
                <a:moveTo>
                  <a:pt x="14109" y="6093"/>
                </a:moveTo>
                <a:lnTo>
                  <a:pt x="14158" y="6102"/>
                </a:lnTo>
                <a:lnTo>
                  <a:pt x="14099" y="6094"/>
                </a:lnTo>
                <a:lnTo>
                  <a:pt x="14109" y="6093"/>
                </a:lnTo>
                <a:close/>
                <a:moveTo>
                  <a:pt x="14084" y="6092"/>
                </a:moveTo>
                <a:lnTo>
                  <a:pt x="14099" y="6094"/>
                </a:lnTo>
                <a:lnTo>
                  <a:pt x="14065" y="6101"/>
                </a:lnTo>
                <a:lnTo>
                  <a:pt x="14084" y="6092"/>
                </a:lnTo>
                <a:close/>
                <a:moveTo>
                  <a:pt x="17254" y="5901"/>
                </a:moveTo>
                <a:lnTo>
                  <a:pt x="17250" y="5915"/>
                </a:lnTo>
                <a:lnTo>
                  <a:pt x="17243" y="5925"/>
                </a:lnTo>
                <a:lnTo>
                  <a:pt x="17254" y="5901"/>
                </a:lnTo>
                <a:close/>
                <a:moveTo>
                  <a:pt x="16357" y="5837"/>
                </a:moveTo>
                <a:lnTo>
                  <a:pt x="16357" y="5843"/>
                </a:lnTo>
                <a:lnTo>
                  <a:pt x="16356" y="5841"/>
                </a:lnTo>
                <a:lnTo>
                  <a:pt x="16357" y="5837"/>
                </a:lnTo>
                <a:close/>
                <a:moveTo>
                  <a:pt x="15175" y="5832"/>
                </a:moveTo>
                <a:lnTo>
                  <a:pt x="15200" y="5833"/>
                </a:lnTo>
                <a:lnTo>
                  <a:pt x="15223" y="5845"/>
                </a:lnTo>
                <a:lnTo>
                  <a:pt x="15230" y="5866"/>
                </a:lnTo>
                <a:lnTo>
                  <a:pt x="15211" y="5842"/>
                </a:lnTo>
                <a:lnTo>
                  <a:pt x="15187" y="5836"/>
                </a:lnTo>
                <a:lnTo>
                  <a:pt x="15175" y="5832"/>
                </a:lnTo>
                <a:close/>
                <a:moveTo>
                  <a:pt x="15149" y="5832"/>
                </a:moveTo>
                <a:lnTo>
                  <a:pt x="15175" y="5832"/>
                </a:lnTo>
                <a:lnTo>
                  <a:pt x="15146" y="5844"/>
                </a:lnTo>
                <a:lnTo>
                  <a:pt x="15131" y="5853"/>
                </a:lnTo>
                <a:lnTo>
                  <a:pt x="15149" y="5832"/>
                </a:lnTo>
                <a:close/>
                <a:moveTo>
                  <a:pt x="15142" y="5760"/>
                </a:moveTo>
                <a:lnTo>
                  <a:pt x="15080" y="5801"/>
                </a:lnTo>
                <a:lnTo>
                  <a:pt x="15058" y="5860"/>
                </a:lnTo>
                <a:lnTo>
                  <a:pt x="15058" y="5911"/>
                </a:lnTo>
                <a:lnTo>
                  <a:pt x="15095" y="5966"/>
                </a:lnTo>
                <a:lnTo>
                  <a:pt x="15117" y="5978"/>
                </a:lnTo>
                <a:lnTo>
                  <a:pt x="15149" y="5980"/>
                </a:lnTo>
                <a:lnTo>
                  <a:pt x="15176" y="5974"/>
                </a:lnTo>
                <a:lnTo>
                  <a:pt x="15203" y="5969"/>
                </a:lnTo>
                <a:lnTo>
                  <a:pt x="15228" y="5949"/>
                </a:lnTo>
                <a:lnTo>
                  <a:pt x="15234" y="5925"/>
                </a:lnTo>
                <a:lnTo>
                  <a:pt x="15239" y="5907"/>
                </a:lnTo>
                <a:lnTo>
                  <a:pt x="15233" y="5880"/>
                </a:lnTo>
                <a:lnTo>
                  <a:pt x="15230" y="5866"/>
                </a:lnTo>
                <a:lnTo>
                  <a:pt x="15245" y="5883"/>
                </a:lnTo>
                <a:lnTo>
                  <a:pt x="15245" y="5909"/>
                </a:lnTo>
                <a:lnTo>
                  <a:pt x="15238" y="5933"/>
                </a:lnTo>
                <a:lnTo>
                  <a:pt x="15226" y="5955"/>
                </a:lnTo>
                <a:lnTo>
                  <a:pt x="15202" y="5975"/>
                </a:lnTo>
                <a:lnTo>
                  <a:pt x="15185" y="5989"/>
                </a:lnTo>
                <a:lnTo>
                  <a:pt x="15147" y="5986"/>
                </a:lnTo>
                <a:lnTo>
                  <a:pt x="15116" y="5984"/>
                </a:lnTo>
                <a:lnTo>
                  <a:pt x="15093" y="5972"/>
                </a:lnTo>
                <a:lnTo>
                  <a:pt x="15056" y="5917"/>
                </a:lnTo>
                <a:lnTo>
                  <a:pt x="15046" y="5856"/>
                </a:lnTo>
                <a:lnTo>
                  <a:pt x="15074" y="5799"/>
                </a:lnTo>
                <a:lnTo>
                  <a:pt x="15142" y="5760"/>
                </a:lnTo>
                <a:close/>
                <a:moveTo>
                  <a:pt x="7458" y="5753"/>
                </a:moveTo>
                <a:lnTo>
                  <a:pt x="7435" y="5792"/>
                </a:lnTo>
                <a:lnTo>
                  <a:pt x="7354" y="6002"/>
                </a:lnTo>
                <a:lnTo>
                  <a:pt x="7436" y="5786"/>
                </a:lnTo>
                <a:lnTo>
                  <a:pt x="7458" y="5753"/>
                </a:lnTo>
                <a:close/>
                <a:moveTo>
                  <a:pt x="16369" y="5741"/>
                </a:moveTo>
                <a:lnTo>
                  <a:pt x="16357" y="5837"/>
                </a:lnTo>
                <a:lnTo>
                  <a:pt x="16355" y="5795"/>
                </a:lnTo>
                <a:lnTo>
                  <a:pt x="16369" y="5741"/>
                </a:lnTo>
                <a:close/>
                <a:moveTo>
                  <a:pt x="16391" y="5674"/>
                </a:moveTo>
                <a:lnTo>
                  <a:pt x="16369" y="5741"/>
                </a:lnTo>
                <a:lnTo>
                  <a:pt x="16379" y="5705"/>
                </a:lnTo>
                <a:lnTo>
                  <a:pt x="16391" y="5674"/>
                </a:lnTo>
                <a:close/>
                <a:moveTo>
                  <a:pt x="17284" y="5643"/>
                </a:moveTo>
                <a:lnTo>
                  <a:pt x="17286" y="5654"/>
                </a:lnTo>
                <a:lnTo>
                  <a:pt x="17283" y="5788"/>
                </a:lnTo>
                <a:lnTo>
                  <a:pt x="17275" y="5821"/>
                </a:lnTo>
                <a:lnTo>
                  <a:pt x="17284" y="5737"/>
                </a:lnTo>
                <a:lnTo>
                  <a:pt x="17284" y="5643"/>
                </a:lnTo>
                <a:close/>
                <a:moveTo>
                  <a:pt x="16406" y="5636"/>
                </a:moveTo>
                <a:lnTo>
                  <a:pt x="16391" y="5674"/>
                </a:lnTo>
                <a:lnTo>
                  <a:pt x="16402" y="5640"/>
                </a:lnTo>
                <a:lnTo>
                  <a:pt x="16406" y="5636"/>
                </a:lnTo>
                <a:close/>
                <a:moveTo>
                  <a:pt x="15237" y="5546"/>
                </a:moveTo>
                <a:lnTo>
                  <a:pt x="15136" y="5565"/>
                </a:lnTo>
                <a:lnTo>
                  <a:pt x="15030" y="5601"/>
                </a:lnTo>
                <a:lnTo>
                  <a:pt x="14953" y="5671"/>
                </a:lnTo>
                <a:lnTo>
                  <a:pt x="14906" y="5755"/>
                </a:lnTo>
                <a:lnTo>
                  <a:pt x="14891" y="5835"/>
                </a:lnTo>
                <a:lnTo>
                  <a:pt x="14895" y="5920"/>
                </a:lnTo>
                <a:lnTo>
                  <a:pt x="14939" y="5996"/>
                </a:lnTo>
                <a:lnTo>
                  <a:pt x="14992" y="6061"/>
                </a:lnTo>
                <a:lnTo>
                  <a:pt x="15066" y="6100"/>
                </a:lnTo>
                <a:lnTo>
                  <a:pt x="15158" y="6117"/>
                </a:lnTo>
                <a:lnTo>
                  <a:pt x="15243" y="6088"/>
                </a:lnTo>
                <a:lnTo>
                  <a:pt x="15304" y="6027"/>
                </a:lnTo>
                <a:lnTo>
                  <a:pt x="15339" y="5966"/>
                </a:lnTo>
                <a:lnTo>
                  <a:pt x="15337" y="5901"/>
                </a:lnTo>
                <a:lnTo>
                  <a:pt x="15321" y="5839"/>
                </a:lnTo>
                <a:lnTo>
                  <a:pt x="15278" y="5782"/>
                </a:lnTo>
                <a:lnTo>
                  <a:pt x="15209" y="5751"/>
                </a:lnTo>
                <a:lnTo>
                  <a:pt x="15142" y="5760"/>
                </a:lnTo>
                <a:lnTo>
                  <a:pt x="15212" y="5739"/>
                </a:lnTo>
                <a:lnTo>
                  <a:pt x="15286" y="5778"/>
                </a:lnTo>
                <a:lnTo>
                  <a:pt x="15335" y="5836"/>
                </a:lnTo>
                <a:lnTo>
                  <a:pt x="15357" y="5899"/>
                </a:lnTo>
                <a:lnTo>
                  <a:pt x="15357" y="5970"/>
                </a:lnTo>
                <a:lnTo>
                  <a:pt x="15314" y="6036"/>
                </a:lnTo>
                <a:lnTo>
                  <a:pt x="15245" y="6102"/>
                </a:lnTo>
                <a:lnTo>
                  <a:pt x="15156" y="6123"/>
                </a:lnTo>
                <a:lnTo>
                  <a:pt x="15061" y="6118"/>
                </a:lnTo>
                <a:lnTo>
                  <a:pt x="14982" y="6078"/>
                </a:lnTo>
                <a:lnTo>
                  <a:pt x="14953" y="6045"/>
                </a:lnTo>
                <a:lnTo>
                  <a:pt x="14993" y="6132"/>
                </a:lnTo>
                <a:lnTo>
                  <a:pt x="15032" y="6277"/>
                </a:lnTo>
                <a:lnTo>
                  <a:pt x="15056" y="6431"/>
                </a:lnTo>
                <a:lnTo>
                  <a:pt x="15063" y="6601"/>
                </a:lnTo>
                <a:lnTo>
                  <a:pt x="15038" y="6793"/>
                </a:lnTo>
                <a:lnTo>
                  <a:pt x="14993" y="6987"/>
                </a:lnTo>
                <a:lnTo>
                  <a:pt x="14911" y="7203"/>
                </a:lnTo>
                <a:lnTo>
                  <a:pt x="15118" y="6879"/>
                </a:lnTo>
                <a:lnTo>
                  <a:pt x="15314" y="6551"/>
                </a:lnTo>
                <a:lnTo>
                  <a:pt x="15493" y="6238"/>
                </a:lnTo>
                <a:lnTo>
                  <a:pt x="15578" y="6086"/>
                </a:lnTo>
                <a:lnTo>
                  <a:pt x="15595" y="6020"/>
                </a:lnTo>
                <a:lnTo>
                  <a:pt x="15598" y="5911"/>
                </a:lnTo>
                <a:lnTo>
                  <a:pt x="15569" y="5801"/>
                </a:lnTo>
                <a:lnTo>
                  <a:pt x="15517" y="5704"/>
                </a:lnTo>
                <a:lnTo>
                  <a:pt x="15435" y="5624"/>
                </a:lnTo>
                <a:lnTo>
                  <a:pt x="15341" y="5567"/>
                </a:lnTo>
                <a:lnTo>
                  <a:pt x="15237" y="5546"/>
                </a:lnTo>
                <a:close/>
                <a:moveTo>
                  <a:pt x="7711" y="5434"/>
                </a:moveTo>
                <a:lnTo>
                  <a:pt x="7564" y="5594"/>
                </a:lnTo>
                <a:lnTo>
                  <a:pt x="7458" y="5753"/>
                </a:lnTo>
                <a:lnTo>
                  <a:pt x="7549" y="5603"/>
                </a:lnTo>
                <a:lnTo>
                  <a:pt x="7700" y="5443"/>
                </a:lnTo>
                <a:lnTo>
                  <a:pt x="7711" y="5434"/>
                </a:lnTo>
                <a:close/>
                <a:moveTo>
                  <a:pt x="16655" y="5070"/>
                </a:moveTo>
                <a:lnTo>
                  <a:pt x="16471" y="5086"/>
                </a:lnTo>
                <a:lnTo>
                  <a:pt x="16309" y="5140"/>
                </a:lnTo>
                <a:lnTo>
                  <a:pt x="16158" y="5223"/>
                </a:lnTo>
                <a:lnTo>
                  <a:pt x="16060" y="5314"/>
                </a:lnTo>
                <a:lnTo>
                  <a:pt x="15999" y="5438"/>
                </a:lnTo>
                <a:lnTo>
                  <a:pt x="15869" y="5687"/>
                </a:lnTo>
                <a:lnTo>
                  <a:pt x="15788" y="5837"/>
                </a:lnTo>
                <a:lnTo>
                  <a:pt x="15901" y="5689"/>
                </a:lnTo>
                <a:lnTo>
                  <a:pt x="16144" y="5450"/>
                </a:lnTo>
                <a:lnTo>
                  <a:pt x="16406" y="5236"/>
                </a:lnTo>
                <a:lnTo>
                  <a:pt x="16683" y="5075"/>
                </a:lnTo>
                <a:lnTo>
                  <a:pt x="16655" y="5070"/>
                </a:lnTo>
                <a:close/>
                <a:moveTo>
                  <a:pt x="17356" y="4864"/>
                </a:moveTo>
                <a:lnTo>
                  <a:pt x="17278" y="4880"/>
                </a:lnTo>
                <a:lnTo>
                  <a:pt x="16953" y="4988"/>
                </a:lnTo>
                <a:lnTo>
                  <a:pt x="16767" y="5072"/>
                </a:lnTo>
                <a:lnTo>
                  <a:pt x="16825" y="5083"/>
                </a:lnTo>
                <a:lnTo>
                  <a:pt x="16971" y="5140"/>
                </a:lnTo>
                <a:lnTo>
                  <a:pt x="17088" y="5235"/>
                </a:lnTo>
                <a:lnTo>
                  <a:pt x="17192" y="5353"/>
                </a:lnTo>
                <a:lnTo>
                  <a:pt x="17260" y="5486"/>
                </a:lnTo>
                <a:lnTo>
                  <a:pt x="17284" y="5615"/>
                </a:lnTo>
                <a:lnTo>
                  <a:pt x="17284" y="5643"/>
                </a:lnTo>
                <a:lnTo>
                  <a:pt x="17256" y="5524"/>
                </a:lnTo>
                <a:lnTo>
                  <a:pt x="17198" y="5380"/>
                </a:lnTo>
                <a:lnTo>
                  <a:pt x="17099" y="5264"/>
                </a:lnTo>
                <a:lnTo>
                  <a:pt x="16984" y="5163"/>
                </a:lnTo>
                <a:lnTo>
                  <a:pt x="16840" y="5100"/>
                </a:lnTo>
                <a:lnTo>
                  <a:pt x="16740" y="5084"/>
                </a:lnTo>
                <a:lnTo>
                  <a:pt x="16647" y="5126"/>
                </a:lnTo>
                <a:lnTo>
                  <a:pt x="16357" y="5300"/>
                </a:lnTo>
                <a:lnTo>
                  <a:pt x="16087" y="5519"/>
                </a:lnTo>
                <a:lnTo>
                  <a:pt x="15847" y="5771"/>
                </a:lnTo>
                <a:lnTo>
                  <a:pt x="15762" y="5887"/>
                </a:lnTo>
                <a:lnTo>
                  <a:pt x="15718" y="5969"/>
                </a:lnTo>
                <a:lnTo>
                  <a:pt x="15556" y="6267"/>
                </a:lnTo>
                <a:lnTo>
                  <a:pt x="15369" y="6585"/>
                </a:lnTo>
                <a:lnTo>
                  <a:pt x="15262" y="6767"/>
                </a:lnTo>
                <a:lnTo>
                  <a:pt x="15272" y="6758"/>
                </a:lnTo>
                <a:lnTo>
                  <a:pt x="15274" y="6752"/>
                </a:lnTo>
                <a:lnTo>
                  <a:pt x="15408" y="6537"/>
                </a:lnTo>
                <a:lnTo>
                  <a:pt x="15570" y="6335"/>
                </a:lnTo>
                <a:lnTo>
                  <a:pt x="15756" y="6165"/>
                </a:lnTo>
                <a:lnTo>
                  <a:pt x="15975" y="6017"/>
                </a:lnTo>
                <a:lnTo>
                  <a:pt x="16198" y="5902"/>
                </a:lnTo>
                <a:lnTo>
                  <a:pt x="16357" y="5846"/>
                </a:lnTo>
                <a:lnTo>
                  <a:pt x="16357" y="5843"/>
                </a:lnTo>
                <a:lnTo>
                  <a:pt x="16358" y="5846"/>
                </a:lnTo>
                <a:lnTo>
                  <a:pt x="16439" y="5817"/>
                </a:lnTo>
                <a:lnTo>
                  <a:pt x="16689" y="5774"/>
                </a:lnTo>
                <a:lnTo>
                  <a:pt x="16939" y="5771"/>
                </a:lnTo>
                <a:lnTo>
                  <a:pt x="16940" y="5698"/>
                </a:lnTo>
                <a:lnTo>
                  <a:pt x="16905" y="5612"/>
                </a:lnTo>
                <a:lnTo>
                  <a:pt x="16838" y="5549"/>
                </a:lnTo>
                <a:lnTo>
                  <a:pt x="16748" y="5500"/>
                </a:lnTo>
                <a:lnTo>
                  <a:pt x="16655" y="5488"/>
                </a:lnTo>
                <a:lnTo>
                  <a:pt x="16552" y="5513"/>
                </a:lnTo>
                <a:lnTo>
                  <a:pt x="16473" y="5569"/>
                </a:lnTo>
                <a:lnTo>
                  <a:pt x="16406" y="5636"/>
                </a:lnTo>
                <a:lnTo>
                  <a:pt x="16416" y="5612"/>
                </a:lnTo>
                <a:lnTo>
                  <a:pt x="16479" y="5545"/>
                </a:lnTo>
                <a:lnTo>
                  <a:pt x="16556" y="5494"/>
                </a:lnTo>
                <a:lnTo>
                  <a:pt x="16658" y="5476"/>
                </a:lnTo>
                <a:lnTo>
                  <a:pt x="16741" y="5479"/>
                </a:lnTo>
                <a:lnTo>
                  <a:pt x="16811" y="5504"/>
                </a:lnTo>
                <a:lnTo>
                  <a:pt x="16871" y="5545"/>
                </a:lnTo>
                <a:lnTo>
                  <a:pt x="16919" y="5609"/>
                </a:lnTo>
                <a:lnTo>
                  <a:pt x="16951" y="5707"/>
                </a:lnTo>
                <a:lnTo>
                  <a:pt x="16950" y="5771"/>
                </a:lnTo>
                <a:lnTo>
                  <a:pt x="17209" y="5801"/>
                </a:lnTo>
                <a:lnTo>
                  <a:pt x="17274" y="5823"/>
                </a:lnTo>
                <a:lnTo>
                  <a:pt x="17275" y="5821"/>
                </a:lnTo>
                <a:lnTo>
                  <a:pt x="17275" y="5823"/>
                </a:lnTo>
                <a:lnTo>
                  <a:pt x="17404" y="5865"/>
                </a:lnTo>
                <a:lnTo>
                  <a:pt x="17597" y="5942"/>
                </a:lnTo>
                <a:lnTo>
                  <a:pt x="17784" y="6036"/>
                </a:lnTo>
                <a:lnTo>
                  <a:pt x="17942" y="6168"/>
                </a:lnTo>
                <a:lnTo>
                  <a:pt x="18069" y="6303"/>
                </a:lnTo>
                <a:lnTo>
                  <a:pt x="18161" y="6289"/>
                </a:lnTo>
                <a:lnTo>
                  <a:pt x="18356" y="6283"/>
                </a:lnTo>
                <a:lnTo>
                  <a:pt x="18556" y="6329"/>
                </a:lnTo>
                <a:lnTo>
                  <a:pt x="18727" y="6387"/>
                </a:lnTo>
                <a:lnTo>
                  <a:pt x="18885" y="6473"/>
                </a:lnTo>
                <a:lnTo>
                  <a:pt x="19028" y="6588"/>
                </a:lnTo>
                <a:lnTo>
                  <a:pt x="19140" y="6727"/>
                </a:lnTo>
                <a:lnTo>
                  <a:pt x="19235" y="6880"/>
                </a:lnTo>
                <a:lnTo>
                  <a:pt x="19282" y="7066"/>
                </a:lnTo>
                <a:lnTo>
                  <a:pt x="19298" y="7251"/>
                </a:lnTo>
                <a:lnTo>
                  <a:pt x="19276" y="7432"/>
                </a:lnTo>
                <a:lnTo>
                  <a:pt x="19243" y="7522"/>
                </a:lnTo>
                <a:lnTo>
                  <a:pt x="19268" y="7365"/>
                </a:lnTo>
                <a:lnTo>
                  <a:pt x="19260" y="7176"/>
                </a:lnTo>
                <a:lnTo>
                  <a:pt x="19210" y="6996"/>
                </a:lnTo>
                <a:lnTo>
                  <a:pt x="19134" y="6822"/>
                </a:lnTo>
                <a:lnTo>
                  <a:pt x="19012" y="6674"/>
                </a:lnTo>
                <a:lnTo>
                  <a:pt x="18866" y="6545"/>
                </a:lnTo>
                <a:lnTo>
                  <a:pt x="18701" y="6438"/>
                </a:lnTo>
                <a:lnTo>
                  <a:pt x="18518" y="6377"/>
                </a:lnTo>
                <a:lnTo>
                  <a:pt x="18287" y="6348"/>
                </a:lnTo>
                <a:lnTo>
                  <a:pt x="18103" y="6352"/>
                </a:lnTo>
                <a:lnTo>
                  <a:pt x="18192" y="6490"/>
                </a:lnTo>
                <a:lnTo>
                  <a:pt x="18214" y="6546"/>
                </a:lnTo>
                <a:lnTo>
                  <a:pt x="18294" y="6543"/>
                </a:lnTo>
                <a:lnTo>
                  <a:pt x="18467" y="6569"/>
                </a:lnTo>
                <a:lnTo>
                  <a:pt x="18625" y="6630"/>
                </a:lnTo>
                <a:lnTo>
                  <a:pt x="18775" y="6721"/>
                </a:lnTo>
                <a:lnTo>
                  <a:pt x="18899" y="6837"/>
                </a:lnTo>
                <a:lnTo>
                  <a:pt x="18988" y="6963"/>
                </a:lnTo>
                <a:lnTo>
                  <a:pt x="19048" y="7101"/>
                </a:lnTo>
                <a:lnTo>
                  <a:pt x="19096" y="7262"/>
                </a:lnTo>
                <a:lnTo>
                  <a:pt x="19101" y="7411"/>
                </a:lnTo>
                <a:lnTo>
                  <a:pt x="19080" y="7566"/>
                </a:lnTo>
                <a:lnTo>
                  <a:pt x="19022" y="7712"/>
                </a:lnTo>
                <a:lnTo>
                  <a:pt x="18978" y="7768"/>
                </a:lnTo>
                <a:lnTo>
                  <a:pt x="18959" y="7805"/>
                </a:lnTo>
                <a:lnTo>
                  <a:pt x="18877" y="7899"/>
                </a:lnTo>
                <a:lnTo>
                  <a:pt x="18799" y="7975"/>
                </a:lnTo>
                <a:lnTo>
                  <a:pt x="18711" y="8016"/>
                </a:lnTo>
                <a:lnTo>
                  <a:pt x="18567" y="8075"/>
                </a:lnTo>
                <a:lnTo>
                  <a:pt x="18413" y="8099"/>
                </a:lnTo>
                <a:lnTo>
                  <a:pt x="18281" y="8083"/>
                </a:lnTo>
                <a:lnTo>
                  <a:pt x="18164" y="8040"/>
                </a:lnTo>
                <a:lnTo>
                  <a:pt x="18064" y="7981"/>
                </a:lnTo>
                <a:lnTo>
                  <a:pt x="18001" y="7926"/>
                </a:lnTo>
                <a:lnTo>
                  <a:pt x="17984" y="7904"/>
                </a:lnTo>
                <a:lnTo>
                  <a:pt x="17980" y="7908"/>
                </a:lnTo>
                <a:lnTo>
                  <a:pt x="17866" y="8000"/>
                </a:lnTo>
                <a:lnTo>
                  <a:pt x="17730" y="8054"/>
                </a:lnTo>
                <a:lnTo>
                  <a:pt x="17596" y="8096"/>
                </a:lnTo>
                <a:lnTo>
                  <a:pt x="17456" y="8117"/>
                </a:lnTo>
                <a:lnTo>
                  <a:pt x="17354" y="8112"/>
                </a:lnTo>
                <a:lnTo>
                  <a:pt x="17406" y="8233"/>
                </a:lnTo>
                <a:lnTo>
                  <a:pt x="17531" y="8394"/>
                </a:lnTo>
                <a:lnTo>
                  <a:pt x="17671" y="8547"/>
                </a:lnTo>
                <a:lnTo>
                  <a:pt x="17840" y="8662"/>
                </a:lnTo>
                <a:lnTo>
                  <a:pt x="18026" y="8762"/>
                </a:lnTo>
                <a:lnTo>
                  <a:pt x="18223" y="8821"/>
                </a:lnTo>
                <a:lnTo>
                  <a:pt x="18432" y="8856"/>
                </a:lnTo>
                <a:lnTo>
                  <a:pt x="18652" y="8850"/>
                </a:lnTo>
                <a:lnTo>
                  <a:pt x="18867" y="8816"/>
                </a:lnTo>
                <a:lnTo>
                  <a:pt x="19106" y="8738"/>
                </a:lnTo>
                <a:lnTo>
                  <a:pt x="19334" y="8630"/>
                </a:lnTo>
                <a:lnTo>
                  <a:pt x="19523" y="8474"/>
                </a:lnTo>
                <a:lnTo>
                  <a:pt x="19697" y="8301"/>
                </a:lnTo>
                <a:lnTo>
                  <a:pt x="19831" y="8111"/>
                </a:lnTo>
                <a:lnTo>
                  <a:pt x="19948" y="7885"/>
                </a:lnTo>
                <a:lnTo>
                  <a:pt x="20028" y="7655"/>
                </a:lnTo>
                <a:lnTo>
                  <a:pt x="20072" y="7415"/>
                </a:lnTo>
                <a:lnTo>
                  <a:pt x="20082" y="7155"/>
                </a:lnTo>
                <a:lnTo>
                  <a:pt x="20052" y="6877"/>
                </a:lnTo>
                <a:lnTo>
                  <a:pt x="19989" y="6603"/>
                </a:lnTo>
                <a:lnTo>
                  <a:pt x="19888" y="6351"/>
                </a:lnTo>
                <a:lnTo>
                  <a:pt x="19752" y="6109"/>
                </a:lnTo>
                <a:lnTo>
                  <a:pt x="19577" y="5896"/>
                </a:lnTo>
                <a:lnTo>
                  <a:pt x="19375" y="5708"/>
                </a:lnTo>
                <a:lnTo>
                  <a:pt x="19148" y="5545"/>
                </a:lnTo>
                <a:lnTo>
                  <a:pt x="18899" y="5416"/>
                </a:lnTo>
                <a:lnTo>
                  <a:pt x="18911" y="5419"/>
                </a:lnTo>
                <a:lnTo>
                  <a:pt x="18934" y="5431"/>
                </a:lnTo>
                <a:lnTo>
                  <a:pt x="18952" y="5436"/>
                </a:lnTo>
                <a:lnTo>
                  <a:pt x="19180" y="5547"/>
                </a:lnTo>
                <a:lnTo>
                  <a:pt x="19398" y="5695"/>
                </a:lnTo>
                <a:lnTo>
                  <a:pt x="19585" y="5866"/>
                </a:lnTo>
                <a:lnTo>
                  <a:pt x="19753" y="6058"/>
                </a:lnTo>
                <a:lnTo>
                  <a:pt x="19901" y="6277"/>
                </a:lnTo>
                <a:lnTo>
                  <a:pt x="20009" y="6505"/>
                </a:lnTo>
                <a:lnTo>
                  <a:pt x="20086" y="6750"/>
                </a:lnTo>
                <a:lnTo>
                  <a:pt x="20126" y="6986"/>
                </a:lnTo>
                <a:lnTo>
                  <a:pt x="20143" y="7216"/>
                </a:lnTo>
                <a:lnTo>
                  <a:pt x="20131" y="7457"/>
                </a:lnTo>
                <a:lnTo>
                  <a:pt x="20086" y="7677"/>
                </a:lnTo>
                <a:lnTo>
                  <a:pt x="20014" y="7902"/>
                </a:lnTo>
                <a:lnTo>
                  <a:pt x="19914" y="8114"/>
                </a:lnTo>
                <a:lnTo>
                  <a:pt x="19780" y="8304"/>
                </a:lnTo>
                <a:lnTo>
                  <a:pt x="19618" y="8480"/>
                </a:lnTo>
                <a:lnTo>
                  <a:pt x="19415" y="8639"/>
                </a:lnTo>
                <a:lnTo>
                  <a:pt x="19191" y="8760"/>
                </a:lnTo>
                <a:lnTo>
                  <a:pt x="18953" y="8832"/>
                </a:lnTo>
                <a:lnTo>
                  <a:pt x="18697" y="8875"/>
                </a:lnTo>
                <a:lnTo>
                  <a:pt x="18453" y="8875"/>
                </a:lnTo>
                <a:lnTo>
                  <a:pt x="18196" y="8826"/>
                </a:lnTo>
                <a:lnTo>
                  <a:pt x="17954" y="8743"/>
                </a:lnTo>
                <a:lnTo>
                  <a:pt x="17762" y="8641"/>
                </a:lnTo>
                <a:lnTo>
                  <a:pt x="17597" y="8508"/>
                </a:lnTo>
                <a:lnTo>
                  <a:pt x="17451" y="8354"/>
                </a:lnTo>
                <a:lnTo>
                  <a:pt x="17333" y="8169"/>
                </a:lnTo>
                <a:lnTo>
                  <a:pt x="17306" y="8109"/>
                </a:lnTo>
                <a:lnTo>
                  <a:pt x="17303" y="8109"/>
                </a:lnTo>
                <a:lnTo>
                  <a:pt x="17169" y="8081"/>
                </a:lnTo>
                <a:lnTo>
                  <a:pt x="17161" y="8078"/>
                </a:lnTo>
                <a:lnTo>
                  <a:pt x="17240" y="8253"/>
                </a:lnTo>
                <a:lnTo>
                  <a:pt x="17352" y="8437"/>
                </a:lnTo>
                <a:lnTo>
                  <a:pt x="17485" y="8594"/>
                </a:lnTo>
                <a:lnTo>
                  <a:pt x="17653" y="8735"/>
                </a:lnTo>
                <a:lnTo>
                  <a:pt x="17859" y="8860"/>
                </a:lnTo>
                <a:lnTo>
                  <a:pt x="18078" y="8956"/>
                </a:lnTo>
                <a:lnTo>
                  <a:pt x="18305" y="9022"/>
                </a:lnTo>
                <a:lnTo>
                  <a:pt x="18532" y="9063"/>
                </a:lnTo>
                <a:lnTo>
                  <a:pt x="18769" y="9067"/>
                </a:lnTo>
                <a:lnTo>
                  <a:pt x="19012" y="9047"/>
                </a:lnTo>
                <a:lnTo>
                  <a:pt x="19242" y="8979"/>
                </a:lnTo>
                <a:lnTo>
                  <a:pt x="19494" y="8878"/>
                </a:lnTo>
                <a:lnTo>
                  <a:pt x="19716" y="8744"/>
                </a:lnTo>
                <a:lnTo>
                  <a:pt x="19920" y="8578"/>
                </a:lnTo>
                <a:lnTo>
                  <a:pt x="20087" y="8384"/>
                </a:lnTo>
                <a:lnTo>
                  <a:pt x="20233" y="8172"/>
                </a:lnTo>
                <a:lnTo>
                  <a:pt x="20359" y="7935"/>
                </a:lnTo>
                <a:lnTo>
                  <a:pt x="20444" y="7687"/>
                </a:lnTo>
                <a:lnTo>
                  <a:pt x="20500" y="7425"/>
                </a:lnTo>
                <a:lnTo>
                  <a:pt x="20518" y="7160"/>
                </a:lnTo>
                <a:lnTo>
                  <a:pt x="20508" y="6881"/>
                </a:lnTo>
                <a:lnTo>
                  <a:pt x="20467" y="6619"/>
                </a:lnTo>
                <a:lnTo>
                  <a:pt x="20383" y="6352"/>
                </a:lnTo>
                <a:lnTo>
                  <a:pt x="20282" y="6101"/>
                </a:lnTo>
                <a:lnTo>
                  <a:pt x="20146" y="5859"/>
                </a:lnTo>
                <a:lnTo>
                  <a:pt x="19984" y="5643"/>
                </a:lnTo>
                <a:lnTo>
                  <a:pt x="19792" y="5445"/>
                </a:lnTo>
                <a:lnTo>
                  <a:pt x="19574" y="5271"/>
                </a:lnTo>
                <a:lnTo>
                  <a:pt x="19268" y="5088"/>
                </a:lnTo>
                <a:lnTo>
                  <a:pt x="19130" y="5027"/>
                </a:lnTo>
                <a:lnTo>
                  <a:pt x="19068" y="5190"/>
                </a:lnTo>
                <a:lnTo>
                  <a:pt x="18961" y="5329"/>
                </a:lnTo>
                <a:lnTo>
                  <a:pt x="18825" y="5454"/>
                </a:lnTo>
                <a:lnTo>
                  <a:pt x="18697" y="5523"/>
                </a:lnTo>
                <a:lnTo>
                  <a:pt x="18561" y="5578"/>
                </a:lnTo>
                <a:lnTo>
                  <a:pt x="18417" y="5611"/>
                </a:lnTo>
                <a:lnTo>
                  <a:pt x="18263" y="5609"/>
                </a:lnTo>
                <a:lnTo>
                  <a:pt x="18125" y="5572"/>
                </a:lnTo>
                <a:lnTo>
                  <a:pt x="17988" y="5504"/>
                </a:lnTo>
                <a:lnTo>
                  <a:pt x="17873" y="5403"/>
                </a:lnTo>
                <a:lnTo>
                  <a:pt x="17795" y="5286"/>
                </a:lnTo>
                <a:lnTo>
                  <a:pt x="17754" y="5147"/>
                </a:lnTo>
                <a:lnTo>
                  <a:pt x="17745" y="5052"/>
                </a:lnTo>
                <a:lnTo>
                  <a:pt x="17695" y="5054"/>
                </a:lnTo>
                <a:lnTo>
                  <a:pt x="17576" y="5042"/>
                </a:lnTo>
                <a:lnTo>
                  <a:pt x="17478" y="4997"/>
                </a:lnTo>
                <a:lnTo>
                  <a:pt x="17404" y="4939"/>
                </a:lnTo>
                <a:lnTo>
                  <a:pt x="17356" y="4864"/>
                </a:lnTo>
                <a:close/>
                <a:moveTo>
                  <a:pt x="18143" y="4792"/>
                </a:moveTo>
                <a:lnTo>
                  <a:pt x="18106" y="4860"/>
                </a:lnTo>
                <a:lnTo>
                  <a:pt x="18018" y="4952"/>
                </a:lnTo>
                <a:lnTo>
                  <a:pt x="17896" y="5023"/>
                </a:lnTo>
                <a:lnTo>
                  <a:pt x="17799" y="5049"/>
                </a:lnTo>
                <a:lnTo>
                  <a:pt x="17761" y="5051"/>
                </a:lnTo>
                <a:lnTo>
                  <a:pt x="17768" y="5118"/>
                </a:lnTo>
                <a:lnTo>
                  <a:pt x="17813" y="5240"/>
                </a:lnTo>
                <a:lnTo>
                  <a:pt x="17895" y="5345"/>
                </a:lnTo>
                <a:lnTo>
                  <a:pt x="17989" y="5427"/>
                </a:lnTo>
                <a:lnTo>
                  <a:pt x="18108" y="5491"/>
                </a:lnTo>
                <a:lnTo>
                  <a:pt x="18231" y="5536"/>
                </a:lnTo>
                <a:lnTo>
                  <a:pt x="18375" y="5548"/>
                </a:lnTo>
                <a:lnTo>
                  <a:pt x="18519" y="5541"/>
                </a:lnTo>
                <a:lnTo>
                  <a:pt x="18649" y="5511"/>
                </a:lnTo>
                <a:lnTo>
                  <a:pt x="18777" y="5441"/>
                </a:lnTo>
                <a:lnTo>
                  <a:pt x="18920" y="5337"/>
                </a:lnTo>
                <a:lnTo>
                  <a:pt x="19025" y="5204"/>
                </a:lnTo>
                <a:lnTo>
                  <a:pt x="19103" y="5058"/>
                </a:lnTo>
                <a:lnTo>
                  <a:pt x="19113" y="5019"/>
                </a:lnTo>
                <a:lnTo>
                  <a:pt x="18946" y="4945"/>
                </a:lnTo>
                <a:lnTo>
                  <a:pt x="18616" y="4852"/>
                </a:lnTo>
                <a:lnTo>
                  <a:pt x="18283" y="4797"/>
                </a:lnTo>
                <a:lnTo>
                  <a:pt x="18143" y="4792"/>
                </a:lnTo>
                <a:close/>
                <a:moveTo>
                  <a:pt x="17940" y="4784"/>
                </a:moveTo>
                <a:lnTo>
                  <a:pt x="17604" y="4812"/>
                </a:lnTo>
                <a:lnTo>
                  <a:pt x="17366" y="4861"/>
                </a:lnTo>
                <a:lnTo>
                  <a:pt x="17370" y="4872"/>
                </a:lnTo>
                <a:lnTo>
                  <a:pt x="17434" y="4947"/>
                </a:lnTo>
                <a:lnTo>
                  <a:pt x="17516" y="5001"/>
                </a:lnTo>
                <a:lnTo>
                  <a:pt x="17642" y="5034"/>
                </a:lnTo>
                <a:lnTo>
                  <a:pt x="17744" y="5036"/>
                </a:lnTo>
                <a:lnTo>
                  <a:pt x="17741" y="5002"/>
                </a:lnTo>
                <a:lnTo>
                  <a:pt x="17773" y="4856"/>
                </a:lnTo>
                <a:lnTo>
                  <a:pt x="17774" y="4850"/>
                </a:lnTo>
                <a:lnTo>
                  <a:pt x="17776" y="4844"/>
                </a:lnTo>
                <a:lnTo>
                  <a:pt x="17781" y="4826"/>
                </a:lnTo>
                <a:lnTo>
                  <a:pt x="17782" y="4820"/>
                </a:lnTo>
                <a:lnTo>
                  <a:pt x="17788" y="4821"/>
                </a:lnTo>
                <a:lnTo>
                  <a:pt x="17787" y="4827"/>
                </a:lnTo>
                <a:lnTo>
                  <a:pt x="17753" y="4979"/>
                </a:lnTo>
                <a:lnTo>
                  <a:pt x="17759" y="5037"/>
                </a:lnTo>
                <a:lnTo>
                  <a:pt x="17777" y="5037"/>
                </a:lnTo>
                <a:lnTo>
                  <a:pt x="17905" y="5013"/>
                </a:lnTo>
                <a:lnTo>
                  <a:pt x="18021" y="4940"/>
                </a:lnTo>
                <a:lnTo>
                  <a:pt x="18102" y="4852"/>
                </a:lnTo>
                <a:lnTo>
                  <a:pt x="18136" y="4791"/>
                </a:lnTo>
                <a:lnTo>
                  <a:pt x="17940" y="4784"/>
                </a:lnTo>
                <a:close/>
                <a:moveTo>
                  <a:pt x="17324" y="4656"/>
                </a:moveTo>
                <a:lnTo>
                  <a:pt x="17322" y="4701"/>
                </a:lnTo>
                <a:lnTo>
                  <a:pt x="17318" y="4678"/>
                </a:lnTo>
                <a:lnTo>
                  <a:pt x="17324" y="4656"/>
                </a:lnTo>
                <a:close/>
                <a:moveTo>
                  <a:pt x="17340" y="4594"/>
                </a:moveTo>
                <a:lnTo>
                  <a:pt x="17324" y="4656"/>
                </a:lnTo>
                <a:lnTo>
                  <a:pt x="17324" y="4629"/>
                </a:lnTo>
                <a:lnTo>
                  <a:pt x="17340" y="4594"/>
                </a:lnTo>
                <a:close/>
                <a:moveTo>
                  <a:pt x="17354" y="4563"/>
                </a:moveTo>
                <a:lnTo>
                  <a:pt x="17340" y="4594"/>
                </a:lnTo>
                <a:lnTo>
                  <a:pt x="17343" y="4582"/>
                </a:lnTo>
                <a:lnTo>
                  <a:pt x="17354" y="4563"/>
                </a:lnTo>
                <a:close/>
                <a:moveTo>
                  <a:pt x="18211" y="4553"/>
                </a:moveTo>
                <a:lnTo>
                  <a:pt x="18209" y="4591"/>
                </a:lnTo>
                <a:lnTo>
                  <a:pt x="18198" y="4633"/>
                </a:lnTo>
                <a:lnTo>
                  <a:pt x="18211" y="4553"/>
                </a:lnTo>
                <a:close/>
                <a:moveTo>
                  <a:pt x="14472" y="4550"/>
                </a:moveTo>
                <a:lnTo>
                  <a:pt x="14491" y="4591"/>
                </a:lnTo>
                <a:lnTo>
                  <a:pt x="14473" y="4683"/>
                </a:lnTo>
                <a:lnTo>
                  <a:pt x="14486" y="4609"/>
                </a:lnTo>
                <a:lnTo>
                  <a:pt x="14472" y="4550"/>
                </a:lnTo>
                <a:close/>
                <a:moveTo>
                  <a:pt x="14456" y="4516"/>
                </a:moveTo>
                <a:lnTo>
                  <a:pt x="14468" y="4534"/>
                </a:lnTo>
                <a:lnTo>
                  <a:pt x="14472" y="4550"/>
                </a:lnTo>
                <a:lnTo>
                  <a:pt x="14456" y="4516"/>
                </a:lnTo>
                <a:close/>
                <a:moveTo>
                  <a:pt x="17382" y="4513"/>
                </a:moveTo>
                <a:lnTo>
                  <a:pt x="17354" y="4563"/>
                </a:lnTo>
                <a:lnTo>
                  <a:pt x="17371" y="4525"/>
                </a:lnTo>
                <a:lnTo>
                  <a:pt x="17382" y="4513"/>
                </a:lnTo>
                <a:close/>
                <a:moveTo>
                  <a:pt x="14443" y="4497"/>
                </a:moveTo>
                <a:lnTo>
                  <a:pt x="14450" y="4503"/>
                </a:lnTo>
                <a:lnTo>
                  <a:pt x="14456" y="4516"/>
                </a:lnTo>
                <a:lnTo>
                  <a:pt x="14443" y="4497"/>
                </a:lnTo>
                <a:close/>
                <a:moveTo>
                  <a:pt x="17409" y="4485"/>
                </a:moveTo>
                <a:lnTo>
                  <a:pt x="17382" y="4513"/>
                </a:lnTo>
                <a:lnTo>
                  <a:pt x="17391" y="4498"/>
                </a:lnTo>
                <a:lnTo>
                  <a:pt x="17409" y="4485"/>
                </a:lnTo>
                <a:close/>
                <a:moveTo>
                  <a:pt x="18214" y="4478"/>
                </a:moveTo>
                <a:lnTo>
                  <a:pt x="18218" y="4510"/>
                </a:lnTo>
                <a:lnTo>
                  <a:pt x="18211" y="4553"/>
                </a:lnTo>
                <a:lnTo>
                  <a:pt x="18214" y="4478"/>
                </a:lnTo>
                <a:close/>
                <a:moveTo>
                  <a:pt x="14402" y="4458"/>
                </a:moveTo>
                <a:lnTo>
                  <a:pt x="14426" y="4471"/>
                </a:lnTo>
                <a:lnTo>
                  <a:pt x="14443" y="4497"/>
                </a:lnTo>
                <a:lnTo>
                  <a:pt x="14402" y="4458"/>
                </a:lnTo>
                <a:close/>
                <a:moveTo>
                  <a:pt x="14369" y="4457"/>
                </a:moveTo>
                <a:lnTo>
                  <a:pt x="14372" y="4457"/>
                </a:lnTo>
                <a:lnTo>
                  <a:pt x="14439" y="4494"/>
                </a:lnTo>
                <a:lnTo>
                  <a:pt x="14369" y="4457"/>
                </a:lnTo>
                <a:close/>
                <a:moveTo>
                  <a:pt x="14381" y="4447"/>
                </a:moveTo>
                <a:lnTo>
                  <a:pt x="14393" y="4450"/>
                </a:lnTo>
                <a:lnTo>
                  <a:pt x="14402" y="4458"/>
                </a:lnTo>
                <a:lnTo>
                  <a:pt x="14381" y="4447"/>
                </a:lnTo>
                <a:close/>
                <a:moveTo>
                  <a:pt x="14212" y="4444"/>
                </a:moveTo>
                <a:lnTo>
                  <a:pt x="14144" y="4494"/>
                </a:lnTo>
                <a:lnTo>
                  <a:pt x="14092" y="4570"/>
                </a:lnTo>
                <a:lnTo>
                  <a:pt x="14056" y="4657"/>
                </a:lnTo>
                <a:lnTo>
                  <a:pt x="14075" y="4585"/>
                </a:lnTo>
                <a:lnTo>
                  <a:pt x="14123" y="4501"/>
                </a:lnTo>
                <a:lnTo>
                  <a:pt x="14194" y="4449"/>
                </a:lnTo>
                <a:lnTo>
                  <a:pt x="14212" y="4444"/>
                </a:lnTo>
                <a:close/>
                <a:moveTo>
                  <a:pt x="14233" y="4439"/>
                </a:moveTo>
                <a:lnTo>
                  <a:pt x="14212" y="4444"/>
                </a:lnTo>
                <a:lnTo>
                  <a:pt x="14215" y="4442"/>
                </a:lnTo>
                <a:lnTo>
                  <a:pt x="14233" y="4439"/>
                </a:lnTo>
                <a:close/>
                <a:moveTo>
                  <a:pt x="14291" y="4423"/>
                </a:moveTo>
                <a:lnTo>
                  <a:pt x="14359" y="4434"/>
                </a:lnTo>
                <a:lnTo>
                  <a:pt x="14381" y="4447"/>
                </a:lnTo>
                <a:lnTo>
                  <a:pt x="14303" y="4426"/>
                </a:lnTo>
                <a:lnTo>
                  <a:pt x="14233" y="4439"/>
                </a:lnTo>
                <a:lnTo>
                  <a:pt x="14291" y="4423"/>
                </a:lnTo>
                <a:close/>
                <a:moveTo>
                  <a:pt x="17567" y="4416"/>
                </a:moveTo>
                <a:lnTo>
                  <a:pt x="17647" y="4430"/>
                </a:lnTo>
                <a:lnTo>
                  <a:pt x="17710" y="4460"/>
                </a:lnTo>
                <a:lnTo>
                  <a:pt x="17751" y="4522"/>
                </a:lnTo>
                <a:lnTo>
                  <a:pt x="17761" y="4583"/>
                </a:lnTo>
                <a:lnTo>
                  <a:pt x="17748" y="4656"/>
                </a:lnTo>
                <a:lnTo>
                  <a:pt x="17746" y="4662"/>
                </a:lnTo>
                <a:lnTo>
                  <a:pt x="17743" y="4674"/>
                </a:lnTo>
                <a:lnTo>
                  <a:pt x="17758" y="4595"/>
                </a:lnTo>
                <a:lnTo>
                  <a:pt x="17733" y="4517"/>
                </a:lnTo>
                <a:lnTo>
                  <a:pt x="17681" y="4471"/>
                </a:lnTo>
                <a:lnTo>
                  <a:pt x="17613" y="4434"/>
                </a:lnTo>
                <a:lnTo>
                  <a:pt x="17536" y="4434"/>
                </a:lnTo>
                <a:lnTo>
                  <a:pt x="17455" y="4451"/>
                </a:lnTo>
                <a:lnTo>
                  <a:pt x="17409" y="4485"/>
                </a:lnTo>
                <a:lnTo>
                  <a:pt x="17424" y="4468"/>
                </a:lnTo>
                <a:lnTo>
                  <a:pt x="17487" y="4427"/>
                </a:lnTo>
                <a:lnTo>
                  <a:pt x="17567" y="4416"/>
                </a:lnTo>
                <a:close/>
                <a:moveTo>
                  <a:pt x="16623" y="4163"/>
                </a:moveTo>
                <a:lnTo>
                  <a:pt x="16589" y="4216"/>
                </a:lnTo>
                <a:lnTo>
                  <a:pt x="16615" y="4172"/>
                </a:lnTo>
                <a:lnTo>
                  <a:pt x="16623" y="4163"/>
                </a:lnTo>
                <a:close/>
                <a:moveTo>
                  <a:pt x="14161" y="4035"/>
                </a:moveTo>
                <a:lnTo>
                  <a:pt x="14290" y="4037"/>
                </a:lnTo>
                <a:lnTo>
                  <a:pt x="14421" y="4052"/>
                </a:lnTo>
                <a:lnTo>
                  <a:pt x="14530" y="4100"/>
                </a:lnTo>
                <a:lnTo>
                  <a:pt x="14641" y="4168"/>
                </a:lnTo>
                <a:lnTo>
                  <a:pt x="14724" y="4267"/>
                </a:lnTo>
                <a:lnTo>
                  <a:pt x="14780" y="4372"/>
                </a:lnTo>
                <a:lnTo>
                  <a:pt x="14817" y="4503"/>
                </a:lnTo>
                <a:lnTo>
                  <a:pt x="14817" y="4625"/>
                </a:lnTo>
                <a:lnTo>
                  <a:pt x="14783" y="4752"/>
                </a:lnTo>
                <a:lnTo>
                  <a:pt x="14728" y="4866"/>
                </a:lnTo>
                <a:lnTo>
                  <a:pt x="14629" y="4949"/>
                </a:lnTo>
                <a:lnTo>
                  <a:pt x="14542" y="4984"/>
                </a:lnTo>
                <a:lnTo>
                  <a:pt x="14447" y="5004"/>
                </a:lnTo>
                <a:lnTo>
                  <a:pt x="14360" y="4994"/>
                </a:lnTo>
                <a:lnTo>
                  <a:pt x="14263" y="4969"/>
                </a:lnTo>
                <a:lnTo>
                  <a:pt x="14179" y="4921"/>
                </a:lnTo>
                <a:lnTo>
                  <a:pt x="14114" y="4852"/>
                </a:lnTo>
                <a:lnTo>
                  <a:pt x="14069" y="4776"/>
                </a:lnTo>
                <a:lnTo>
                  <a:pt x="14049" y="4681"/>
                </a:lnTo>
                <a:lnTo>
                  <a:pt x="14056" y="4657"/>
                </a:lnTo>
                <a:lnTo>
                  <a:pt x="14074" y="4758"/>
                </a:lnTo>
                <a:lnTo>
                  <a:pt x="14115" y="4846"/>
                </a:lnTo>
                <a:lnTo>
                  <a:pt x="14193" y="4918"/>
                </a:lnTo>
                <a:lnTo>
                  <a:pt x="14277" y="4966"/>
                </a:lnTo>
                <a:lnTo>
                  <a:pt x="14385" y="4994"/>
                </a:lnTo>
                <a:lnTo>
                  <a:pt x="14482" y="4994"/>
                </a:lnTo>
                <a:lnTo>
                  <a:pt x="14586" y="4964"/>
                </a:lnTo>
                <a:lnTo>
                  <a:pt x="14676" y="4891"/>
                </a:lnTo>
                <a:lnTo>
                  <a:pt x="14747" y="4794"/>
                </a:lnTo>
                <a:lnTo>
                  <a:pt x="14793" y="4690"/>
                </a:lnTo>
                <a:lnTo>
                  <a:pt x="14807" y="4565"/>
                </a:lnTo>
                <a:lnTo>
                  <a:pt x="14786" y="4450"/>
                </a:lnTo>
                <a:lnTo>
                  <a:pt x="14739" y="4335"/>
                </a:lnTo>
                <a:lnTo>
                  <a:pt x="14659" y="4224"/>
                </a:lnTo>
                <a:lnTo>
                  <a:pt x="14546" y="4136"/>
                </a:lnTo>
                <a:lnTo>
                  <a:pt x="14420" y="4078"/>
                </a:lnTo>
                <a:lnTo>
                  <a:pt x="14277" y="4059"/>
                </a:lnTo>
                <a:lnTo>
                  <a:pt x="14140" y="4068"/>
                </a:lnTo>
                <a:lnTo>
                  <a:pt x="14055" y="4097"/>
                </a:lnTo>
                <a:lnTo>
                  <a:pt x="13958" y="4149"/>
                </a:lnTo>
                <a:lnTo>
                  <a:pt x="13865" y="4234"/>
                </a:lnTo>
                <a:lnTo>
                  <a:pt x="13785" y="4341"/>
                </a:lnTo>
                <a:lnTo>
                  <a:pt x="13714" y="4464"/>
                </a:lnTo>
                <a:lnTo>
                  <a:pt x="13661" y="4618"/>
                </a:lnTo>
                <a:lnTo>
                  <a:pt x="13633" y="4797"/>
                </a:lnTo>
                <a:lnTo>
                  <a:pt x="13632" y="4996"/>
                </a:lnTo>
                <a:lnTo>
                  <a:pt x="13664" y="5217"/>
                </a:lnTo>
                <a:lnTo>
                  <a:pt x="13747" y="5464"/>
                </a:lnTo>
                <a:lnTo>
                  <a:pt x="13696" y="5341"/>
                </a:lnTo>
                <a:lnTo>
                  <a:pt x="13629" y="5105"/>
                </a:lnTo>
                <a:lnTo>
                  <a:pt x="13602" y="4891"/>
                </a:lnTo>
                <a:lnTo>
                  <a:pt x="13607" y="4700"/>
                </a:lnTo>
                <a:lnTo>
                  <a:pt x="13644" y="4536"/>
                </a:lnTo>
                <a:lnTo>
                  <a:pt x="13701" y="4390"/>
                </a:lnTo>
                <a:lnTo>
                  <a:pt x="13769" y="4279"/>
                </a:lnTo>
                <a:lnTo>
                  <a:pt x="13864" y="4188"/>
                </a:lnTo>
                <a:lnTo>
                  <a:pt x="13946" y="4120"/>
                </a:lnTo>
                <a:lnTo>
                  <a:pt x="14043" y="4068"/>
                </a:lnTo>
                <a:lnTo>
                  <a:pt x="14161" y="4035"/>
                </a:lnTo>
                <a:close/>
                <a:moveTo>
                  <a:pt x="14346" y="3600"/>
                </a:moveTo>
                <a:lnTo>
                  <a:pt x="14201" y="3640"/>
                </a:lnTo>
                <a:lnTo>
                  <a:pt x="14058" y="3707"/>
                </a:lnTo>
                <a:lnTo>
                  <a:pt x="14073" y="3710"/>
                </a:lnTo>
                <a:lnTo>
                  <a:pt x="14164" y="3708"/>
                </a:lnTo>
                <a:lnTo>
                  <a:pt x="14249" y="3679"/>
                </a:lnTo>
                <a:lnTo>
                  <a:pt x="14328" y="3622"/>
                </a:lnTo>
                <a:lnTo>
                  <a:pt x="14346" y="3600"/>
                </a:lnTo>
                <a:close/>
                <a:moveTo>
                  <a:pt x="14587" y="3571"/>
                </a:moveTo>
                <a:lnTo>
                  <a:pt x="14416" y="3581"/>
                </a:lnTo>
                <a:lnTo>
                  <a:pt x="14380" y="3591"/>
                </a:lnTo>
                <a:lnTo>
                  <a:pt x="14352" y="3629"/>
                </a:lnTo>
                <a:lnTo>
                  <a:pt x="14271" y="3691"/>
                </a:lnTo>
                <a:lnTo>
                  <a:pt x="14164" y="3733"/>
                </a:lnTo>
                <a:lnTo>
                  <a:pt x="14064" y="3746"/>
                </a:lnTo>
                <a:lnTo>
                  <a:pt x="14006" y="3731"/>
                </a:lnTo>
                <a:lnTo>
                  <a:pt x="13988" y="3739"/>
                </a:lnTo>
                <a:lnTo>
                  <a:pt x="13898" y="3796"/>
                </a:lnTo>
                <a:lnTo>
                  <a:pt x="13947" y="3824"/>
                </a:lnTo>
                <a:lnTo>
                  <a:pt x="14058" y="3866"/>
                </a:lnTo>
                <a:lnTo>
                  <a:pt x="14171" y="3877"/>
                </a:lnTo>
                <a:lnTo>
                  <a:pt x="14280" y="3854"/>
                </a:lnTo>
                <a:lnTo>
                  <a:pt x="14403" y="3803"/>
                </a:lnTo>
                <a:lnTo>
                  <a:pt x="14496" y="3718"/>
                </a:lnTo>
                <a:lnTo>
                  <a:pt x="14569" y="3609"/>
                </a:lnTo>
                <a:lnTo>
                  <a:pt x="14587" y="3571"/>
                </a:lnTo>
                <a:close/>
                <a:moveTo>
                  <a:pt x="14638" y="3569"/>
                </a:moveTo>
                <a:lnTo>
                  <a:pt x="14608" y="3570"/>
                </a:lnTo>
                <a:lnTo>
                  <a:pt x="14552" y="3675"/>
                </a:lnTo>
                <a:lnTo>
                  <a:pt x="14468" y="3775"/>
                </a:lnTo>
                <a:lnTo>
                  <a:pt x="14346" y="3846"/>
                </a:lnTo>
                <a:lnTo>
                  <a:pt x="14227" y="3885"/>
                </a:lnTo>
                <a:lnTo>
                  <a:pt x="14098" y="3884"/>
                </a:lnTo>
                <a:lnTo>
                  <a:pt x="13984" y="3853"/>
                </a:lnTo>
                <a:lnTo>
                  <a:pt x="13886" y="3804"/>
                </a:lnTo>
                <a:lnTo>
                  <a:pt x="13795" y="3862"/>
                </a:lnTo>
                <a:lnTo>
                  <a:pt x="13614" y="4039"/>
                </a:lnTo>
                <a:lnTo>
                  <a:pt x="13471" y="4240"/>
                </a:lnTo>
                <a:lnTo>
                  <a:pt x="13349" y="4458"/>
                </a:lnTo>
                <a:lnTo>
                  <a:pt x="13283" y="4685"/>
                </a:lnTo>
                <a:lnTo>
                  <a:pt x="13266" y="4814"/>
                </a:lnTo>
                <a:lnTo>
                  <a:pt x="13291" y="4925"/>
                </a:lnTo>
                <a:lnTo>
                  <a:pt x="13356" y="5290"/>
                </a:lnTo>
                <a:lnTo>
                  <a:pt x="13389" y="5627"/>
                </a:lnTo>
                <a:lnTo>
                  <a:pt x="13404" y="5939"/>
                </a:lnTo>
                <a:lnTo>
                  <a:pt x="13403" y="6080"/>
                </a:lnTo>
                <a:lnTo>
                  <a:pt x="13414" y="6045"/>
                </a:lnTo>
                <a:lnTo>
                  <a:pt x="13473" y="5919"/>
                </a:lnTo>
                <a:lnTo>
                  <a:pt x="13561" y="5807"/>
                </a:lnTo>
                <a:lnTo>
                  <a:pt x="13664" y="5706"/>
                </a:lnTo>
                <a:lnTo>
                  <a:pt x="13795" y="5624"/>
                </a:lnTo>
                <a:lnTo>
                  <a:pt x="13816" y="5615"/>
                </a:lnTo>
                <a:lnTo>
                  <a:pt x="13801" y="5529"/>
                </a:lnTo>
                <a:lnTo>
                  <a:pt x="13783" y="5473"/>
                </a:lnTo>
                <a:lnTo>
                  <a:pt x="13784" y="5447"/>
                </a:lnTo>
                <a:lnTo>
                  <a:pt x="13736" y="5236"/>
                </a:lnTo>
                <a:lnTo>
                  <a:pt x="13710" y="5042"/>
                </a:lnTo>
                <a:lnTo>
                  <a:pt x="13715" y="4876"/>
                </a:lnTo>
                <a:lnTo>
                  <a:pt x="13726" y="4738"/>
                </a:lnTo>
                <a:lnTo>
                  <a:pt x="13758" y="4617"/>
                </a:lnTo>
                <a:lnTo>
                  <a:pt x="13789" y="4523"/>
                </a:lnTo>
                <a:lnTo>
                  <a:pt x="13827" y="4449"/>
                </a:lnTo>
                <a:lnTo>
                  <a:pt x="13854" y="4398"/>
                </a:lnTo>
                <a:lnTo>
                  <a:pt x="13880" y="4373"/>
                </a:lnTo>
                <a:lnTo>
                  <a:pt x="13884" y="4355"/>
                </a:lnTo>
                <a:lnTo>
                  <a:pt x="13977" y="4270"/>
                </a:lnTo>
                <a:lnTo>
                  <a:pt x="14084" y="4208"/>
                </a:lnTo>
                <a:lnTo>
                  <a:pt x="14210" y="4170"/>
                </a:lnTo>
                <a:lnTo>
                  <a:pt x="14329" y="4182"/>
                </a:lnTo>
                <a:lnTo>
                  <a:pt x="14455" y="4215"/>
                </a:lnTo>
                <a:lnTo>
                  <a:pt x="14561" y="4275"/>
                </a:lnTo>
                <a:lnTo>
                  <a:pt x="14648" y="4362"/>
                </a:lnTo>
                <a:lnTo>
                  <a:pt x="14702" y="4473"/>
                </a:lnTo>
                <a:lnTo>
                  <a:pt x="14716" y="4593"/>
                </a:lnTo>
                <a:lnTo>
                  <a:pt x="14693" y="4702"/>
                </a:lnTo>
                <a:lnTo>
                  <a:pt x="14638" y="4816"/>
                </a:lnTo>
                <a:lnTo>
                  <a:pt x="14562" y="4886"/>
                </a:lnTo>
                <a:lnTo>
                  <a:pt x="14473" y="4928"/>
                </a:lnTo>
                <a:lnTo>
                  <a:pt x="14381" y="4936"/>
                </a:lnTo>
                <a:lnTo>
                  <a:pt x="14290" y="4918"/>
                </a:lnTo>
                <a:lnTo>
                  <a:pt x="14206" y="4870"/>
                </a:lnTo>
                <a:lnTo>
                  <a:pt x="14140" y="4801"/>
                </a:lnTo>
                <a:lnTo>
                  <a:pt x="14106" y="4709"/>
                </a:lnTo>
                <a:lnTo>
                  <a:pt x="14114" y="4608"/>
                </a:lnTo>
                <a:lnTo>
                  <a:pt x="14162" y="4524"/>
                </a:lnTo>
                <a:lnTo>
                  <a:pt x="14215" y="4467"/>
                </a:lnTo>
                <a:lnTo>
                  <a:pt x="14291" y="4449"/>
                </a:lnTo>
                <a:lnTo>
                  <a:pt x="14366" y="4456"/>
                </a:lnTo>
                <a:lnTo>
                  <a:pt x="14369" y="4457"/>
                </a:lnTo>
                <a:lnTo>
                  <a:pt x="14303" y="4452"/>
                </a:lnTo>
                <a:lnTo>
                  <a:pt x="14239" y="4474"/>
                </a:lnTo>
                <a:lnTo>
                  <a:pt x="14189" y="4518"/>
                </a:lnTo>
                <a:lnTo>
                  <a:pt x="14149" y="4598"/>
                </a:lnTo>
                <a:lnTo>
                  <a:pt x="14144" y="4687"/>
                </a:lnTo>
                <a:lnTo>
                  <a:pt x="14177" y="4760"/>
                </a:lnTo>
                <a:lnTo>
                  <a:pt x="14230" y="4825"/>
                </a:lnTo>
                <a:lnTo>
                  <a:pt x="14302" y="4870"/>
                </a:lnTo>
                <a:lnTo>
                  <a:pt x="14388" y="4886"/>
                </a:lnTo>
                <a:lnTo>
                  <a:pt x="14474" y="4876"/>
                </a:lnTo>
                <a:lnTo>
                  <a:pt x="14550" y="4832"/>
                </a:lnTo>
                <a:lnTo>
                  <a:pt x="14616" y="4778"/>
                </a:lnTo>
                <a:lnTo>
                  <a:pt x="14667" y="4683"/>
                </a:lnTo>
                <a:lnTo>
                  <a:pt x="14687" y="4579"/>
                </a:lnTo>
                <a:lnTo>
                  <a:pt x="14671" y="4471"/>
                </a:lnTo>
                <a:lnTo>
                  <a:pt x="14631" y="4377"/>
                </a:lnTo>
                <a:lnTo>
                  <a:pt x="14549" y="4298"/>
                </a:lnTo>
                <a:lnTo>
                  <a:pt x="14453" y="4247"/>
                </a:lnTo>
                <a:lnTo>
                  <a:pt x="14345" y="4218"/>
                </a:lnTo>
                <a:lnTo>
                  <a:pt x="14236" y="4216"/>
                </a:lnTo>
                <a:lnTo>
                  <a:pt x="14126" y="4244"/>
                </a:lnTo>
                <a:lnTo>
                  <a:pt x="14034" y="4298"/>
                </a:lnTo>
                <a:lnTo>
                  <a:pt x="13957" y="4374"/>
                </a:lnTo>
                <a:lnTo>
                  <a:pt x="13860" y="4522"/>
                </a:lnTo>
                <a:lnTo>
                  <a:pt x="13799" y="4680"/>
                </a:lnTo>
                <a:lnTo>
                  <a:pt x="13773" y="4853"/>
                </a:lnTo>
                <a:lnTo>
                  <a:pt x="13761" y="5043"/>
                </a:lnTo>
                <a:lnTo>
                  <a:pt x="13791" y="5250"/>
                </a:lnTo>
                <a:lnTo>
                  <a:pt x="13834" y="5499"/>
                </a:lnTo>
                <a:lnTo>
                  <a:pt x="13852" y="5600"/>
                </a:lnTo>
                <a:lnTo>
                  <a:pt x="13947" y="5561"/>
                </a:lnTo>
                <a:lnTo>
                  <a:pt x="14109" y="5533"/>
                </a:lnTo>
                <a:lnTo>
                  <a:pt x="14261" y="5541"/>
                </a:lnTo>
                <a:lnTo>
                  <a:pt x="14425" y="5577"/>
                </a:lnTo>
                <a:lnTo>
                  <a:pt x="14569" y="5641"/>
                </a:lnTo>
                <a:lnTo>
                  <a:pt x="14701" y="5727"/>
                </a:lnTo>
                <a:lnTo>
                  <a:pt x="14784" y="5801"/>
                </a:lnTo>
                <a:lnTo>
                  <a:pt x="14863" y="5892"/>
                </a:lnTo>
                <a:lnTo>
                  <a:pt x="14894" y="5941"/>
                </a:lnTo>
                <a:lnTo>
                  <a:pt x="14887" y="5924"/>
                </a:lnTo>
                <a:lnTo>
                  <a:pt x="14877" y="5838"/>
                </a:lnTo>
                <a:lnTo>
                  <a:pt x="14897" y="5740"/>
                </a:lnTo>
                <a:lnTo>
                  <a:pt x="14937" y="5661"/>
                </a:lnTo>
                <a:lnTo>
                  <a:pt x="15028" y="5582"/>
                </a:lnTo>
                <a:lnTo>
                  <a:pt x="15130" y="5538"/>
                </a:lnTo>
                <a:lnTo>
                  <a:pt x="15053" y="5562"/>
                </a:lnTo>
                <a:lnTo>
                  <a:pt x="14887" y="5583"/>
                </a:lnTo>
                <a:lnTo>
                  <a:pt x="14733" y="5555"/>
                </a:lnTo>
                <a:lnTo>
                  <a:pt x="14584" y="5510"/>
                </a:lnTo>
                <a:lnTo>
                  <a:pt x="14451" y="5430"/>
                </a:lnTo>
                <a:lnTo>
                  <a:pt x="14340" y="5336"/>
                </a:lnTo>
                <a:lnTo>
                  <a:pt x="14251" y="5210"/>
                </a:lnTo>
                <a:lnTo>
                  <a:pt x="14179" y="5069"/>
                </a:lnTo>
                <a:lnTo>
                  <a:pt x="14184" y="5051"/>
                </a:lnTo>
                <a:lnTo>
                  <a:pt x="14177" y="5030"/>
                </a:lnTo>
                <a:lnTo>
                  <a:pt x="14254" y="5198"/>
                </a:lnTo>
                <a:lnTo>
                  <a:pt x="14357" y="5322"/>
                </a:lnTo>
                <a:lnTo>
                  <a:pt x="14472" y="5423"/>
                </a:lnTo>
                <a:lnTo>
                  <a:pt x="14615" y="5492"/>
                </a:lnTo>
                <a:lnTo>
                  <a:pt x="14753" y="5529"/>
                </a:lnTo>
                <a:lnTo>
                  <a:pt x="14910" y="5544"/>
                </a:lnTo>
                <a:lnTo>
                  <a:pt x="15068" y="5528"/>
                </a:lnTo>
                <a:lnTo>
                  <a:pt x="15218" y="5471"/>
                </a:lnTo>
                <a:lnTo>
                  <a:pt x="15361" y="5393"/>
                </a:lnTo>
                <a:lnTo>
                  <a:pt x="15492" y="5285"/>
                </a:lnTo>
                <a:lnTo>
                  <a:pt x="15612" y="5124"/>
                </a:lnTo>
                <a:lnTo>
                  <a:pt x="15701" y="4955"/>
                </a:lnTo>
                <a:lnTo>
                  <a:pt x="15749" y="4774"/>
                </a:lnTo>
                <a:lnTo>
                  <a:pt x="15753" y="4589"/>
                </a:lnTo>
                <a:lnTo>
                  <a:pt x="15725" y="4401"/>
                </a:lnTo>
                <a:lnTo>
                  <a:pt x="15664" y="4218"/>
                </a:lnTo>
                <a:lnTo>
                  <a:pt x="15564" y="4057"/>
                </a:lnTo>
                <a:lnTo>
                  <a:pt x="15442" y="3909"/>
                </a:lnTo>
                <a:lnTo>
                  <a:pt x="15292" y="3773"/>
                </a:lnTo>
                <a:lnTo>
                  <a:pt x="15089" y="3662"/>
                </a:lnTo>
                <a:lnTo>
                  <a:pt x="14868" y="3597"/>
                </a:lnTo>
                <a:lnTo>
                  <a:pt x="14638" y="3569"/>
                </a:lnTo>
                <a:close/>
                <a:moveTo>
                  <a:pt x="18016" y="3563"/>
                </a:moveTo>
                <a:lnTo>
                  <a:pt x="18004" y="3563"/>
                </a:lnTo>
                <a:lnTo>
                  <a:pt x="17962" y="3574"/>
                </a:lnTo>
                <a:lnTo>
                  <a:pt x="17865" y="3574"/>
                </a:lnTo>
                <a:lnTo>
                  <a:pt x="17844" y="3568"/>
                </a:lnTo>
                <a:lnTo>
                  <a:pt x="17796" y="3569"/>
                </a:lnTo>
                <a:lnTo>
                  <a:pt x="17568" y="3606"/>
                </a:lnTo>
                <a:lnTo>
                  <a:pt x="17351" y="3671"/>
                </a:lnTo>
                <a:lnTo>
                  <a:pt x="17146" y="3765"/>
                </a:lnTo>
                <a:lnTo>
                  <a:pt x="17001" y="3857"/>
                </a:lnTo>
                <a:lnTo>
                  <a:pt x="17044" y="3835"/>
                </a:lnTo>
                <a:lnTo>
                  <a:pt x="17220" y="3778"/>
                </a:lnTo>
                <a:lnTo>
                  <a:pt x="17406" y="3756"/>
                </a:lnTo>
                <a:lnTo>
                  <a:pt x="17594" y="3773"/>
                </a:lnTo>
                <a:lnTo>
                  <a:pt x="17727" y="3808"/>
                </a:lnTo>
                <a:lnTo>
                  <a:pt x="17847" y="3865"/>
                </a:lnTo>
                <a:lnTo>
                  <a:pt x="17962" y="3941"/>
                </a:lnTo>
                <a:lnTo>
                  <a:pt x="18066" y="4033"/>
                </a:lnTo>
                <a:lnTo>
                  <a:pt x="18145" y="4150"/>
                </a:lnTo>
                <a:lnTo>
                  <a:pt x="18198" y="4292"/>
                </a:lnTo>
                <a:lnTo>
                  <a:pt x="18215" y="4445"/>
                </a:lnTo>
                <a:lnTo>
                  <a:pt x="18214" y="4478"/>
                </a:lnTo>
                <a:lnTo>
                  <a:pt x="18204" y="4390"/>
                </a:lnTo>
                <a:lnTo>
                  <a:pt x="18160" y="4237"/>
                </a:lnTo>
                <a:lnTo>
                  <a:pt x="18088" y="4096"/>
                </a:lnTo>
                <a:lnTo>
                  <a:pt x="17988" y="3986"/>
                </a:lnTo>
                <a:lnTo>
                  <a:pt x="17864" y="3896"/>
                </a:lnTo>
                <a:lnTo>
                  <a:pt x="17726" y="3834"/>
                </a:lnTo>
                <a:lnTo>
                  <a:pt x="17576" y="3794"/>
                </a:lnTo>
                <a:lnTo>
                  <a:pt x="17413" y="3777"/>
                </a:lnTo>
                <a:lnTo>
                  <a:pt x="17221" y="3798"/>
                </a:lnTo>
                <a:lnTo>
                  <a:pt x="17055" y="3844"/>
                </a:lnTo>
                <a:lnTo>
                  <a:pt x="16930" y="3905"/>
                </a:lnTo>
                <a:lnTo>
                  <a:pt x="16772" y="4040"/>
                </a:lnTo>
                <a:lnTo>
                  <a:pt x="16617" y="4211"/>
                </a:lnTo>
                <a:lnTo>
                  <a:pt x="16508" y="4375"/>
                </a:lnTo>
                <a:lnTo>
                  <a:pt x="16465" y="4473"/>
                </a:lnTo>
                <a:lnTo>
                  <a:pt x="16420" y="4571"/>
                </a:lnTo>
                <a:lnTo>
                  <a:pt x="16390" y="4634"/>
                </a:lnTo>
                <a:lnTo>
                  <a:pt x="16386" y="4652"/>
                </a:lnTo>
                <a:lnTo>
                  <a:pt x="16372" y="4680"/>
                </a:lnTo>
                <a:lnTo>
                  <a:pt x="16335" y="4748"/>
                </a:lnTo>
                <a:lnTo>
                  <a:pt x="16277" y="4868"/>
                </a:lnTo>
                <a:lnTo>
                  <a:pt x="16206" y="5016"/>
                </a:lnTo>
                <a:lnTo>
                  <a:pt x="16110" y="5210"/>
                </a:lnTo>
                <a:lnTo>
                  <a:pt x="16073" y="5286"/>
                </a:lnTo>
                <a:lnTo>
                  <a:pt x="16162" y="5211"/>
                </a:lnTo>
                <a:lnTo>
                  <a:pt x="16313" y="5122"/>
                </a:lnTo>
                <a:lnTo>
                  <a:pt x="16477" y="5062"/>
                </a:lnTo>
                <a:lnTo>
                  <a:pt x="16648" y="5049"/>
                </a:lnTo>
                <a:lnTo>
                  <a:pt x="16709" y="5061"/>
                </a:lnTo>
                <a:lnTo>
                  <a:pt x="16996" y="4922"/>
                </a:lnTo>
                <a:lnTo>
                  <a:pt x="17307" y="4817"/>
                </a:lnTo>
                <a:lnTo>
                  <a:pt x="17337" y="4811"/>
                </a:lnTo>
                <a:lnTo>
                  <a:pt x="17322" y="4737"/>
                </a:lnTo>
                <a:lnTo>
                  <a:pt x="17322" y="4701"/>
                </a:lnTo>
                <a:lnTo>
                  <a:pt x="17338" y="4774"/>
                </a:lnTo>
                <a:lnTo>
                  <a:pt x="17349" y="4809"/>
                </a:lnTo>
                <a:lnTo>
                  <a:pt x="17638" y="4756"/>
                </a:lnTo>
                <a:lnTo>
                  <a:pt x="17969" y="4721"/>
                </a:lnTo>
                <a:lnTo>
                  <a:pt x="18167" y="4731"/>
                </a:lnTo>
                <a:lnTo>
                  <a:pt x="18198" y="4633"/>
                </a:lnTo>
                <a:lnTo>
                  <a:pt x="18172" y="4731"/>
                </a:lnTo>
                <a:lnTo>
                  <a:pt x="18299" y="4737"/>
                </a:lnTo>
                <a:lnTo>
                  <a:pt x="18634" y="4786"/>
                </a:lnTo>
                <a:lnTo>
                  <a:pt x="18953" y="4870"/>
                </a:lnTo>
                <a:lnTo>
                  <a:pt x="19130" y="4954"/>
                </a:lnTo>
                <a:lnTo>
                  <a:pt x="19147" y="4889"/>
                </a:lnTo>
                <a:lnTo>
                  <a:pt x="19166" y="4720"/>
                </a:lnTo>
                <a:lnTo>
                  <a:pt x="19148" y="4542"/>
                </a:lnTo>
                <a:lnTo>
                  <a:pt x="19108" y="4377"/>
                </a:lnTo>
                <a:lnTo>
                  <a:pt x="19042" y="4212"/>
                </a:lnTo>
                <a:lnTo>
                  <a:pt x="18958" y="4067"/>
                </a:lnTo>
                <a:lnTo>
                  <a:pt x="18845" y="3935"/>
                </a:lnTo>
                <a:lnTo>
                  <a:pt x="18659" y="3783"/>
                </a:lnTo>
                <a:lnTo>
                  <a:pt x="18451" y="3671"/>
                </a:lnTo>
                <a:lnTo>
                  <a:pt x="18244" y="3603"/>
                </a:lnTo>
                <a:lnTo>
                  <a:pt x="18016" y="3563"/>
                </a:lnTo>
                <a:close/>
                <a:moveTo>
                  <a:pt x="8425" y="3518"/>
                </a:moveTo>
                <a:lnTo>
                  <a:pt x="8104" y="3562"/>
                </a:lnTo>
                <a:lnTo>
                  <a:pt x="7790" y="3634"/>
                </a:lnTo>
                <a:lnTo>
                  <a:pt x="7487" y="3734"/>
                </a:lnTo>
                <a:lnTo>
                  <a:pt x="7198" y="3877"/>
                </a:lnTo>
                <a:lnTo>
                  <a:pt x="6916" y="4047"/>
                </a:lnTo>
                <a:lnTo>
                  <a:pt x="6663" y="4225"/>
                </a:lnTo>
                <a:lnTo>
                  <a:pt x="6436" y="4429"/>
                </a:lnTo>
                <a:lnTo>
                  <a:pt x="6235" y="4653"/>
                </a:lnTo>
                <a:lnTo>
                  <a:pt x="6062" y="4897"/>
                </a:lnTo>
                <a:lnTo>
                  <a:pt x="5909" y="5159"/>
                </a:lnTo>
                <a:lnTo>
                  <a:pt x="5785" y="5435"/>
                </a:lnTo>
                <a:lnTo>
                  <a:pt x="5690" y="5725"/>
                </a:lnTo>
                <a:lnTo>
                  <a:pt x="5632" y="6019"/>
                </a:lnTo>
                <a:lnTo>
                  <a:pt x="5606" y="6314"/>
                </a:lnTo>
                <a:lnTo>
                  <a:pt x="5611" y="6612"/>
                </a:lnTo>
                <a:lnTo>
                  <a:pt x="5656" y="6906"/>
                </a:lnTo>
                <a:lnTo>
                  <a:pt x="5705" y="7089"/>
                </a:lnTo>
                <a:lnTo>
                  <a:pt x="5699" y="6937"/>
                </a:lnTo>
                <a:lnTo>
                  <a:pt x="5721" y="6660"/>
                </a:lnTo>
                <a:lnTo>
                  <a:pt x="5780" y="6386"/>
                </a:lnTo>
                <a:lnTo>
                  <a:pt x="5855" y="6123"/>
                </a:lnTo>
                <a:lnTo>
                  <a:pt x="5967" y="5869"/>
                </a:lnTo>
                <a:lnTo>
                  <a:pt x="6091" y="5644"/>
                </a:lnTo>
                <a:lnTo>
                  <a:pt x="6233" y="5444"/>
                </a:lnTo>
                <a:lnTo>
                  <a:pt x="6404" y="5212"/>
                </a:lnTo>
                <a:lnTo>
                  <a:pt x="6614" y="4997"/>
                </a:lnTo>
                <a:lnTo>
                  <a:pt x="6833" y="4804"/>
                </a:lnTo>
                <a:lnTo>
                  <a:pt x="7067" y="4647"/>
                </a:lnTo>
                <a:lnTo>
                  <a:pt x="7313" y="4518"/>
                </a:lnTo>
                <a:lnTo>
                  <a:pt x="7557" y="4422"/>
                </a:lnTo>
                <a:lnTo>
                  <a:pt x="7810" y="4340"/>
                </a:lnTo>
                <a:lnTo>
                  <a:pt x="8050" y="4307"/>
                </a:lnTo>
                <a:lnTo>
                  <a:pt x="8272" y="4294"/>
                </a:lnTo>
                <a:lnTo>
                  <a:pt x="8480" y="4311"/>
                </a:lnTo>
                <a:lnTo>
                  <a:pt x="8647" y="4335"/>
                </a:lnTo>
                <a:lnTo>
                  <a:pt x="8786" y="4372"/>
                </a:lnTo>
                <a:lnTo>
                  <a:pt x="8806" y="4378"/>
                </a:lnTo>
                <a:lnTo>
                  <a:pt x="8918" y="4381"/>
                </a:lnTo>
                <a:lnTo>
                  <a:pt x="9220" y="4434"/>
                </a:lnTo>
                <a:lnTo>
                  <a:pt x="9517" y="4525"/>
                </a:lnTo>
                <a:lnTo>
                  <a:pt x="9809" y="4640"/>
                </a:lnTo>
                <a:lnTo>
                  <a:pt x="10078" y="4789"/>
                </a:lnTo>
                <a:lnTo>
                  <a:pt x="10346" y="4968"/>
                </a:lnTo>
                <a:lnTo>
                  <a:pt x="10591" y="5161"/>
                </a:lnTo>
                <a:lnTo>
                  <a:pt x="10860" y="5412"/>
                </a:lnTo>
                <a:lnTo>
                  <a:pt x="11089" y="5691"/>
                </a:lnTo>
                <a:lnTo>
                  <a:pt x="11284" y="6000"/>
                </a:lnTo>
                <a:lnTo>
                  <a:pt x="11459" y="6316"/>
                </a:lnTo>
                <a:lnTo>
                  <a:pt x="11589" y="6652"/>
                </a:lnTo>
                <a:lnTo>
                  <a:pt x="11693" y="6988"/>
                </a:lnTo>
                <a:lnTo>
                  <a:pt x="11756" y="7339"/>
                </a:lnTo>
                <a:lnTo>
                  <a:pt x="11784" y="7694"/>
                </a:lnTo>
                <a:lnTo>
                  <a:pt x="11786" y="8055"/>
                </a:lnTo>
                <a:lnTo>
                  <a:pt x="11737" y="8415"/>
                </a:lnTo>
                <a:lnTo>
                  <a:pt x="11669" y="8770"/>
                </a:lnTo>
                <a:lnTo>
                  <a:pt x="11564" y="9122"/>
                </a:lnTo>
                <a:lnTo>
                  <a:pt x="11478" y="9316"/>
                </a:lnTo>
                <a:lnTo>
                  <a:pt x="11475" y="9380"/>
                </a:lnTo>
                <a:lnTo>
                  <a:pt x="11547" y="9208"/>
                </a:lnTo>
                <a:lnTo>
                  <a:pt x="11684" y="8787"/>
                </a:lnTo>
                <a:lnTo>
                  <a:pt x="11791" y="8378"/>
                </a:lnTo>
                <a:lnTo>
                  <a:pt x="11868" y="7986"/>
                </a:lnTo>
                <a:lnTo>
                  <a:pt x="11914" y="7593"/>
                </a:lnTo>
                <a:lnTo>
                  <a:pt x="11929" y="7218"/>
                </a:lnTo>
                <a:lnTo>
                  <a:pt x="11914" y="6860"/>
                </a:lnTo>
                <a:lnTo>
                  <a:pt x="11876" y="6515"/>
                </a:lnTo>
                <a:lnTo>
                  <a:pt x="11819" y="6192"/>
                </a:lnTo>
                <a:lnTo>
                  <a:pt x="11740" y="5881"/>
                </a:lnTo>
                <a:lnTo>
                  <a:pt x="11648" y="5594"/>
                </a:lnTo>
                <a:lnTo>
                  <a:pt x="11540" y="5321"/>
                </a:lnTo>
                <a:lnTo>
                  <a:pt x="11410" y="5081"/>
                </a:lnTo>
                <a:lnTo>
                  <a:pt x="11277" y="4853"/>
                </a:lnTo>
                <a:lnTo>
                  <a:pt x="11129" y="4659"/>
                </a:lnTo>
                <a:lnTo>
                  <a:pt x="10969" y="4482"/>
                </a:lnTo>
                <a:lnTo>
                  <a:pt x="10814" y="4339"/>
                </a:lnTo>
                <a:lnTo>
                  <a:pt x="10566" y="4132"/>
                </a:lnTo>
                <a:lnTo>
                  <a:pt x="10291" y="3957"/>
                </a:lnTo>
                <a:lnTo>
                  <a:pt x="10001" y="3810"/>
                </a:lnTo>
                <a:lnTo>
                  <a:pt x="9704" y="3693"/>
                </a:lnTo>
                <a:lnTo>
                  <a:pt x="9393" y="3605"/>
                </a:lnTo>
                <a:lnTo>
                  <a:pt x="9067" y="3545"/>
                </a:lnTo>
                <a:lnTo>
                  <a:pt x="8746" y="3519"/>
                </a:lnTo>
                <a:lnTo>
                  <a:pt x="8425" y="3518"/>
                </a:lnTo>
                <a:close/>
                <a:moveTo>
                  <a:pt x="14238" y="3395"/>
                </a:moveTo>
                <a:lnTo>
                  <a:pt x="14238" y="3399"/>
                </a:lnTo>
                <a:lnTo>
                  <a:pt x="14198" y="3479"/>
                </a:lnTo>
                <a:lnTo>
                  <a:pt x="14238" y="3395"/>
                </a:lnTo>
                <a:close/>
                <a:moveTo>
                  <a:pt x="11184" y="3261"/>
                </a:moveTo>
                <a:lnTo>
                  <a:pt x="11211" y="3318"/>
                </a:lnTo>
                <a:lnTo>
                  <a:pt x="11332" y="3568"/>
                </a:lnTo>
                <a:lnTo>
                  <a:pt x="11447" y="3817"/>
                </a:lnTo>
                <a:lnTo>
                  <a:pt x="11573" y="4069"/>
                </a:lnTo>
                <a:lnTo>
                  <a:pt x="11701" y="4340"/>
                </a:lnTo>
                <a:lnTo>
                  <a:pt x="11822" y="4616"/>
                </a:lnTo>
                <a:lnTo>
                  <a:pt x="11927" y="4901"/>
                </a:lnTo>
                <a:lnTo>
                  <a:pt x="12029" y="5198"/>
                </a:lnTo>
                <a:lnTo>
                  <a:pt x="12113" y="5516"/>
                </a:lnTo>
                <a:lnTo>
                  <a:pt x="12181" y="5843"/>
                </a:lnTo>
                <a:lnTo>
                  <a:pt x="12231" y="6191"/>
                </a:lnTo>
                <a:lnTo>
                  <a:pt x="12251" y="6556"/>
                </a:lnTo>
                <a:lnTo>
                  <a:pt x="12252" y="6942"/>
                </a:lnTo>
                <a:lnTo>
                  <a:pt x="12223" y="7346"/>
                </a:lnTo>
                <a:lnTo>
                  <a:pt x="12161" y="7780"/>
                </a:lnTo>
                <a:lnTo>
                  <a:pt x="12068" y="8232"/>
                </a:lnTo>
                <a:lnTo>
                  <a:pt x="12057" y="8265"/>
                </a:lnTo>
                <a:lnTo>
                  <a:pt x="12020" y="8438"/>
                </a:lnTo>
                <a:lnTo>
                  <a:pt x="11897" y="8830"/>
                </a:lnTo>
                <a:lnTo>
                  <a:pt x="11754" y="9230"/>
                </a:lnTo>
                <a:lnTo>
                  <a:pt x="11571" y="9632"/>
                </a:lnTo>
                <a:lnTo>
                  <a:pt x="11346" y="10049"/>
                </a:lnTo>
                <a:lnTo>
                  <a:pt x="11119" y="10410"/>
                </a:lnTo>
                <a:lnTo>
                  <a:pt x="11101" y="10563"/>
                </a:lnTo>
                <a:lnTo>
                  <a:pt x="11058" y="10751"/>
                </a:lnTo>
                <a:lnTo>
                  <a:pt x="10982" y="10944"/>
                </a:lnTo>
                <a:lnTo>
                  <a:pt x="10880" y="11135"/>
                </a:lnTo>
                <a:lnTo>
                  <a:pt x="10769" y="11338"/>
                </a:lnTo>
                <a:lnTo>
                  <a:pt x="10634" y="11534"/>
                </a:lnTo>
                <a:lnTo>
                  <a:pt x="10486" y="11727"/>
                </a:lnTo>
                <a:lnTo>
                  <a:pt x="10341" y="11918"/>
                </a:lnTo>
                <a:lnTo>
                  <a:pt x="10562" y="11708"/>
                </a:lnTo>
                <a:lnTo>
                  <a:pt x="10973" y="11269"/>
                </a:lnTo>
                <a:lnTo>
                  <a:pt x="11336" y="10818"/>
                </a:lnTo>
                <a:lnTo>
                  <a:pt x="11653" y="10374"/>
                </a:lnTo>
                <a:lnTo>
                  <a:pt x="11931" y="9926"/>
                </a:lnTo>
                <a:lnTo>
                  <a:pt x="12166" y="9473"/>
                </a:lnTo>
                <a:lnTo>
                  <a:pt x="12373" y="9026"/>
                </a:lnTo>
                <a:lnTo>
                  <a:pt x="12533" y="8592"/>
                </a:lnTo>
                <a:lnTo>
                  <a:pt x="12660" y="8156"/>
                </a:lnTo>
                <a:lnTo>
                  <a:pt x="12753" y="7730"/>
                </a:lnTo>
                <a:lnTo>
                  <a:pt x="12812" y="7308"/>
                </a:lnTo>
                <a:lnTo>
                  <a:pt x="12840" y="6910"/>
                </a:lnTo>
                <a:lnTo>
                  <a:pt x="12846" y="6519"/>
                </a:lnTo>
                <a:lnTo>
                  <a:pt x="12822" y="6146"/>
                </a:lnTo>
                <a:lnTo>
                  <a:pt x="12779" y="5794"/>
                </a:lnTo>
                <a:lnTo>
                  <a:pt x="12714" y="5456"/>
                </a:lnTo>
                <a:lnTo>
                  <a:pt x="12623" y="5142"/>
                </a:lnTo>
                <a:lnTo>
                  <a:pt x="12517" y="4857"/>
                </a:lnTo>
                <a:lnTo>
                  <a:pt x="12386" y="4598"/>
                </a:lnTo>
                <a:lnTo>
                  <a:pt x="12250" y="4356"/>
                </a:lnTo>
                <a:lnTo>
                  <a:pt x="12105" y="4151"/>
                </a:lnTo>
                <a:lnTo>
                  <a:pt x="11865" y="3863"/>
                </a:lnTo>
                <a:lnTo>
                  <a:pt x="11608" y="3595"/>
                </a:lnTo>
                <a:lnTo>
                  <a:pt x="11324" y="3354"/>
                </a:lnTo>
                <a:lnTo>
                  <a:pt x="11184" y="3261"/>
                </a:lnTo>
                <a:close/>
                <a:moveTo>
                  <a:pt x="14067" y="3128"/>
                </a:moveTo>
                <a:lnTo>
                  <a:pt x="14118" y="3149"/>
                </a:lnTo>
                <a:lnTo>
                  <a:pt x="14186" y="3206"/>
                </a:lnTo>
                <a:lnTo>
                  <a:pt x="14234" y="3295"/>
                </a:lnTo>
                <a:lnTo>
                  <a:pt x="14242" y="3387"/>
                </a:lnTo>
                <a:lnTo>
                  <a:pt x="14238" y="3395"/>
                </a:lnTo>
                <a:lnTo>
                  <a:pt x="14232" y="3301"/>
                </a:lnTo>
                <a:lnTo>
                  <a:pt x="14189" y="3219"/>
                </a:lnTo>
                <a:lnTo>
                  <a:pt x="14122" y="3157"/>
                </a:lnTo>
                <a:lnTo>
                  <a:pt x="14067" y="3128"/>
                </a:lnTo>
                <a:close/>
                <a:moveTo>
                  <a:pt x="14043" y="3116"/>
                </a:moveTo>
                <a:lnTo>
                  <a:pt x="14067" y="3128"/>
                </a:lnTo>
                <a:lnTo>
                  <a:pt x="14038" y="3117"/>
                </a:lnTo>
                <a:lnTo>
                  <a:pt x="14043" y="3116"/>
                </a:lnTo>
                <a:close/>
                <a:moveTo>
                  <a:pt x="14025" y="3112"/>
                </a:moveTo>
                <a:lnTo>
                  <a:pt x="14038" y="3117"/>
                </a:lnTo>
                <a:lnTo>
                  <a:pt x="13929" y="3132"/>
                </a:lnTo>
                <a:lnTo>
                  <a:pt x="13820" y="3180"/>
                </a:lnTo>
                <a:lnTo>
                  <a:pt x="13742" y="3256"/>
                </a:lnTo>
                <a:lnTo>
                  <a:pt x="13688" y="3364"/>
                </a:lnTo>
                <a:lnTo>
                  <a:pt x="13707" y="3292"/>
                </a:lnTo>
                <a:lnTo>
                  <a:pt x="13765" y="3217"/>
                </a:lnTo>
                <a:lnTo>
                  <a:pt x="13838" y="3159"/>
                </a:lnTo>
                <a:lnTo>
                  <a:pt x="13931" y="3126"/>
                </a:lnTo>
                <a:lnTo>
                  <a:pt x="14025" y="3112"/>
                </a:lnTo>
                <a:close/>
                <a:moveTo>
                  <a:pt x="10916" y="2645"/>
                </a:moveTo>
                <a:lnTo>
                  <a:pt x="10989" y="2841"/>
                </a:lnTo>
                <a:lnTo>
                  <a:pt x="11052" y="2981"/>
                </a:lnTo>
                <a:lnTo>
                  <a:pt x="11319" y="3153"/>
                </a:lnTo>
                <a:lnTo>
                  <a:pt x="11634" y="3397"/>
                </a:lnTo>
                <a:lnTo>
                  <a:pt x="11924" y="3666"/>
                </a:lnTo>
                <a:lnTo>
                  <a:pt x="12190" y="3974"/>
                </a:lnTo>
                <a:lnTo>
                  <a:pt x="12428" y="4293"/>
                </a:lnTo>
                <a:lnTo>
                  <a:pt x="12633" y="4637"/>
                </a:lnTo>
                <a:lnTo>
                  <a:pt x="12760" y="4889"/>
                </a:lnTo>
                <a:lnTo>
                  <a:pt x="12877" y="5151"/>
                </a:lnTo>
                <a:lnTo>
                  <a:pt x="12973" y="5447"/>
                </a:lnTo>
                <a:lnTo>
                  <a:pt x="13053" y="5757"/>
                </a:lnTo>
                <a:lnTo>
                  <a:pt x="13094" y="5995"/>
                </a:lnTo>
                <a:lnTo>
                  <a:pt x="13085" y="5830"/>
                </a:lnTo>
                <a:lnTo>
                  <a:pt x="13018" y="5400"/>
                </a:lnTo>
                <a:lnTo>
                  <a:pt x="12931" y="4998"/>
                </a:lnTo>
                <a:lnTo>
                  <a:pt x="12789" y="4607"/>
                </a:lnTo>
                <a:lnTo>
                  <a:pt x="12635" y="4264"/>
                </a:lnTo>
                <a:lnTo>
                  <a:pt x="12466" y="3950"/>
                </a:lnTo>
                <a:lnTo>
                  <a:pt x="12382" y="3828"/>
                </a:lnTo>
                <a:lnTo>
                  <a:pt x="12244" y="3647"/>
                </a:lnTo>
                <a:lnTo>
                  <a:pt x="11992" y="3381"/>
                </a:lnTo>
                <a:lnTo>
                  <a:pt x="11731" y="3152"/>
                </a:lnTo>
                <a:lnTo>
                  <a:pt x="11470" y="2968"/>
                </a:lnTo>
                <a:lnTo>
                  <a:pt x="11199" y="2800"/>
                </a:lnTo>
                <a:lnTo>
                  <a:pt x="10929" y="2652"/>
                </a:lnTo>
                <a:lnTo>
                  <a:pt x="10916" y="2645"/>
                </a:lnTo>
                <a:close/>
                <a:moveTo>
                  <a:pt x="13904" y="2642"/>
                </a:moveTo>
                <a:lnTo>
                  <a:pt x="13810" y="2656"/>
                </a:lnTo>
                <a:lnTo>
                  <a:pt x="13705" y="2687"/>
                </a:lnTo>
                <a:lnTo>
                  <a:pt x="13599" y="2749"/>
                </a:lnTo>
                <a:lnTo>
                  <a:pt x="13495" y="2825"/>
                </a:lnTo>
                <a:lnTo>
                  <a:pt x="13390" y="2932"/>
                </a:lnTo>
                <a:lnTo>
                  <a:pt x="13294" y="3054"/>
                </a:lnTo>
                <a:lnTo>
                  <a:pt x="13209" y="3206"/>
                </a:lnTo>
                <a:lnTo>
                  <a:pt x="13193" y="3245"/>
                </a:lnTo>
                <a:lnTo>
                  <a:pt x="13205" y="3226"/>
                </a:lnTo>
                <a:lnTo>
                  <a:pt x="13187" y="3262"/>
                </a:lnTo>
                <a:lnTo>
                  <a:pt x="13190" y="3250"/>
                </a:lnTo>
                <a:lnTo>
                  <a:pt x="13180" y="3277"/>
                </a:lnTo>
                <a:lnTo>
                  <a:pt x="13187" y="3262"/>
                </a:lnTo>
                <a:lnTo>
                  <a:pt x="13140" y="3419"/>
                </a:lnTo>
                <a:lnTo>
                  <a:pt x="13173" y="3293"/>
                </a:lnTo>
                <a:lnTo>
                  <a:pt x="13137" y="3380"/>
                </a:lnTo>
                <a:lnTo>
                  <a:pt x="13099" y="3576"/>
                </a:lnTo>
                <a:lnTo>
                  <a:pt x="13075" y="3788"/>
                </a:lnTo>
                <a:lnTo>
                  <a:pt x="13087" y="4036"/>
                </a:lnTo>
                <a:lnTo>
                  <a:pt x="13109" y="4177"/>
                </a:lnTo>
                <a:lnTo>
                  <a:pt x="13202" y="4529"/>
                </a:lnTo>
                <a:lnTo>
                  <a:pt x="13259" y="4787"/>
                </a:lnTo>
                <a:lnTo>
                  <a:pt x="13266" y="4726"/>
                </a:lnTo>
                <a:lnTo>
                  <a:pt x="13327" y="4491"/>
                </a:lnTo>
                <a:lnTo>
                  <a:pt x="13427" y="4260"/>
                </a:lnTo>
                <a:lnTo>
                  <a:pt x="13571" y="4054"/>
                </a:lnTo>
                <a:lnTo>
                  <a:pt x="13739" y="3879"/>
                </a:lnTo>
                <a:lnTo>
                  <a:pt x="13862" y="3788"/>
                </a:lnTo>
                <a:lnTo>
                  <a:pt x="13780" y="3723"/>
                </a:lnTo>
                <a:lnTo>
                  <a:pt x="13717" y="3622"/>
                </a:lnTo>
                <a:lnTo>
                  <a:pt x="13676" y="3509"/>
                </a:lnTo>
                <a:lnTo>
                  <a:pt x="13682" y="3388"/>
                </a:lnTo>
                <a:lnTo>
                  <a:pt x="13688" y="3364"/>
                </a:lnTo>
                <a:lnTo>
                  <a:pt x="13684" y="3479"/>
                </a:lnTo>
                <a:lnTo>
                  <a:pt x="13707" y="3588"/>
                </a:lnTo>
                <a:lnTo>
                  <a:pt x="13764" y="3686"/>
                </a:lnTo>
                <a:lnTo>
                  <a:pt x="13846" y="3766"/>
                </a:lnTo>
                <a:lnTo>
                  <a:pt x="13872" y="3781"/>
                </a:lnTo>
                <a:lnTo>
                  <a:pt x="13931" y="3737"/>
                </a:lnTo>
                <a:lnTo>
                  <a:pt x="13966" y="3720"/>
                </a:lnTo>
                <a:lnTo>
                  <a:pt x="13961" y="3719"/>
                </a:lnTo>
                <a:lnTo>
                  <a:pt x="13891" y="3668"/>
                </a:lnTo>
                <a:lnTo>
                  <a:pt x="13833" y="3595"/>
                </a:lnTo>
                <a:lnTo>
                  <a:pt x="13809" y="3518"/>
                </a:lnTo>
                <a:lnTo>
                  <a:pt x="13807" y="3427"/>
                </a:lnTo>
                <a:lnTo>
                  <a:pt x="13808" y="3421"/>
                </a:lnTo>
                <a:lnTo>
                  <a:pt x="13811" y="3409"/>
                </a:lnTo>
                <a:lnTo>
                  <a:pt x="13822" y="3515"/>
                </a:lnTo>
                <a:lnTo>
                  <a:pt x="13847" y="3592"/>
                </a:lnTo>
                <a:lnTo>
                  <a:pt x="13908" y="3653"/>
                </a:lnTo>
                <a:lnTo>
                  <a:pt x="13981" y="3692"/>
                </a:lnTo>
                <a:lnTo>
                  <a:pt x="14013" y="3698"/>
                </a:lnTo>
                <a:lnTo>
                  <a:pt x="14151" y="3634"/>
                </a:lnTo>
                <a:lnTo>
                  <a:pt x="14371" y="3556"/>
                </a:lnTo>
                <a:lnTo>
                  <a:pt x="14384" y="3555"/>
                </a:lnTo>
                <a:lnTo>
                  <a:pt x="14403" y="3533"/>
                </a:lnTo>
                <a:lnTo>
                  <a:pt x="14449" y="3429"/>
                </a:lnTo>
                <a:lnTo>
                  <a:pt x="14461" y="3310"/>
                </a:lnTo>
                <a:lnTo>
                  <a:pt x="14440" y="3195"/>
                </a:lnTo>
                <a:lnTo>
                  <a:pt x="14398" y="3087"/>
                </a:lnTo>
                <a:lnTo>
                  <a:pt x="14326" y="2992"/>
                </a:lnTo>
                <a:lnTo>
                  <a:pt x="14238" y="2910"/>
                </a:lnTo>
                <a:lnTo>
                  <a:pt x="14075" y="2822"/>
                </a:lnTo>
                <a:lnTo>
                  <a:pt x="13908" y="2798"/>
                </a:lnTo>
                <a:lnTo>
                  <a:pt x="13735" y="2817"/>
                </a:lnTo>
                <a:lnTo>
                  <a:pt x="13566" y="2875"/>
                </a:lnTo>
                <a:lnTo>
                  <a:pt x="13412" y="2970"/>
                </a:lnTo>
                <a:lnTo>
                  <a:pt x="13288" y="3098"/>
                </a:lnTo>
                <a:lnTo>
                  <a:pt x="13205" y="3226"/>
                </a:lnTo>
                <a:lnTo>
                  <a:pt x="13243" y="3150"/>
                </a:lnTo>
                <a:lnTo>
                  <a:pt x="13326" y="3031"/>
                </a:lnTo>
                <a:lnTo>
                  <a:pt x="13437" y="2925"/>
                </a:lnTo>
                <a:lnTo>
                  <a:pt x="13566" y="2850"/>
                </a:lnTo>
                <a:lnTo>
                  <a:pt x="13695" y="2800"/>
                </a:lnTo>
                <a:lnTo>
                  <a:pt x="13842" y="2780"/>
                </a:lnTo>
                <a:lnTo>
                  <a:pt x="13994" y="2788"/>
                </a:lnTo>
                <a:lnTo>
                  <a:pt x="14126" y="2823"/>
                </a:lnTo>
                <a:lnTo>
                  <a:pt x="14251" y="2888"/>
                </a:lnTo>
                <a:lnTo>
                  <a:pt x="14358" y="2993"/>
                </a:lnTo>
                <a:lnTo>
                  <a:pt x="14416" y="3092"/>
                </a:lnTo>
                <a:lnTo>
                  <a:pt x="14452" y="3198"/>
                </a:lnTo>
                <a:lnTo>
                  <a:pt x="14473" y="3313"/>
                </a:lnTo>
                <a:lnTo>
                  <a:pt x="14455" y="3431"/>
                </a:lnTo>
                <a:lnTo>
                  <a:pt x="14421" y="3537"/>
                </a:lnTo>
                <a:lnTo>
                  <a:pt x="14409" y="3553"/>
                </a:lnTo>
                <a:lnTo>
                  <a:pt x="14604" y="3535"/>
                </a:lnTo>
                <a:lnTo>
                  <a:pt x="14627" y="3489"/>
                </a:lnTo>
                <a:lnTo>
                  <a:pt x="14654" y="3361"/>
                </a:lnTo>
                <a:lnTo>
                  <a:pt x="14642" y="3235"/>
                </a:lnTo>
                <a:lnTo>
                  <a:pt x="14616" y="3113"/>
                </a:lnTo>
                <a:lnTo>
                  <a:pt x="14551" y="2967"/>
                </a:lnTo>
                <a:lnTo>
                  <a:pt x="14474" y="2864"/>
                </a:lnTo>
                <a:lnTo>
                  <a:pt x="14373" y="2791"/>
                </a:lnTo>
                <a:lnTo>
                  <a:pt x="14326" y="2744"/>
                </a:lnTo>
                <a:lnTo>
                  <a:pt x="14208" y="2684"/>
                </a:lnTo>
                <a:lnTo>
                  <a:pt x="14063" y="2646"/>
                </a:lnTo>
                <a:lnTo>
                  <a:pt x="13904" y="2642"/>
                </a:lnTo>
                <a:close/>
                <a:moveTo>
                  <a:pt x="17684" y="2601"/>
                </a:moveTo>
                <a:lnTo>
                  <a:pt x="17522" y="2629"/>
                </a:lnTo>
                <a:lnTo>
                  <a:pt x="17374" y="2680"/>
                </a:lnTo>
                <a:lnTo>
                  <a:pt x="17237" y="2760"/>
                </a:lnTo>
                <a:lnTo>
                  <a:pt x="17122" y="2877"/>
                </a:lnTo>
                <a:lnTo>
                  <a:pt x="17119" y="2882"/>
                </a:lnTo>
                <a:lnTo>
                  <a:pt x="17005" y="3175"/>
                </a:lnTo>
                <a:lnTo>
                  <a:pt x="16890" y="3466"/>
                </a:lnTo>
                <a:lnTo>
                  <a:pt x="16791" y="3723"/>
                </a:lnTo>
                <a:lnTo>
                  <a:pt x="16690" y="3960"/>
                </a:lnTo>
                <a:lnTo>
                  <a:pt x="16604" y="4163"/>
                </a:lnTo>
                <a:lnTo>
                  <a:pt x="16557" y="4266"/>
                </a:lnTo>
                <a:lnTo>
                  <a:pt x="16589" y="4216"/>
                </a:lnTo>
                <a:lnTo>
                  <a:pt x="16547" y="4289"/>
                </a:lnTo>
                <a:lnTo>
                  <a:pt x="16541" y="4302"/>
                </a:lnTo>
                <a:lnTo>
                  <a:pt x="16588" y="4223"/>
                </a:lnTo>
                <a:lnTo>
                  <a:pt x="16675" y="4107"/>
                </a:lnTo>
                <a:lnTo>
                  <a:pt x="16623" y="4163"/>
                </a:lnTo>
                <a:lnTo>
                  <a:pt x="16624" y="4161"/>
                </a:lnTo>
                <a:lnTo>
                  <a:pt x="16711" y="4059"/>
                </a:lnTo>
                <a:lnTo>
                  <a:pt x="16717" y="4051"/>
                </a:lnTo>
                <a:lnTo>
                  <a:pt x="16721" y="4047"/>
                </a:lnTo>
                <a:lnTo>
                  <a:pt x="16745" y="4020"/>
                </a:lnTo>
                <a:lnTo>
                  <a:pt x="16773" y="3999"/>
                </a:lnTo>
                <a:lnTo>
                  <a:pt x="16879" y="3901"/>
                </a:lnTo>
                <a:lnTo>
                  <a:pt x="17057" y="3761"/>
                </a:lnTo>
                <a:lnTo>
                  <a:pt x="17252" y="3658"/>
                </a:lnTo>
                <a:lnTo>
                  <a:pt x="17465" y="3579"/>
                </a:lnTo>
                <a:lnTo>
                  <a:pt x="17662" y="3540"/>
                </a:lnTo>
                <a:lnTo>
                  <a:pt x="17745" y="3531"/>
                </a:lnTo>
                <a:lnTo>
                  <a:pt x="17685" y="3476"/>
                </a:lnTo>
                <a:lnTo>
                  <a:pt x="17645" y="3407"/>
                </a:lnTo>
                <a:lnTo>
                  <a:pt x="17630" y="3320"/>
                </a:lnTo>
                <a:lnTo>
                  <a:pt x="17634" y="3231"/>
                </a:lnTo>
                <a:lnTo>
                  <a:pt x="17637" y="3219"/>
                </a:lnTo>
                <a:lnTo>
                  <a:pt x="17639" y="3213"/>
                </a:lnTo>
                <a:lnTo>
                  <a:pt x="17636" y="3321"/>
                </a:lnTo>
                <a:lnTo>
                  <a:pt x="17653" y="3403"/>
                </a:lnTo>
                <a:lnTo>
                  <a:pt x="17713" y="3470"/>
                </a:lnTo>
                <a:lnTo>
                  <a:pt x="17784" y="3515"/>
                </a:lnTo>
                <a:lnTo>
                  <a:pt x="17811" y="3523"/>
                </a:lnTo>
                <a:lnTo>
                  <a:pt x="17867" y="3517"/>
                </a:lnTo>
                <a:lnTo>
                  <a:pt x="18037" y="3529"/>
                </a:lnTo>
                <a:lnTo>
                  <a:pt x="18051" y="3527"/>
                </a:lnTo>
                <a:lnTo>
                  <a:pt x="18139" y="3486"/>
                </a:lnTo>
                <a:lnTo>
                  <a:pt x="18232" y="3401"/>
                </a:lnTo>
                <a:lnTo>
                  <a:pt x="18279" y="3297"/>
                </a:lnTo>
                <a:lnTo>
                  <a:pt x="18301" y="3187"/>
                </a:lnTo>
                <a:lnTo>
                  <a:pt x="18295" y="3064"/>
                </a:lnTo>
                <a:lnTo>
                  <a:pt x="18262" y="2945"/>
                </a:lnTo>
                <a:lnTo>
                  <a:pt x="18206" y="2841"/>
                </a:lnTo>
                <a:lnTo>
                  <a:pt x="18132" y="2757"/>
                </a:lnTo>
                <a:lnTo>
                  <a:pt x="17985" y="2654"/>
                </a:lnTo>
                <a:lnTo>
                  <a:pt x="17842" y="2610"/>
                </a:lnTo>
                <a:lnTo>
                  <a:pt x="17684" y="2601"/>
                </a:lnTo>
                <a:close/>
                <a:moveTo>
                  <a:pt x="8906" y="2519"/>
                </a:moveTo>
                <a:lnTo>
                  <a:pt x="8541" y="2538"/>
                </a:lnTo>
                <a:lnTo>
                  <a:pt x="8172" y="2596"/>
                </a:lnTo>
                <a:lnTo>
                  <a:pt x="7813" y="2688"/>
                </a:lnTo>
                <a:lnTo>
                  <a:pt x="7459" y="2813"/>
                </a:lnTo>
                <a:lnTo>
                  <a:pt x="7155" y="2940"/>
                </a:lnTo>
                <a:lnTo>
                  <a:pt x="6870" y="3096"/>
                </a:lnTo>
                <a:lnTo>
                  <a:pt x="6596" y="3281"/>
                </a:lnTo>
                <a:lnTo>
                  <a:pt x="6349" y="3487"/>
                </a:lnTo>
                <a:lnTo>
                  <a:pt x="6114" y="3721"/>
                </a:lnTo>
                <a:lnTo>
                  <a:pt x="5900" y="3973"/>
                </a:lnTo>
                <a:lnTo>
                  <a:pt x="5718" y="4247"/>
                </a:lnTo>
                <a:lnTo>
                  <a:pt x="5561" y="4527"/>
                </a:lnTo>
                <a:lnTo>
                  <a:pt x="5425" y="4826"/>
                </a:lnTo>
                <a:lnTo>
                  <a:pt x="5326" y="5128"/>
                </a:lnTo>
                <a:lnTo>
                  <a:pt x="5248" y="5448"/>
                </a:lnTo>
                <a:lnTo>
                  <a:pt x="5209" y="5766"/>
                </a:lnTo>
                <a:lnTo>
                  <a:pt x="5207" y="6094"/>
                </a:lnTo>
                <a:lnTo>
                  <a:pt x="5239" y="6411"/>
                </a:lnTo>
                <a:lnTo>
                  <a:pt x="5315" y="6733"/>
                </a:lnTo>
                <a:lnTo>
                  <a:pt x="5425" y="7051"/>
                </a:lnTo>
                <a:lnTo>
                  <a:pt x="5553" y="7297"/>
                </a:lnTo>
                <a:lnTo>
                  <a:pt x="5707" y="7518"/>
                </a:lnTo>
                <a:lnTo>
                  <a:pt x="5765" y="7589"/>
                </a:lnTo>
                <a:lnTo>
                  <a:pt x="5741" y="7488"/>
                </a:lnTo>
                <a:lnTo>
                  <a:pt x="5728" y="7374"/>
                </a:lnTo>
                <a:lnTo>
                  <a:pt x="5673" y="7258"/>
                </a:lnTo>
                <a:lnTo>
                  <a:pt x="5583" y="6964"/>
                </a:lnTo>
                <a:lnTo>
                  <a:pt x="5536" y="6676"/>
                </a:lnTo>
                <a:lnTo>
                  <a:pt x="5516" y="6387"/>
                </a:lnTo>
                <a:lnTo>
                  <a:pt x="5538" y="6084"/>
                </a:lnTo>
                <a:lnTo>
                  <a:pt x="5583" y="5787"/>
                </a:lnTo>
                <a:lnTo>
                  <a:pt x="5664" y="5506"/>
                </a:lnTo>
                <a:lnTo>
                  <a:pt x="5783" y="5223"/>
                </a:lnTo>
                <a:lnTo>
                  <a:pt x="5918" y="4956"/>
                </a:lnTo>
                <a:lnTo>
                  <a:pt x="6087" y="4704"/>
                </a:lnTo>
                <a:lnTo>
                  <a:pt x="6265" y="4468"/>
                </a:lnTo>
                <a:lnTo>
                  <a:pt x="6483" y="4249"/>
                </a:lnTo>
                <a:lnTo>
                  <a:pt x="6709" y="4051"/>
                </a:lnTo>
                <a:lnTo>
                  <a:pt x="6958" y="3885"/>
                </a:lnTo>
                <a:lnTo>
                  <a:pt x="7221" y="3742"/>
                </a:lnTo>
                <a:lnTo>
                  <a:pt x="7535" y="3599"/>
                </a:lnTo>
                <a:lnTo>
                  <a:pt x="7871" y="3494"/>
                </a:lnTo>
                <a:lnTo>
                  <a:pt x="8206" y="3422"/>
                </a:lnTo>
                <a:lnTo>
                  <a:pt x="8555" y="3391"/>
                </a:lnTo>
                <a:lnTo>
                  <a:pt x="8906" y="3400"/>
                </a:lnTo>
                <a:lnTo>
                  <a:pt x="9250" y="3439"/>
                </a:lnTo>
                <a:lnTo>
                  <a:pt x="9582" y="3520"/>
                </a:lnTo>
                <a:lnTo>
                  <a:pt x="9913" y="3632"/>
                </a:lnTo>
                <a:lnTo>
                  <a:pt x="10229" y="3773"/>
                </a:lnTo>
                <a:lnTo>
                  <a:pt x="10531" y="3949"/>
                </a:lnTo>
                <a:lnTo>
                  <a:pt x="10813" y="4146"/>
                </a:lnTo>
                <a:lnTo>
                  <a:pt x="11075" y="4375"/>
                </a:lnTo>
                <a:lnTo>
                  <a:pt x="11310" y="4630"/>
                </a:lnTo>
                <a:lnTo>
                  <a:pt x="11466" y="4819"/>
                </a:lnTo>
                <a:lnTo>
                  <a:pt x="11605" y="5023"/>
                </a:lnTo>
                <a:lnTo>
                  <a:pt x="11727" y="5248"/>
                </a:lnTo>
                <a:lnTo>
                  <a:pt x="11809" y="5418"/>
                </a:lnTo>
                <a:lnTo>
                  <a:pt x="11749" y="5260"/>
                </a:lnTo>
                <a:lnTo>
                  <a:pt x="11626" y="4945"/>
                </a:lnTo>
                <a:lnTo>
                  <a:pt x="11497" y="4628"/>
                </a:lnTo>
                <a:lnTo>
                  <a:pt x="11367" y="4317"/>
                </a:lnTo>
                <a:lnTo>
                  <a:pt x="11228" y="4010"/>
                </a:lnTo>
                <a:lnTo>
                  <a:pt x="11108" y="3709"/>
                </a:lnTo>
                <a:lnTo>
                  <a:pt x="10993" y="3414"/>
                </a:lnTo>
                <a:lnTo>
                  <a:pt x="10885" y="3116"/>
                </a:lnTo>
                <a:lnTo>
                  <a:pt x="10869" y="3065"/>
                </a:lnTo>
                <a:lnTo>
                  <a:pt x="10693" y="2963"/>
                </a:lnTo>
                <a:lnTo>
                  <a:pt x="10356" y="2803"/>
                </a:lnTo>
                <a:lnTo>
                  <a:pt x="10012" y="2693"/>
                </a:lnTo>
                <a:lnTo>
                  <a:pt x="9643" y="2603"/>
                </a:lnTo>
                <a:lnTo>
                  <a:pt x="9280" y="2540"/>
                </a:lnTo>
                <a:lnTo>
                  <a:pt x="8906" y="2519"/>
                </a:lnTo>
                <a:close/>
                <a:moveTo>
                  <a:pt x="12576" y="2359"/>
                </a:moveTo>
                <a:lnTo>
                  <a:pt x="12574" y="2634"/>
                </a:lnTo>
                <a:lnTo>
                  <a:pt x="12602" y="2995"/>
                </a:lnTo>
                <a:lnTo>
                  <a:pt x="12608" y="3033"/>
                </a:lnTo>
                <a:lnTo>
                  <a:pt x="12734" y="3544"/>
                </a:lnTo>
                <a:lnTo>
                  <a:pt x="12905" y="4097"/>
                </a:lnTo>
                <a:lnTo>
                  <a:pt x="12952" y="4206"/>
                </a:lnTo>
                <a:lnTo>
                  <a:pt x="13077" y="4531"/>
                </a:lnTo>
                <a:lnTo>
                  <a:pt x="13065" y="4487"/>
                </a:lnTo>
                <a:lnTo>
                  <a:pt x="13048" y="4431"/>
                </a:lnTo>
                <a:lnTo>
                  <a:pt x="13045" y="4417"/>
                </a:lnTo>
                <a:lnTo>
                  <a:pt x="12932" y="4014"/>
                </a:lnTo>
                <a:lnTo>
                  <a:pt x="12844" y="3638"/>
                </a:lnTo>
                <a:lnTo>
                  <a:pt x="12794" y="3290"/>
                </a:lnTo>
                <a:lnTo>
                  <a:pt x="12768" y="2974"/>
                </a:lnTo>
                <a:lnTo>
                  <a:pt x="12767" y="2684"/>
                </a:lnTo>
                <a:lnTo>
                  <a:pt x="12778" y="2424"/>
                </a:lnTo>
                <a:lnTo>
                  <a:pt x="12786" y="2367"/>
                </a:lnTo>
                <a:lnTo>
                  <a:pt x="12766" y="2369"/>
                </a:lnTo>
                <a:lnTo>
                  <a:pt x="12576" y="2359"/>
                </a:lnTo>
                <a:close/>
                <a:moveTo>
                  <a:pt x="12476" y="2338"/>
                </a:moveTo>
                <a:lnTo>
                  <a:pt x="12477" y="2344"/>
                </a:lnTo>
                <a:lnTo>
                  <a:pt x="12516" y="2563"/>
                </a:lnTo>
                <a:lnTo>
                  <a:pt x="12511" y="2347"/>
                </a:lnTo>
                <a:lnTo>
                  <a:pt x="12476" y="2338"/>
                </a:lnTo>
                <a:close/>
                <a:moveTo>
                  <a:pt x="13786" y="1752"/>
                </a:moveTo>
                <a:lnTo>
                  <a:pt x="13694" y="1899"/>
                </a:lnTo>
                <a:lnTo>
                  <a:pt x="13533" y="2069"/>
                </a:lnTo>
                <a:lnTo>
                  <a:pt x="13360" y="2191"/>
                </a:lnTo>
                <a:lnTo>
                  <a:pt x="13175" y="2284"/>
                </a:lnTo>
                <a:lnTo>
                  <a:pt x="12972" y="2346"/>
                </a:lnTo>
                <a:lnTo>
                  <a:pt x="12954" y="2348"/>
                </a:lnTo>
                <a:lnTo>
                  <a:pt x="12924" y="2649"/>
                </a:lnTo>
                <a:lnTo>
                  <a:pt x="12922" y="2976"/>
                </a:lnTo>
                <a:lnTo>
                  <a:pt x="12957" y="3333"/>
                </a:lnTo>
                <a:lnTo>
                  <a:pt x="13014" y="3701"/>
                </a:lnTo>
                <a:lnTo>
                  <a:pt x="13062" y="3954"/>
                </a:lnTo>
                <a:lnTo>
                  <a:pt x="13056" y="3886"/>
                </a:lnTo>
                <a:lnTo>
                  <a:pt x="13060" y="3649"/>
                </a:lnTo>
                <a:lnTo>
                  <a:pt x="13081" y="3449"/>
                </a:lnTo>
                <a:lnTo>
                  <a:pt x="13134" y="3270"/>
                </a:lnTo>
                <a:lnTo>
                  <a:pt x="13202" y="3108"/>
                </a:lnTo>
                <a:lnTo>
                  <a:pt x="13278" y="2967"/>
                </a:lnTo>
                <a:lnTo>
                  <a:pt x="13377" y="2858"/>
                </a:lnTo>
                <a:lnTo>
                  <a:pt x="13478" y="2769"/>
                </a:lnTo>
                <a:lnTo>
                  <a:pt x="13578" y="2705"/>
                </a:lnTo>
                <a:lnTo>
                  <a:pt x="13682" y="2655"/>
                </a:lnTo>
                <a:lnTo>
                  <a:pt x="13785" y="2630"/>
                </a:lnTo>
                <a:lnTo>
                  <a:pt x="13952" y="2604"/>
                </a:lnTo>
                <a:lnTo>
                  <a:pt x="14112" y="2633"/>
                </a:lnTo>
                <a:lnTo>
                  <a:pt x="14189" y="2657"/>
                </a:lnTo>
                <a:lnTo>
                  <a:pt x="14063" y="2549"/>
                </a:lnTo>
                <a:lnTo>
                  <a:pt x="13976" y="2417"/>
                </a:lnTo>
                <a:lnTo>
                  <a:pt x="13910" y="2277"/>
                </a:lnTo>
                <a:lnTo>
                  <a:pt x="13904" y="2248"/>
                </a:lnTo>
                <a:lnTo>
                  <a:pt x="13895" y="2235"/>
                </a:lnTo>
                <a:lnTo>
                  <a:pt x="13823" y="2094"/>
                </a:lnTo>
                <a:lnTo>
                  <a:pt x="13784" y="1923"/>
                </a:lnTo>
                <a:lnTo>
                  <a:pt x="13786" y="1752"/>
                </a:lnTo>
                <a:close/>
                <a:moveTo>
                  <a:pt x="7976" y="1717"/>
                </a:moveTo>
                <a:lnTo>
                  <a:pt x="7956" y="1729"/>
                </a:lnTo>
                <a:lnTo>
                  <a:pt x="7919" y="1775"/>
                </a:lnTo>
                <a:lnTo>
                  <a:pt x="7919" y="1770"/>
                </a:lnTo>
                <a:lnTo>
                  <a:pt x="7958" y="1723"/>
                </a:lnTo>
                <a:lnTo>
                  <a:pt x="7976" y="1717"/>
                </a:lnTo>
                <a:close/>
                <a:moveTo>
                  <a:pt x="8073" y="1701"/>
                </a:moveTo>
                <a:lnTo>
                  <a:pt x="8014" y="1705"/>
                </a:lnTo>
                <a:lnTo>
                  <a:pt x="7976" y="1717"/>
                </a:lnTo>
                <a:lnTo>
                  <a:pt x="8002" y="1702"/>
                </a:lnTo>
                <a:lnTo>
                  <a:pt x="8073" y="1701"/>
                </a:lnTo>
                <a:close/>
                <a:moveTo>
                  <a:pt x="7048" y="1659"/>
                </a:moveTo>
                <a:lnTo>
                  <a:pt x="7069" y="1680"/>
                </a:lnTo>
                <a:lnTo>
                  <a:pt x="7057" y="1672"/>
                </a:lnTo>
                <a:lnTo>
                  <a:pt x="7048" y="1659"/>
                </a:lnTo>
                <a:close/>
                <a:moveTo>
                  <a:pt x="16732" y="1623"/>
                </a:moveTo>
                <a:lnTo>
                  <a:pt x="16732" y="1669"/>
                </a:lnTo>
                <a:lnTo>
                  <a:pt x="16684" y="1952"/>
                </a:lnTo>
                <a:lnTo>
                  <a:pt x="16567" y="2223"/>
                </a:lnTo>
                <a:lnTo>
                  <a:pt x="16461" y="2408"/>
                </a:lnTo>
                <a:lnTo>
                  <a:pt x="16334" y="2574"/>
                </a:lnTo>
                <a:lnTo>
                  <a:pt x="16184" y="2727"/>
                </a:lnTo>
                <a:lnTo>
                  <a:pt x="16013" y="2863"/>
                </a:lnTo>
                <a:lnTo>
                  <a:pt x="15829" y="2975"/>
                </a:lnTo>
                <a:lnTo>
                  <a:pt x="15634" y="3059"/>
                </a:lnTo>
                <a:lnTo>
                  <a:pt x="15430" y="3101"/>
                </a:lnTo>
                <a:lnTo>
                  <a:pt x="15214" y="3115"/>
                </a:lnTo>
                <a:lnTo>
                  <a:pt x="14975" y="3091"/>
                </a:lnTo>
                <a:lnTo>
                  <a:pt x="14754" y="3027"/>
                </a:lnTo>
                <a:lnTo>
                  <a:pt x="14557" y="2923"/>
                </a:lnTo>
                <a:lnTo>
                  <a:pt x="14539" y="2911"/>
                </a:lnTo>
                <a:lnTo>
                  <a:pt x="14598" y="3011"/>
                </a:lnTo>
                <a:lnTo>
                  <a:pt x="14647" y="3140"/>
                </a:lnTo>
                <a:lnTo>
                  <a:pt x="14674" y="3282"/>
                </a:lnTo>
                <a:lnTo>
                  <a:pt x="14662" y="3427"/>
                </a:lnTo>
                <a:lnTo>
                  <a:pt x="14622" y="3536"/>
                </a:lnTo>
                <a:lnTo>
                  <a:pt x="14834" y="3556"/>
                </a:lnTo>
                <a:lnTo>
                  <a:pt x="15073" y="3625"/>
                </a:lnTo>
                <a:lnTo>
                  <a:pt x="15284" y="3751"/>
                </a:lnTo>
                <a:lnTo>
                  <a:pt x="15441" y="3889"/>
                </a:lnTo>
                <a:lnTo>
                  <a:pt x="15572" y="4052"/>
                </a:lnTo>
                <a:lnTo>
                  <a:pt x="15677" y="4241"/>
                </a:lnTo>
                <a:lnTo>
                  <a:pt x="15745" y="4445"/>
                </a:lnTo>
                <a:lnTo>
                  <a:pt x="15768" y="4651"/>
                </a:lnTo>
                <a:lnTo>
                  <a:pt x="15746" y="4857"/>
                </a:lnTo>
                <a:lnTo>
                  <a:pt x="15679" y="5064"/>
                </a:lnTo>
                <a:lnTo>
                  <a:pt x="15591" y="5202"/>
                </a:lnTo>
                <a:lnTo>
                  <a:pt x="15483" y="5322"/>
                </a:lnTo>
                <a:lnTo>
                  <a:pt x="15350" y="5435"/>
                </a:lnTo>
                <a:lnTo>
                  <a:pt x="15207" y="5513"/>
                </a:lnTo>
                <a:lnTo>
                  <a:pt x="15130" y="5538"/>
                </a:lnTo>
                <a:lnTo>
                  <a:pt x="15243" y="5522"/>
                </a:lnTo>
                <a:lnTo>
                  <a:pt x="15359" y="5546"/>
                </a:lnTo>
                <a:lnTo>
                  <a:pt x="15460" y="5605"/>
                </a:lnTo>
                <a:lnTo>
                  <a:pt x="15546" y="5692"/>
                </a:lnTo>
                <a:lnTo>
                  <a:pt x="15601" y="5803"/>
                </a:lnTo>
                <a:lnTo>
                  <a:pt x="15622" y="5918"/>
                </a:lnTo>
                <a:lnTo>
                  <a:pt x="15623" y="6005"/>
                </a:lnTo>
                <a:lnTo>
                  <a:pt x="15662" y="5935"/>
                </a:lnTo>
                <a:lnTo>
                  <a:pt x="15804" y="5663"/>
                </a:lnTo>
                <a:lnTo>
                  <a:pt x="15942" y="5410"/>
                </a:lnTo>
                <a:lnTo>
                  <a:pt x="16053" y="5182"/>
                </a:lnTo>
                <a:lnTo>
                  <a:pt x="16142" y="4993"/>
                </a:lnTo>
                <a:lnTo>
                  <a:pt x="16216" y="4833"/>
                </a:lnTo>
                <a:lnTo>
                  <a:pt x="16270" y="4725"/>
                </a:lnTo>
                <a:lnTo>
                  <a:pt x="16309" y="4651"/>
                </a:lnTo>
                <a:lnTo>
                  <a:pt x="16321" y="4629"/>
                </a:lnTo>
                <a:lnTo>
                  <a:pt x="16327" y="4605"/>
                </a:lnTo>
                <a:lnTo>
                  <a:pt x="16357" y="4541"/>
                </a:lnTo>
                <a:lnTo>
                  <a:pt x="16409" y="4440"/>
                </a:lnTo>
                <a:lnTo>
                  <a:pt x="16471" y="4301"/>
                </a:lnTo>
                <a:lnTo>
                  <a:pt x="16537" y="4126"/>
                </a:lnTo>
                <a:lnTo>
                  <a:pt x="16628" y="3925"/>
                </a:lnTo>
                <a:lnTo>
                  <a:pt x="16726" y="3699"/>
                </a:lnTo>
                <a:lnTo>
                  <a:pt x="16827" y="3437"/>
                </a:lnTo>
                <a:lnTo>
                  <a:pt x="16945" y="3159"/>
                </a:lnTo>
                <a:lnTo>
                  <a:pt x="17059" y="2848"/>
                </a:lnTo>
                <a:lnTo>
                  <a:pt x="17178" y="2519"/>
                </a:lnTo>
                <a:lnTo>
                  <a:pt x="17292" y="2182"/>
                </a:lnTo>
                <a:lnTo>
                  <a:pt x="17413" y="1822"/>
                </a:lnTo>
                <a:lnTo>
                  <a:pt x="17429" y="1769"/>
                </a:lnTo>
                <a:lnTo>
                  <a:pt x="17166" y="1731"/>
                </a:lnTo>
                <a:lnTo>
                  <a:pt x="16915" y="1684"/>
                </a:lnTo>
                <a:lnTo>
                  <a:pt x="16732" y="1623"/>
                </a:lnTo>
                <a:close/>
                <a:moveTo>
                  <a:pt x="14685" y="1446"/>
                </a:moveTo>
                <a:lnTo>
                  <a:pt x="14700" y="1449"/>
                </a:lnTo>
                <a:lnTo>
                  <a:pt x="14824" y="1514"/>
                </a:lnTo>
                <a:lnTo>
                  <a:pt x="14685" y="1446"/>
                </a:lnTo>
                <a:close/>
                <a:moveTo>
                  <a:pt x="6956" y="1328"/>
                </a:moveTo>
                <a:lnTo>
                  <a:pt x="6950" y="1445"/>
                </a:lnTo>
                <a:lnTo>
                  <a:pt x="6988" y="1571"/>
                </a:lnTo>
                <a:lnTo>
                  <a:pt x="7048" y="1659"/>
                </a:lnTo>
                <a:lnTo>
                  <a:pt x="7028" y="1639"/>
                </a:lnTo>
                <a:lnTo>
                  <a:pt x="6968" y="1546"/>
                </a:lnTo>
                <a:lnTo>
                  <a:pt x="6944" y="1443"/>
                </a:lnTo>
                <a:lnTo>
                  <a:pt x="6953" y="1336"/>
                </a:lnTo>
                <a:lnTo>
                  <a:pt x="6956" y="1328"/>
                </a:lnTo>
                <a:close/>
                <a:moveTo>
                  <a:pt x="6959" y="1319"/>
                </a:moveTo>
                <a:lnTo>
                  <a:pt x="6956" y="1328"/>
                </a:lnTo>
                <a:lnTo>
                  <a:pt x="6956" y="1324"/>
                </a:lnTo>
                <a:lnTo>
                  <a:pt x="6959" y="1319"/>
                </a:lnTo>
                <a:close/>
                <a:moveTo>
                  <a:pt x="14771" y="1250"/>
                </a:moveTo>
                <a:lnTo>
                  <a:pt x="14843" y="1320"/>
                </a:lnTo>
                <a:lnTo>
                  <a:pt x="14912" y="1447"/>
                </a:lnTo>
                <a:lnTo>
                  <a:pt x="14947" y="1585"/>
                </a:lnTo>
                <a:lnTo>
                  <a:pt x="14947" y="1733"/>
                </a:lnTo>
                <a:lnTo>
                  <a:pt x="14892" y="1867"/>
                </a:lnTo>
                <a:lnTo>
                  <a:pt x="14935" y="1730"/>
                </a:lnTo>
                <a:lnTo>
                  <a:pt x="14944" y="1597"/>
                </a:lnTo>
                <a:lnTo>
                  <a:pt x="14915" y="1461"/>
                </a:lnTo>
                <a:lnTo>
                  <a:pt x="14846" y="1333"/>
                </a:lnTo>
                <a:lnTo>
                  <a:pt x="14771" y="1250"/>
                </a:lnTo>
                <a:close/>
                <a:moveTo>
                  <a:pt x="7005" y="1235"/>
                </a:moveTo>
                <a:lnTo>
                  <a:pt x="6959" y="1319"/>
                </a:lnTo>
                <a:lnTo>
                  <a:pt x="6979" y="1260"/>
                </a:lnTo>
                <a:lnTo>
                  <a:pt x="7005" y="1235"/>
                </a:lnTo>
                <a:close/>
                <a:moveTo>
                  <a:pt x="7007" y="1233"/>
                </a:moveTo>
                <a:lnTo>
                  <a:pt x="7005" y="1235"/>
                </a:lnTo>
                <a:lnTo>
                  <a:pt x="7005" y="1234"/>
                </a:lnTo>
                <a:lnTo>
                  <a:pt x="7007" y="1233"/>
                </a:lnTo>
                <a:close/>
                <a:moveTo>
                  <a:pt x="14751" y="1230"/>
                </a:moveTo>
                <a:lnTo>
                  <a:pt x="14757" y="1233"/>
                </a:lnTo>
                <a:lnTo>
                  <a:pt x="14771" y="1250"/>
                </a:lnTo>
                <a:lnTo>
                  <a:pt x="14751" y="1230"/>
                </a:lnTo>
                <a:close/>
                <a:moveTo>
                  <a:pt x="7290" y="1161"/>
                </a:moveTo>
                <a:lnTo>
                  <a:pt x="7295" y="1162"/>
                </a:lnTo>
                <a:lnTo>
                  <a:pt x="7372" y="1209"/>
                </a:lnTo>
                <a:lnTo>
                  <a:pt x="7290" y="1161"/>
                </a:lnTo>
                <a:close/>
                <a:moveTo>
                  <a:pt x="7277" y="1159"/>
                </a:moveTo>
                <a:lnTo>
                  <a:pt x="7288" y="1161"/>
                </a:lnTo>
                <a:lnTo>
                  <a:pt x="7290" y="1161"/>
                </a:lnTo>
                <a:lnTo>
                  <a:pt x="7277" y="1159"/>
                </a:lnTo>
                <a:close/>
                <a:moveTo>
                  <a:pt x="7162" y="1154"/>
                </a:moveTo>
                <a:lnTo>
                  <a:pt x="7091" y="1179"/>
                </a:lnTo>
                <a:lnTo>
                  <a:pt x="7007" y="1233"/>
                </a:lnTo>
                <a:lnTo>
                  <a:pt x="7048" y="1194"/>
                </a:lnTo>
                <a:lnTo>
                  <a:pt x="7129" y="1157"/>
                </a:lnTo>
                <a:lnTo>
                  <a:pt x="7162" y="1154"/>
                </a:lnTo>
                <a:close/>
                <a:moveTo>
                  <a:pt x="7215" y="1148"/>
                </a:moveTo>
                <a:lnTo>
                  <a:pt x="7277" y="1159"/>
                </a:lnTo>
                <a:lnTo>
                  <a:pt x="7205" y="1149"/>
                </a:lnTo>
                <a:lnTo>
                  <a:pt x="7215" y="1148"/>
                </a:lnTo>
                <a:close/>
                <a:moveTo>
                  <a:pt x="7183" y="1146"/>
                </a:moveTo>
                <a:lnTo>
                  <a:pt x="7205" y="1149"/>
                </a:lnTo>
                <a:lnTo>
                  <a:pt x="7162" y="1154"/>
                </a:lnTo>
                <a:lnTo>
                  <a:pt x="7183" y="1146"/>
                </a:lnTo>
                <a:close/>
                <a:moveTo>
                  <a:pt x="10785" y="1144"/>
                </a:moveTo>
                <a:lnTo>
                  <a:pt x="10782" y="1159"/>
                </a:lnTo>
                <a:lnTo>
                  <a:pt x="10746" y="1394"/>
                </a:lnTo>
                <a:lnTo>
                  <a:pt x="10738" y="1617"/>
                </a:lnTo>
                <a:lnTo>
                  <a:pt x="10738" y="1862"/>
                </a:lnTo>
                <a:lnTo>
                  <a:pt x="10775" y="2116"/>
                </a:lnTo>
                <a:lnTo>
                  <a:pt x="10827" y="2355"/>
                </a:lnTo>
                <a:lnTo>
                  <a:pt x="10861" y="2471"/>
                </a:lnTo>
                <a:lnTo>
                  <a:pt x="11098" y="2599"/>
                </a:lnTo>
                <a:lnTo>
                  <a:pt x="11358" y="2758"/>
                </a:lnTo>
                <a:lnTo>
                  <a:pt x="11614" y="2935"/>
                </a:lnTo>
                <a:lnTo>
                  <a:pt x="11862" y="3141"/>
                </a:lnTo>
                <a:lnTo>
                  <a:pt x="12103" y="3398"/>
                </a:lnTo>
                <a:lnTo>
                  <a:pt x="12335" y="3690"/>
                </a:lnTo>
                <a:lnTo>
                  <a:pt x="12551" y="4043"/>
                </a:lnTo>
                <a:lnTo>
                  <a:pt x="12530" y="4017"/>
                </a:lnTo>
                <a:lnTo>
                  <a:pt x="12663" y="4252"/>
                </a:lnTo>
                <a:lnTo>
                  <a:pt x="12828" y="4604"/>
                </a:lnTo>
                <a:lnTo>
                  <a:pt x="12958" y="4992"/>
                </a:lnTo>
                <a:lnTo>
                  <a:pt x="13065" y="5393"/>
                </a:lnTo>
                <a:lnTo>
                  <a:pt x="13124" y="5827"/>
                </a:lnTo>
                <a:lnTo>
                  <a:pt x="13161" y="6274"/>
                </a:lnTo>
                <a:lnTo>
                  <a:pt x="13156" y="6657"/>
                </a:lnTo>
                <a:lnTo>
                  <a:pt x="13163" y="6783"/>
                </a:lnTo>
                <a:lnTo>
                  <a:pt x="13147" y="7158"/>
                </a:lnTo>
                <a:lnTo>
                  <a:pt x="13105" y="7540"/>
                </a:lnTo>
                <a:lnTo>
                  <a:pt x="13034" y="7933"/>
                </a:lnTo>
                <a:lnTo>
                  <a:pt x="12940" y="8339"/>
                </a:lnTo>
                <a:lnTo>
                  <a:pt x="12807" y="8748"/>
                </a:lnTo>
                <a:lnTo>
                  <a:pt x="12639" y="9167"/>
                </a:lnTo>
                <a:lnTo>
                  <a:pt x="12424" y="9592"/>
                </a:lnTo>
                <a:lnTo>
                  <a:pt x="12185" y="10012"/>
                </a:lnTo>
                <a:lnTo>
                  <a:pt x="11899" y="10439"/>
                </a:lnTo>
                <a:lnTo>
                  <a:pt x="11574" y="10868"/>
                </a:lnTo>
                <a:lnTo>
                  <a:pt x="11199" y="11290"/>
                </a:lnTo>
                <a:lnTo>
                  <a:pt x="10785" y="11715"/>
                </a:lnTo>
                <a:lnTo>
                  <a:pt x="10322" y="12134"/>
                </a:lnTo>
                <a:lnTo>
                  <a:pt x="9820" y="12549"/>
                </a:lnTo>
                <a:lnTo>
                  <a:pt x="9606" y="12702"/>
                </a:lnTo>
                <a:lnTo>
                  <a:pt x="9580" y="12730"/>
                </a:lnTo>
                <a:lnTo>
                  <a:pt x="9444" y="12855"/>
                </a:lnTo>
                <a:lnTo>
                  <a:pt x="9332" y="12961"/>
                </a:lnTo>
                <a:lnTo>
                  <a:pt x="9233" y="13044"/>
                </a:lnTo>
                <a:lnTo>
                  <a:pt x="9159" y="13108"/>
                </a:lnTo>
                <a:lnTo>
                  <a:pt x="9116" y="13148"/>
                </a:lnTo>
                <a:lnTo>
                  <a:pt x="9099" y="13163"/>
                </a:lnTo>
                <a:lnTo>
                  <a:pt x="11752" y="11093"/>
                </a:lnTo>
                <a:lnTo>
                  <a:pt x="11910" y="10937"/>
                </a:lnTo>
                <a:lnTo>
                  <a:pt x="12137" y="10707"/>
                </a:lnTo>
                <a:lnTo>
                  <a:pt x="12370" y="10459"/>
                </a:lnTo>
                <a:lnTo>
                  <a:pt x="12620" y="10191"/>
                </a:lnTo>
                <a:lnTo>
                  <a:pt x="12882" y="9906"/>
                </a:lnTo>
                <a:lnTo>
                  <a:pt x="13148" y="9603"/>
                </a:lnTo>
                <a:lnTo>
                  <a:pt x="13411" y="9286"/>
                </a:lnTo>
                <a:lnTo>
                  <a:pt x="13678" y="8957"/>
                </a:lnTo>
                <a:lnTo>
                  <a:pt x="13942" y="8615"/>
                </a:lnTo>
                <a:lnTo>
                  <a:pt x="14193" y="8269"/>
                </a:lnTo>
                <a:lnTo>
                  <a:pt x="14439" y="7922"/>
                </a:lnTo>
                <a:lnTo>
                  <a:pt x="14672" y="7572"/>
                </a:lnTo>
                <a:lnTo>
                  <a:pt x="14778" y="7408"/>
                </a:lnTo>
                <a:lnTo>
                  <a:pt x="14802" y="7364"/>
                </a:lnTo>
                <a:lnTo>
                  <a:pt x="14813" y="7332"/>
                </a:lnTo>
                <a:lnTo>
                  <a:pt x="14817" y="7218"/>
                </a:lnTo>
                <a:lnTo>
                  <a:pt x="14793" y="7115"/>
                </a:lnTo>
                <a:lnTo>
                  <a:pt x="14744" y="7006"/>
                </a:lnTo>
                <a:lnTo>
                  <a:pt x="14668" y="6928"/>
                </a:lnTo>
                <a:lnTo>
                  <a:pt x="14574" y="6871"/>
                </a:lnTo>
                <a:lnTo>
                  <a:pt x="14471" y="6844"/>
                </a:lnTo>
                <a:lnTo>
                  <a:pt x="14367" y="6849"/>
                </a:lnTo>
                <a:lnTo>
                  <a:pt x="14260" y="6891"/>
                </a:lnTo>
                <a:lnTo>
                  <a:pt x="14182" y="6967"/>
                </a:lnTo>
                <a:lnTo>
                  <a:pt x="14131" y="7037"/>
                </a:lnTo>
                <a:lnTo>
                  <a:pt x="14115" y="7123"/>
                </a:lnTo>
                <a:lnTo>
                  <a:pt x="14119" y="7208"/>
                </a:lnTo>
                <a:lnTo>
                  <a:pt x="14149" y="7287"/>
                </a:lnTo>
                <a:lnTo>
                  <a:pt x="14209" y="7354"/>
                </a:lnTo>
                <a:lnTo>
                  <a:pt x="14287" y="7400"/>
                </a:lnTo>
                <a:lnTo>
                  <a:pt x="14368" y="7408"/>
                </a:lnTo>
                <a:lnTo>
                  <a:pt x="14451" y="7385"/>
                </a:lnTo>
                <a:lnTo>
                  <a:pt x="14524" y="7327"/>
                </a:lnTo>
                <a:lnTo>
                  <a:pt x="14558" y="7272"/>
                </a:lnTo>
                <a:lnTo>
                  <a:pt x="14570" y="7204"/>
                </a:lnTo>
                <a:lnTo>
                  <a:pt x="14543" y="7133"/>
                </a:lnTo>
                <a:lnTo>
                  <a:pt x="14506" y="7078"/>
                </a:lnTo>
                <a:lnTo>
                  <a:pt x="14443" y="7049"/>
                </a:lnTo>
                <a:lnTo>
                  <a:pt x="14365" y="7054"/>
                </a:lnTo>
                <a:lnTo>
                  <a:pt x="14447" y="7037"/>
                </a:lnTo>
                <a:lnTo>
                  <a:pt x="14520" y="7075"/>
                </a:lnTo>
                <a:lnTo>
                  <a:pt x="14561" y="7138"/>
                </a:lnTo>
                <a:lnTo>
                  <a:pt x="14577" y="7200"/>
                </a:lnTo>
                <a:lnTo>
                  <a:pt x="14576" y="7277"/>
                </a:lnTo>
                <a:lnTo>
                  <a:pt x="14533" y="7343"/>
                </a:lnTo>
                <a:lnTo>
                  <a:pt x="14462" y="7395"/>
                </a:lnTo>
                <a:lnTo>
                  <a:pt x="14377" y="7424"/>
                </a:lnTo>
                <a:lnTo>
                  <a:pt x="14282" y="7418"/>
                </a:lnTo>
                <a:lnTo>
                  <a:pt x="14204" y="7372"/>
                </a:lnTo>
                <a:lnTo>
                  <a:pt x="14140" y="7297"/>
                </a:lnTo>
                <a:lnTo>
                  <a:pt x="14105" y="7211"/>
                </a:lnTo>
                <a:lnTo>
                  <a:pt x="14101" y="7126"/>
                </a:lnTo>
                <a:lnTo>
                  <a:pt x="14125" y="7036"/>
                </a:lnTo>
                <a:lnTo>
                  <a:pt x="14173" y="6952"/>
                </a:lnTo>
                <a:lnTo>
                  <a:pt x="14257" y="6878"/>
                </a:lnTo>
                <a:lnTo>
                  <a:pt x="14364" y="6835"/>
                </a:lnTo>
                <a:lnTo>
                  <a:pt x="14482" y="6827"/>
                </a:lnTo>
                <a:lnTo>
                  <a:pt x="14586" y="6848"/>
                </a:lnTo>
                <a:lnTo>
                  <a:pt x="14686" y="6907"/>
                </a:lnTo>
                <a:lnTo>
                  <a:pt x="14770" y="7006"/>
                </a:lnTo>
                <a:lnTo>
                  <a:pt x="14826" y="7111"/>
                </a:lnTo>
                <a:lnTo>
                  <a:pt x="14849" y="7220"/>
                </a:lnTo>
                <a:lnTo>
                  <a:pt x="14846" y="7267"/>
                </a:lnTo>
                <a:lnTo>
                  <a:pt x="14909" y="7113"/>
                </a:lnTo>
                <a:lnTo>
                  <a:pt x="14966" y="6897"/>
                </a:lnTo>
                <a:lnTo>
                  <a:pt x="15000" y="6693"/>
                </a:lnTo>
                <a:lnTo>
                  <a:pt x="15002" y="6514"/>
                </a:lnTo>
                <a:lnTo>
                  <a:pt x="14985" y="6336"/>
                </a:lnTo>
                <a:lnTo>
                  <a:pt x="14937" y="6175"/>
                </a:lnTo>
                <a:lnTo>
                  <a:pt x="14884" y="6033"/>
                </a:lnTo>
                <a:lnTo>
                  <a:pt x="14812" y="5917"/>
                </a:lnTo>
                <a:lnTo>
                  <a:pt x="14740" y="5821"/>
                </a:lnTo>
                <a:lnTo>
                  <a:pt x="14652" y="5740"/>
                </a:lnTo>
                <a:lnTo>
                  <a:pt x="14566" y="5679"/>
                </a:lnTo>
                <a:lnTo>
                  <a:pt x="14429" y="5611"/>
                </a:lnTo>
                <a:lnTo>
                  <a:pt x="14289" y="5580"/>
                </a:lnTo>
                <a:lnTo>
                  <a:pt x="14138" y="5566"/>
                </a:lnTo>
                <a:lnTo>
                  <a:pt x="13990" y="5592"/>
                </a:lnTo>
                <a:lnTo>
                  <a:pt x="13856" y="5625"/>
                </a:lnTo>
                <a:lnTo>
                  <a:pt x="13875" y="5735"/>
                </a:lnTo>
                <a:lnTo>
                  <a:pt x="13880" y="5936"/>
                </a:lnTo>
                <a:lnTo>
                  <a:pt x="13878" y="6115"/>
                </a:lnTo>
                <a:lnTo>
                  <a:pt x="13851" y="6243"/>
                </a:lnTo>
                <a:lnTo>
                  <a:pt x="13859" y="6117"/>
                </a:lnTo>
                <a:lnTo>
                  <a:pt x="13859" y="5995"/>
                </a:lnTo>
                <a:lnTo>
                  <a:pt x="13844" y="5856"/>
                </a:lnTo>
                <a:lnTo>
                  <a:pt x="13838" y="5732"/>
                </a:lnTo>
                <a:lnTo>
                  <a:pt x="13821" y="5643"/>
                </a:lnTo>
                <a:lnTo>
                  <a:pt x="13717" y="5700"/>
                </a:lnTo>
                <a:lnTo>
                  <a:pt x="13607" y="5800"/>
                </a:lnTo>
                <a:lnTo>
                  <a:pt x="13508" y="5909"/>
                </a:lnTo>
                <a:lnTo>
                  <a:pt x="13440" y="6045"/>
                </a:lnTo>
                <a:lnTo>
                  <a:pt x="13403" y="6164"/>
                </a:lnTo>
                <a:lnTo>
                  <a:pt x="13403" y="6209"/>
                </a:lnTo>
                <a:lnTo>
                  <a:pt x="13394" y="6388"/>
                </a:lnTo>
                <a:lnTo>
                  <a:pt x="13408" y="6487"/>
                </a:lnTo>
                <a:lnTo>
                  <a:pt x="13468" y="6625"/>
                </a:lnTo>
                <a:lnTo>
                  <a:pt x="13560" y="6739"/>
                </a:lnTo>
                <a:lnTo>
                  <a:pt x="13668" y="6819"/>
                </a:lnTo>
                <a:lnTo>
                  <a:pt x="13792" y="6858"/>
                </a:lnTo>
                <a:lnTo>
                  <a:pt x="13923" y="6873"/>
                </a:lnTo>
                <a:lnTo>
                  <a:pt x="14059" y="6871"/>
                </a:lnTo>
                <a:lnTo>
                  <a:pt x="14180" y="6825"/>
                </a:lnTo>
                <a:lnTo>
                  <a:pt x="14290" y="6751"/>
                </a:lnTo>
                <a:lnTo>
                  <a:pt x="14373" y="6657"/>
                </a:lnTo>
                <a:lnTo>
                  <a:pt x="14425" y="6529"/>
                </a:lnTo>
                <a:lnTo>
                  <a:pt x="14427" y="6427"/>
                </a:lnTo>
                <a:lnTo>
                  <a:pt x="14404" y="6318"/>
                </a:lnTo>
                <a:lnTo>
                  <a:pt x="14349" y="6233"/>
                </a:lnTo>
                <a:lnTo>
                  <a:pt x="14281" y="6151"/>
                </a:lnTo>
                <a:lnTo>
                  <a:pt x="14189" y="6108"/>
                </a:lnTo>
                <a:lnTo>
                  <a:pt x="14207" y="6112"/>
                </a:lnTo>
                <a:lnTo>
                  <a:pt x="14305" y="6157"/>
                </a:lnTo>
                <a:lnTo>
                  <a:pt x="14372" y="6245"/>
                </a:lnTo>
                <a:lnTo>
                  <a:pt x="14422" y="6348"/>
                </a:lnTo>
                <a:lnTo>
                  <a:pt x="14438" y="6456"/>
                </a:lnTo>
                <a:lnTo>
                  <a:pt x="14422" y="6567"/>
                </a:lnTo>
                <a:lnTo>
                  <a:pt x="14366" y="6681"/>
                </a:lnTo>
                <a:lnTo>
                  <a:pt x="14285" y="6769"/>
                </a:lnTo>
                <a:lnTo>
                  <a:pt x="14185" y="6833"/>
                </a:lnTo>
                <a:lnTo>
                  <a:pt x="14070" y="6880"/>
                </a:lnTo>
                <a:lnTo>
                  <a:pt x="13944" y="6892"/>
                </a:lnTo>
                <a:lnTo>
                  <a:pt x="13818" y="6884"/>
                </a:lnTo>
                <a:lnTo>
                  <a:pt x="13700" y="6841"/>
                </a:lnTo>
                <a:lnTo>
                  <a:pt x="13592" y="6786"/>
                </a:lnTo>
                <a:lnTo>
                  <a:pt x="13506" y="6699"/>
                </a:lnTo>
                <a:lnTo>
                  <a:pt x="13426" y="6588"/>
                </a:lnTo>
                <a:lnTo>
                  <a:pt x="13388" y="6474"/>
                </a:lnTo>
                <a:lnTo>
                  <a:pt x="13378" y="6545"/>
                </a:lnTo>
                <a:lnTo>
                  <a:pt x="13378" y="6550"/>
                </a:lnTo>
                <a:lnTo>
                  <a:pt x="13378" y="6548"/>
                </a:lnTo>
                <a:lnTo>
                  <a:pt x="13363" y="6655"/>
                </a:lnTo>
                <a:lnTo>
                  <a:pt x="13346" y="6818"/>
                </a:lnTo>
                <a:lnTo>
                  <a:pt x="13321" y="6940"/>
                </a:lnTo>
                <a:lnTo>
                  <a:pt x="13303" y="7006"/>
                </a:lnTo>
                <a:lnTo>
                  <a:pt x="13297" y="7030"/>
                </a:lnTo>
                <a:lnTo>
                  <a:pt x="13334" y="6866"/>
                </a:lnTo>
                <a:lnTo>
                  <a:pt x="13351" y="6678"/>
                </a:lnTo>
                <a:lnTo>
                  <a:pt x="13359" y="6474"/>
                </a:lnTo>
                <a:lnTo>
                  <a:pt x="13357" y="6262"/>
                </a:lnTo>
                <a:lnTo>
                  <a:pt x="13336" y="6050"/>
                </a:lnTo>
                <a:lnTo>
                  <a:pt x="13323" y="5828"/>
                </a:lnTo>
                <a:lnTo>
                  <a:pt x="13290" y="5613"/>
                </a:lnTo>
                <a:lnTo>
                  <a:pt x="13255" y="5405"/>
                </a:lnTo>
                <a:lnTo>
                  <a:pt x="13224" y="5204"/>
                </a:lnTo>
                <a:lnTo>
                  <a:pt x="13204" y="5095"/>
                </a:lnTo>
                <a:lnTo>
                  <a:pt x="13156" y="4922"/>
                </a:lnTo>
                <a:lnTo>
                  <a:pt x="13000" y="4515"/>
                </a:lnTo>
                <a:lnTo>
                  <a:pt x="12809" y="4091"/>
                </a:lnTo>
                <a:lnTo>
                  <a:pt x="12590" y="3674"/>
                </a:lnTo>
                <a:lnTo>
                  <a:pt x="12341" y="3254"/>
                </a:lnTo>
                <a:lnTo>
                  <a:pt x="12069" y="2842"/>
                </a:lnTo>
                <a:lnTo>
                  <a:pt x="11779" y="2431"/>
                </a:lnTo>
                <a:lnTo>
                  <a:pt x="11480" y="2025"/>
                </a:lnTo>
                <a:lnTo>
                  <a:pt x="11174" y="1623"/>
                </a:lnTo>
                <a:lnTo>
                  <a:pt x="10968" y="1356"/>
                </a:lnTo>
                <a:lnTo>
                  <a:pt x="10785" y="1144"/>
                </a:lnTo>
                <a:close/>
                <a:moveTo>
                  <a:pt x="15762" y="1039"/>
                </a:moveTo>
                <a:lnTo>
                  <a:pt x="15807" y="1200"/>
                </a:lnTo>
                <a:lnTo>
                  <a:pt x="15850" y="1404"/>
                </a:lnTo>
                <a:lnTo>
                  <a:pt x="15849" y="1604"/>
                </a:lnTo>
                <a:lnTo>
                  <a:pt x="15827" y="1810"/>
                </a:lnTo>
                <a:lnTo>
                  <a:pt x="15769" y="2007"/>
                </a:lnTo>
                <a:lnTo>
                  <a:pt x="15684" y="2184"/>
                </a:lnTo>
                <a:lnTo>
                  <a:pt x="15561" y="2358"/>
                </a:lnTo>
                <a:lnTo>
                  <a:pt x="15416" y="2493"/>
                </a:lnTo>
                <a:lnTo>
                  <a:pt x="15407" y="2499"/>
                </a:lnTo>
                <a:lnTo>
                  <a:pt x="15335" y="2581"/>
                </a:lnTo>
                <a:lnTo>
                  <a:pt x="15194" y="2699"/>
                </a:lnTo>
                <a:lnTo>
                  <a:pt x="15040" y="2774"/>
                </a:lnTo>
                <a:lnTo>
                  <a:pt x="14869" y="2812"/>
                </a:lnTo>
                <a:lnTo>
                  <a:pt x="14698" y="2825"/>
                </a:lnTo>
                <a:lnTo>
                  <a:pt x="14529" y="2807"/>
                </a:lnTo>
                <a:lnTo>
                  <a:pt x="14402" y="2769"/>
                </a:lnTo>
                <a:lnTo>
                  <a:pt x="14506" y="2846"/>
                </a:lnTo>
                <a:lnTo>
                  <a:pt x="14692" y="2946"/>
                </a:lnTo>
                <a:lnTo>
                  <a:pt x="14887" y="3010"/>
                </a:lnTo>
                <a:lnTo>
                  <a:pt x="15089" y="3051"/>
                </a:lnTo>
                <a:lnTo>
                  <a:pt x="15294" y="3053"/>
                </a:lnTo>
                <a:lnTo>
                  <a:pt x="15501" y="3024"/>
                </a:lnTo>
                <a:lnTo>
                  <a:pt x="15709" y="2969"/>
                </a:lnTo>
                <a:lnTo>
                  <a:pt x="15898" y="2884"/>
                </a:lnTo>
                <a:lnTo>
                  <a:pt x="16078" y="2764"/>
                </a:lnTo>
                <a:lnTo>
                  <a:pt x="16255" y="2604"/>
                </a:lnTo>
                <a:lnTo>
                  <a:pt x="16436" y="2382"/>
                </a:lnTo>
                <a:lnTo>
                  <a:pt x="16562" y="2145"/>
                </a:lnTo>
                <a:lnTo>
                  <a:pt x="16654" y="1892"/>
                </a:lnTo>
                <a:lnTo>
                  <a:pt x="16698" y="1627"/>
                </a:lnTo>
                <a:lnTo>
                  <a:pt x="16698" y="1611"/>
                </a:lnTo>
                <a:lnTo>
                  <a:pt x="16655" y="1597"/>
                </a:lnTo>
                <a:lnTo>
                  <a:pt x="16412" y="1494"/>
                </a:lnTo>
                <a:lnTo>
                  <a:pt x="16185" y="1377"/>
                </a:lnTo>
                <a:lnTo>
                  <a:pt x="15974" y="1225"/>
                </a:lnTo>
                <a:lnTo>
                  <a:pt x="15780" y="1058"/>
                </a:lnTo>
                <a:lnTo>
                  <a:pt x="15762" y="1039"/>
                </a:lnTo>
                <a:close/>
                <a:moveTo>
                  <a:pt x="7301" y="843"/>
                </a:moveTo>
                <a:lnTo>
                  <a:pt x="7174" y="861"/>
                </a:lnTo>
                <a:lnTo>
                  <a:pt x="7043" y="897"/>
                </a:lnTo>
                <a:lnTo>
                  <a:pt x="6932" y="977"/>
                </a:lnTo>
                <a:lnTo>
                  <a:pt x="6829" y="1098"/>
                </a:lnTo>
                <a:lnTo>
                  <a:pt x="6764" y="1222"/>
                </a:lnTo>
                <a:lnTo>
                  <a:pt x="6726" y="1367"/>
                </a:lnTo>
                <a:lnTo>
                  <a:pt x="6722" y="1507"/>
                </a:lnTo>
                <a:lnTo>
                  <a:pt x="6754" y="1651"/>
                </a:lnTo>
                <a:lnTo>
                  <a:pt x="6810" y="1781"/>
                </a:lnTo>
                <a:lnTo>
                  <a:pt x="6902" y="1895"/>
                </a:lnTo>
                <a:lnTo>
                  <a:pt x="7060" y="2053"/>
                </a:lnTo>
                <a:lnTo>
                  <a:pt x="7249" y="2167"/>
                </a:lnTo>
                <a:lnTo>
                  <a:pt x="7452" y="2252"/>
                </a:lnTo>
                <a:lnTo>
                  <a:pt x="7680" y="2312"/>
                </a:lnTo>
                <a:lnTo>
                  <a:pt x="7935" y="2347"/>
                </a:lnTo>
                <a:lnTo>
                  <a:pt x="8228" y="2360"/>
                </a:lnTo>
                <a:lnTo>
                  <a:pt x="8248" y="2359"/>
                </a:lnTo>
                <a:lnTo>
                  <a:pt x="8160" y="2348"/>
                </a:lnTo>
                <a:lnTo>
                  <a:pt x="8005" y="2301"/>
                </a:lnTo>
                <a:lnTo>
                  <a:pt x="7885" y="2244"/>
                </a:lnTo>
                <a:lnTo>
                  <a:pt x="7795" y="2169"/>
                </a:lnTo>
                <a:lnTo>
                  <a:pt x="7725" y="2092"/>
                </a:lnTo>
                <a:lnTo>
                  <a:pt x="7677" y="2009"/>
                </a:lnTo>
                <a:lnTo>
                  <a:pt x="7647" y="1924"/>
                </a:lnTo>
                <a:lnTo>
                  <a:pt x="7641" y="1852"/>
                </a:lnTo>
                <a:lnTo>
                  <a:pt x="7654" y="1752"/>
                </a:lnTo>
                <a:lnTo>
                  <a:pt x="7692" y="1655"/>
                </a:lnTo>
                <a:lnTo>
                  <a:pt x="7606" y="1714"/>
                </a:lnTo>
                <a:lnTo>
                  <a:pt x="7496" y="1743"/>
                </a:lnTo>
                <a:lnTo>
                  <a:pt x="7477" y="1743"/>
                </a:lnTo>
                <a:lnTo>
                  <a:pt x="7461" y="1753"/>
                </a:lnTo>
                <a:lnTo>
                  <a:pt x="7326" y="1775"/>
                </a:lnTo>
                <a:lnTo>
                  <a:pt x="7197" y="1754"/>
                </a:lnTo>
                <a:lnTo>
                  <a:pt x="7099" y="1709"/>
                </a:lnTo>
                <a:lnTo>
                  <a:pt x="7069" y="1680"/>
                </a:lnTo>
                <a:lnTo>
                  <a:pt x="7168" y="1740"/>
                </a:lnTo>
                <a:lnTo>
                  <a:pt x="7296" y="1767"/>
                </a:lnTo>
                <a:lnTo>
                  <a:pt x="7416" y="1754"/>
                </a:lnTo>
                <a:lnTo>
                  <a:pt x="7438" y="1743"/>
                </a:lnTo>
                <a:lnTo>
                  <a:pt x="7380" y="1744"/>
                </a:lnTo>
                <a:lnTo>
                  <a:pt x="7268" y="1702"/>
                </a:lnTo>
                <a:lnTo>
                  <a:pt x="7171" y="1632"/>
                </a:lnTo>
                <a:lnTo>
                  <a:pt x="7115" y="1552"/>
                </a:lnTo>
                <a:lnTo>
                  <a:pt x="7087" y="1462"/>
                </a:lnTo>
                <a:lnTo>
                  <a:pt x="7099" y="1368"/>
                </a:lnTo>
                <a:lnTo>
                  <a:pt x="7130" y="1274"/>
                </a:lnTo>
                <a:lnTo>
                  <a:pt x="7194" y="1200"/>
                </a:lnTo>
                <a:lnTo>
                  <a:pt x="7125" y="1292"/>
                </a:lnTo>
                <a:lnTo>
                  <a:pt x="7100" y="1388"/>
                </a:lnTo>
                <a:lnTo>
                  <a:pt x="7119" y="1489"/>
                </a:lnTo>
                <a:lnTo>
                  <a:pt x="7179" y="1576"/>
                </a:lnTo>
                <a:lnTo>
                  <a:pt x="7257" y="1648"/>
                </a:lnTo>
                <a:lnTo>
                  <a:pt x="7352" y="1679"/>
                </a:lnTo>
                <a:lnTo>
                  <a:pt x="7460" y="1682"/>
                </a:lnTo>
                <a:lnTo>
                  <a:pt x="7553" y="1648"/>
                </a:lnTo>
                <a:lnTo>
                  <a:pt x="7644" y="1595"/>
                </a:lnTo>
                <a:lnTo>
                  <a:pt x="7722" y="1493"/>
                </a:lnTo>
                <a:lnTo>
                  <a:pt x="7767" y="1370"/>
                </a:lnTo>
                <a:lnTo>
                  <a:pt x="7769" y="1242"/>
                </a:lnTo>
                <a:lnTo>
                  <a:pt x="7737" y="1118"/>
                </a:lnTo>
                <a:lnTo>
                  <a:pt x="7665" y="1002"/>
                </a:lnTo>
                <a:lnTo>
                  <a:pt x="7559" y="917"/>
                </a:lnTo>
                <a:lnTo>
                  <a:pt x="7429" y="870"/>
                </a:lnTo>
                <a:lnTo>
                  <a:pt x="7301" y="843"/>
                </a:lnTo>
                <a:close/>
                <a:moveTo>
                  <a:pt x="13889" y="837"/>
                </a:moveTo>
                <a:lnTo>
                  <a:pt x="13716" y="934"/>
                </a:lnTo>
                <a:lnTo>
                  <a:pt x="13544" y="1075"/>
                </a:lnTo>
                <a:lnTo>
                  <a:pt x="13395" y="1248"/>
                </a:lnTo>
                <a:lnTo>
                  <a:pt x="13238" y="1503"/>
                </a:lnTo>
                <a:lnTo>
                  <a:pt x="13104" y="1770"/>
                </a:lnTo>
                <a:lnTo>
                  <a:pt x="13017" y="2049"/>
                </a:lnTo>
                <a:lnTo>
                  <a:pt x="12963" y="2299"/>
                </a:lnTo>
                <a:lnTo>
                  <a:pt x="12992" y="2293"/>
                </a:lnTo>
                <a:lnTo>
                  <a:pt x="13187" y="2235"/>
                </a:lnTo>
                <a:lnTo>
                  <a:pt x="13354" y="2138"/>
                </a:lnTo>
                <a:lnTo>
                  <a:pt x="13520" y="2021"/>
                </a:lnTo>
                <a:lnTo>
                  <a:pt x="13653" y="1882"/>
                </a:lnTo>
                <a:lnTo>
                  <a:pt x="13761" y="1717"/>
                </a:lnTo>
                <a:lnTo>
                  <a:pt x="13842" y="1533"/>
                </a:lnTo>
                <a:lnTo>
                  <a:pt x="13891" y="1346"/>
                </a:lnTo>
                <a:lnTo>
                  <a:pt x="13914" y="1159"/>
                </a:lnTo>
                <a:lnTo>
                  <a:pt x="13909" y="959"/>
                </a:lnTo>
                <a:lnTo>
                  <a:pt x="13889" y="837"/>
                </a:lnTo>
                <a:close/>
                <a:moveTo>
                  <a:pt x="14518" y="720"/>
                </a:moveTo>
                <a:lnTo>
                  <a:pt x="14312" y="723"/>
                </a:lnTo>
                <a:lnTo>
                  <a:pt x="14097" y="757"/>
                </a:lnTo>
                <a:lnTo>
                  <a:pt x="13940" y="815"/>
                </a:lnTo>
                <a:lnTo>
                  <a:pt x="13944" y="826"/>
                </a:lnTo>
                <a:lnTo>
                  <a:pt x="13962" y="1050"/>
                </a:lnTo>
                <a:lnTo>
                  <a:pt x="13953" y="1279"/>
                </a:lnTo>
                <a:lnTo>
                  <a:pt x="13925" y="1399"/>
                </a:lnTo>
                <a:lnTo>
                  <a:pt x="13960" y="1351"/>
                </a:lnTo>
                <a:lnTo>
                  <a:pt x="14062" y="1256"/>
                </a:lnTo>
                <a:lnTo>
                  <a:pt x="14191" y="1181"/>
                </a:lnTo>
                <a:lnTo>
                  <a:pt x="14326" y="1133"/>
                </a:lnTo>
                <a:lnTo>
                  <a:pt x="14465" y="1118"/>
                </a:lnTo>
                <a:lnTo>
                  <a:pt x="14613" y="1144"/>
                </a:lnTo>
                <a:lnTo>
                  <a:pt x="14736" y="1214"/>
                </a:lnTo>
                <a:lnTo>
                  <a:pt x="14751" y="1230"/>
                </a:lnTo>
                <a:lnTo>
                  <a:pt x="14640" y="1164"/>
                </a:lnTo>
                <a:lnTo>
                  <a:pt x="14506" y="1135"/>
                </a:lnTo>
                <a:lnTo>
                  <a:pt x="14343" y="1143"/>
                </a:lnTo>
                <a:lnTo>
                  <a:pt x="14188" y="1193"/>
                </a:lnTo>
                <a:lnTo>
                  <a:pt x="14056" y="1280"/>
                </a:lnTo>
                <a:lnTo>
                  <a:pt x="13935" y="1396"/>
                </a:lnTo>
                <a:lnTo>
                  <a:pt x="13920" y="1423"/>
                </a:lnTo>
                <a:lnTo>
                  <a:pt x="13904" y="1491"/>
                </a:lnTo>
                <a:lnTo>
                  <a:pt x="13815" y="1706"/>
                </a:lnTo>
                <a:lnTo>
                  <a:pt x="13801" y="1728"/>
                </a:lnTo>
                <a:lnTo>
                  <a:pt x="13798" y="1869"/>
                </a:lnTo>
                <a:lnTo>
                  <a:pt x="13829" y="2044"/>
                </a:lnTo>
                <a:lnTo>
                  <a:pt x="13894" y="2187"/>
                </a:lnTo>
                <a:lnTo>
                  <a:pt x="13881" y="2116"/>
                </a:lnTo>
                <a:lnTo>
                  <a:pt x="13891" y="1957"/>
                </a:lnTo>
                <a:lnTo>
                  <a:pt x="13932" y="1801"/>
                </a:lnTo>
                <a:lnTo>
                  <a:pt x="14015" y="1655"/>
                </a:lnTo>
                <a:lnTo>
                  <a:pt x="14116" y="1540"/>
                </a:lnTo>
                <a:lnTo>
                  <a:pt x="14251" y="1467"/>
                </a:lnTo>
                <a:lnTo>
                  <a:pt x="14386" y="1418"/>
                </a:lnTo>
                <a:lnTo>
                  <a:pt x="14542" y="1414"/>
                </a:lnTo>
                <a:lnTo>
                  <a:pt x="14682" y="1445"/>
                </a:lnTo>
                <a:lnTo>
                  <a:pt x="14685" y="1446"/>
                </a:lnTo>
                <a:lnTo>
                  <a:pt x="14572" y="1422"/>
                </a:lnTo>
                <a:lnTo>
                  <a:pt x="14440" y="1433"/>
                </a:lnTo>
                <a:lnTo>
                  <a:pt x="14316" y="1464"/>
                </a:lnTo>
                <a:lnTo>
                  <a:pt x="14207" y="1539"/>
                </a:lnTo>
                <a:lnTo>
                  <a:pt x="14110" y="1635"/>
                </a:lnTo>
                <a:lnTo>
                  <a:pt x="14042" y="1772"/>
                </a:lnTo>
                <a:lnTo>
                  <a:pt x="14002" y="1903"/>
                </a:lnTo>
                <a:lnTo>
                  <a:pt x="13999" y="1987"/>
                </a:lnTo>
                <a:lnTo>
                  <a:pt x="14021" y="1901"/>
                </a:lnTo>
                <a:lnTo>
                  <a:pt x="14072" y="1805"/>
                </a:lnTo>
                <a:lnTo>
                  <a:pt x="14146" y="1722"/>
                </a:lnTo>
                <a:lnTo>
                  <a:pt x="14238" y="1663"/>
                </a:lnTo>
                <a:lnTo>
                  <a:pt x="14349" y="1634"/>
                </a:lnTo>
                <a:lnTo>
                  <a:pt x="14459" y="1631"/>
                </a:lnTo>
                <a:lnTo>
                  <a:pt x="14566" y="1665"/>
                </a:lnTo>
                <a:lnTo>
                  <a:pt x="14657" y="1734"/>
                </a:lnTo>
                <a:lnTo>
                  <a:pt x="14731" y="1818"/>
                </a:lnTo>
                <a:lnTo>
                  <a:pt x="14763" y="1916"/>
                </a:lnTo>
                <a:lnTo>
                  <a:pt x="14763" y="2039"/>
                </a:lnTo>
                <a:lnTo>
                  <a:pt x="14722" y="2124"/>
                </a:lnTo>
                <a:lnTo>
                  <a:pt x="14650" y="2202"/>
                </a:lnTo>
                <a:lnTo>
                  <a:pt x="14568" y="2245"/>
                </a:lnTo>
                <a:lnTo>
                  <a:pt x="14468" y="2257"/>
                </a:lnTo>
                <a:lnTo>
                  <a:pt x="14388" y="2242"/>
                </a:lnTo>
                <a:lnTo>
                  <a:pt x="14322" y="2199"/>
                </a:lnTo>
                <a:lnTo>
                  <a:pt x="14281" y="2137"/>
                </a:lnTo>
                <a:lnTo>
                  <a:pt x="14264" y="2055"/>
                </a:lnTo>
                <a:lnTo>
                  <a:pt x="14262" y="1990"/>
                </a:lnTo>
                <a:lnTo>
                  <a:pt x="14297" y="1929"/>
                </a:lnTo>
                <a:lnTo>
                  <a:pt x="14347" y="1884"/>
                </a:lnTo>
                <a:lnTo>
                  <a:pt x="14397" y="1865"/>
                </a:lnTo>
                <a:lnTo>
                  <a:pt x="14456" y="1861"/>
                </a:lnTo>
                <a:lnTo>
                  <a:pt x="14506" y="1894"/>
                </a:lnTo>
                <a:lnTo>
                  <a:pt x="14522" y="1904"/>
                </a:lnTo>
                <a:lnTo>
                  <a:pt x="14529" y="1926"/>
                </a:lnTo>
                <a:lnTo>
                  <a:pt x="14544" y="1942"/>
                </a:lnTo>
                <a:lnTo>
                  <a:pt x="14556" y="1971"/>
                </a:lnTo>
                <a:lnTo>
                  <a:pt x="14556" y="1997"/>
                </a:lnTo>
                <a:lnTo>
                  <a:pt x="14549" y="2021"/>
                </a:lnTo>
                <a:lnTo>
                  <a:pt x="14523" y="2046"/>
                </a:lnTo>
                <a:lnTo>
                  <a:pt x="14505" y="2067"/>
                </a:lnTo>
                <a:lnTo>
                  <a:pt x="14481" y="2087"/>
                </a:lnTo>
                <a:lnTo>
                  <a:pt x="14453" y="2092"/>
                </a:lnTo>
                <a:lnTo>
                  <a:pt x="14440" y="2095"/>
                </a:lnTo>
                <a:lnTo>
                  <a:pt x="14426" y="2098"/>
                </a:lnTo>
                <a:lnTo>
                  <a:pt x="14423" y="2110"/>
                </a:lnTo>
                <a:lnTo>
                  <a:pt x="14421" y="2116"/>
                </a:lnTo>
                <a:lnTo>
                  <a:pt x="14435" y="2139"/>
                </a:lnTo>
                <a:lnTo>
                  <a:pt x="14505" y="2164"/>
                </a:lnTo>
                <a:lnTo>
                  <a:pt x="14578" y="2157"/>
                </a:lnTo>
                <a:lnTo>
                  <a:pt x="14640" y="2116"/>
                </a:lnTo>
                <a:lnTo>
                  <a:pt x="14683" y="2050"/>
                </a:lnTo>
                <a:lnTo>
                  <a:pt x="14703" y="1952"/>
                </a:lnTo>
                <a:lnTo>
                  <a:pt x="14675" y="1861"/>
                </a:lnTo>
                <a:lnTo>
                  <a:pt x="14622" y="1770"/>
                </a:lnTo>
                <a:lnTo>
                  <a:pt x="14545" y="1718"/>
                </a:lnTo>
                <a:lnTo>
                  <a:pt x="14451" y="1686"/>
                </a:lnTo>
                <a:lnTo>
                  <a:pt x="14348" y="1685"/>
                </a:lnTo>
                <a:lnTo>
                  <a:pt x="14251" y="1711"/>
                </a:lnTo>
                <a:lnTo>
                  <a:pt x="14174" y="1761"/>
                </a:lnTo>
                <a:lnTo>
                  <a:pt x="14157" y="1776"/>
                </a:lnTo>
                <a:lnTo>
                  <a:pt x="14125" y="1800"/>
                </a:lnTo>
                <a:lnTo>
                  <a:pt x="14099" y="1851"/>
                </a:lnTo>
                <a:lnTo>
                  <a:pt x="14062" y="1919"/>
                </a:lnTo>
                <a:lnTo>
                  <a:pt x="14030" y="2013"/>
                </a:lnTo>
                <a:lnTo>
                  <a:pt x="14028" y="2122"/>
                </a:lnTo>
                <a:lnTo>
                  <a:pt x="14050" y="2256"/>
                </a:lnTo>
                <a:lnTo>
                  <a:pt x="14089" y="2343"/>
                </a:lnTo>
                <a:lnTo>
                  <a:pt x="14152" y="2431"/>
                </a:lnTo>
                <a:lnTo>
                  <a:pt x="14261" y="2531"/>
                </a:lnTo>
                <a:lnTo>
                  <a:pt x="14424" y="2618"/>
                </a:lnTo>
                <a:lnTo>
                  <a:pt x="14599" y="2664"/>
                </a:lnTo>
                <a:lnTo>
                  <a:pt x="14771" y="2671"/>
                </a:lnTo>
                <a:lnTo>
                  <a:pt x="14952" y="2641"/>
                </a:lnTo>
                <a:lnTo>
                  <a:pt x="15112" y="2574"/>
                </a:lnTo>
                <a:lnTo>
                  <a:pt x="15255" y="2470"/>
                </a:lnTo>
                <a:lnTo>
                  <a:pt x="15386" y="2337"/>
                </a:lnTo>
                <a:lnTo>
                  <a:pt x="15485" y="2158"/>
                </a:lnTo>
                <a:lnTo>
                  <a:pt x="15540" y="1973"/>
                </a:lnTo>
                <a:lnTo>
                  <a:pt x="15563" y="1786"/>
                </a:lnTo>
                <a:lnTo>
                  <a:pt x="15544" y="1588"/>
                </a:lnTo>
                <a:lnTo>
                  <a:pt x="15497" y="1402"/>
                </a:lnTo>
                <a:lnTo>
                  <a:pt x="15413" y="1232"/>
                </a:lnTo>
                <a:lnTo>
                  <a:pt x="15294" y="1072"/>
                </a:lnTo>
                <a:lnTo>
                  <a:pt x="15136" y="940"/>
                </a:lnTo>
                <a:lnTo>
                  <a:pt x="14945" y="832"/>
                </a:lnTo>
                <a:lnTo>
                  <a:pt x="14740" y="759"/>
                </a:lnTo>
                <a:lnTo>
                  <a:pt x="14518" y="720"/>
                </a:lnTo>
                <a:close/>
                <a:moveTo>
                  <a:pt x="7167" y="692"/>
                </a:moveTo>
                <a:lnTo>
                  <a:pt x="7030" y="700"/>
                </a:lnTo>
                <a:lnTo>
                  <a:pt x="6942" y="728"/>
                </a:lnTo>
                <a:lnTo>
                  <a:pt x="6865" y="766"/>
                </a:lnTo>
                <a:lnTo>
                  <a:pt x="6804" y="787"/>
                </a:lnTo>
                <a:lnTo>
                  <a:pt x="6725" y="833"/>
                </a:lnTo>
                <a:lnTo>
                  <a:pt x="6597" y="953"/>
                </a:lnTo>
                <a:lnTo>
                  <a:pt x="6515" y="1093"/>
                </a:lnTo>
                <a:lnTo>
                  <a:pt x="6450" y="1243"/>
                </a:lnTo>
                <a:lnTo>
                  <a:pt x="6421" y="1402"/>
                </a:lnTo>
                <a:lnTo>
                  <a:pt x="6423" y="1493"/>
                </a:lnTo>
                <a:lnTo>
                  <a:pt x="6440" y="1600"/>
                </a:lnTo>
                <a:lnTo>
                  <a:pt x="6473" y="1718"/>
                </a:lnTo>
                <a:lnTo>
                  <a:pt x="6538" y="1838"/>
                </a:lnTo>
                <a:lnTo>
                  <a:pt x="6617" y="1955"/>
                </a:lnTo>
                <a:lnTo>
                  <a:pt x="6721" y="2073"/>
                </a:lnTo>
                <a:lnTo>
                  <a:pt x="6842" y="2175"/>
                </a:lnTo>
                <a:lnTo>
                  <a:pt x="6996" y="2274"/>
                </a:lnTo>
                <a:lnTo>
                  <a:pt x="7165" y="2363"/>
                </a:lnTo>
                <a:lnTo>
                  <a:pt x="7365" y="2435"/>
                </a:lnTo>
                <a:lnTo>
                  <a:pt x="7586" y="2474"/>
                </a:lnTo>
                <a:lnTo>
                  <a:pt x="7691" y="2483"/>
                </a:lnTo>
                <a:lnTo>
                  <a:pt x="7790" y="2483"/>
                </a:lnTo>
                <a:lnTo>
                  <a:pt x="8161" y="2460"/>
                </a:lnTo>
                <a:lnTo>
                  <a:pt x="8299" y="2424"/>
                </a:lnTo>
                <a:lnTo>
                  <a:pt x="8189" y="2433"/>
                </a:lnTo>
                <a:lnTo>
                  <a:pt x="7933" y="2430"/>
                </a:lnTo>
                <a:lnTo>
                  <a:pt x="7708" y="2403"/>
                </a:lnTo>
                <a:lnTo>
                  <a:pt x="7518" y="2366"/>
                </a:lnTo>
                <a:lnTo>
                  <a:pt x="7353" y="2310"/>
                </a:lnTo>
                <a:lnTo>
                  <a:pt x="7209" y="2246"/>
                </a:lnTo>
                <a:lnTo>
                  <a:pt x="7101" y="2192"/>
                </a:lnTo>
                <a:lnTo>
                  <a:pt x="7008" y="2129"/>
                </a:lnTo>
                <a:lnTo>
                  <a:pt x="6944" y="2080"/>
                </a:lnTo>
                <a:lnTo>
                  <a:pt x="6899" y="2030"/>
                </a:lnTo>
                <a:lnTo>
                  <a:pt x="6872" y="2010"/>
                </a:lnTo>
                <a:lnTo>
                  <a:pt x="6856" y="1999"/>
                </a:lnTo>
                <a:lnTo>
                  <a:pt x="6758" y="1857"/>
                </a:lnTo>
                <a:lnTo>
                  <a:pt x="6693" y="1712"/>
                </a:lnTo>
                <a:lnTo>
                  <a:pt x="6659" y="1548"/>
                </a:lnTo>
                <a:lnTo>
                  <a:pt x="6670" y="1384"/>
                </a:lnTo>
                <a:lnTo>
                  <a:pt x="6711" y="1228"/>
                </a:lnTo>
                <a:lnTo>
                  <a:pt x="6781" y="1085"/>
                </a:lnTo>
                <a:lnTo>
                  <a:pt x="6893" y="954"/>
                </a:lnTo>
                <a:lnTo>
                  <a:pt x="7027" y="860"/>
                </a:lnTo>
                <a:lnTo>
                  <a:pt x="7169" y="808"/>
                </a:lnTo>
                <a:lnTo>
                  <a:pt x="7314" y="794"/>
                </a:lnTo>
                <a:lnTo>
                  <a:pt x="7469" y="816"/>
                </a:lnTo>
                <a:lnTo>
                  <a:pt x="7607" y="878"/>
                </a:lnTo>
                <a:lnTo>
                  <a:pt x="7682" y="941"/>
                </a:lnTo>
                <a:lnTo>
                  <a:pt x="7667" y="919"/>
                </a:lnTo>
                <a:lnTo>
                  <a:pt x="7572" y="817"/>
                </a:lnTo>
                <a:lnTo>
                  <a:pt x="7447" y="752"/>
                </a:lnTo>
                <a:lnTo>
                  <a:pt x="7305" y="708"/>
                </a:lnTo>
                <a:lnTo>
                  <a:pt x="7167" y="692"/>
                </a:lnTo>
                <a:close/>
                <a:moveTo>
                  <a:pt x="9922" y="612"/>
                </a:moveTo>
                <a:lnTo>
                  <a:pt x="10017" y="643"/>
                </a:lnTo>
                <a:lnTo>
                  <a:pt x="10090" y="707"/>
                </a:lnTo>
                <a:lnTo>
                  <a:pt x="10118" y="772"/>
                </a:lnTo>
                <a:lnTo>
                  <a:pt x="10123" y="851"/>
                </a:lnTo>
                <a:lnTo>
                  <a:pt x="10107" y="911"/>
                </a:lnTo>
                <a:lnTo>
                  <a:pt x="10064" y="977"/>
                </a:lnTo>
                <a:lnTo>
                  <a:pt x="9997" y="1011"/>
                </a:lnTo>
                <a:lnTo>
                  <a:pt x="9925" y="1018"/>
                </a:lnTo>
                <a:lnTo>
                  <a:pt x="9848" y="991"/>
                </a:lnTo>
                <a:lnTo>
                  <a:pt x="9829" y="967"/>
                </a:lnTo>
                <a:lnTo>
                  <a:pt x="9811" y="936"/>
                </a:lnTo>
                <a:lnTo>
                  <a:pt x="9805" y="909"/>
                </a:lnTo>
                <a:lnTo>
                  <a:pt x="9800" y="882"/>
                </a:lnTo>
                <a:lnTo>
                  <a:pt x="9801" y="850"/>
                </a:lnTo>
                <a:lnTo>
                  <a:pt x="9808" y="826"/>
                </a:lnTo>
                <a:lnTo>
                  <a:pt x="9834" y="801"/>
                </a:lnTo>
                <a:lnTo>
                  <a:pt x="9852" y="780"/>
                </a:lnTo>
                <a:lnTo>
                  <a:pt x="9881" y="768"/>
                </a:lnTo>
                <a:lnTo>
                  <a:pt x="9899" y="773"/>
                </a:lnTo>
                <a:lnTo>
                  <a:pt x="9925" y="773"/>
                </a:lnTo>
                <a:lnTo>
                  <a:pt x="9947" y="785"/>
                </a:lnTo>
                <a:lnTo>
                  <a:pt x="9956" y="801"/>
                </a:lnTo>
                <a:lnTo>
                  <a:pt x="9971" y="817"/>
                </a:lnTo>
                <a:lnTo>
                  <a:pt x="9984" y="840"/>
                </a:lnTo>
                <a:lnTo>
                  <a:pt x="9984" y="866"/>
                </a:lnTo>
                <a:lnTo>
                  <a:pt x="9981" y="878"/>
                </a:lnTo>
                <a:lnTo>
                  <a:pt x="9968" y="900"/>
                </a:lnTo>
                <a:lnTo>
                  <a:pt x="9953" y="909"/>
                </a:lnTo>
                <a:lnTo>
                  <a:pt x="9952" y="915"/>
                </a:lnTo>
                <a:lnTo>
                  <a:pt x="9962" y="924"/>
                </a:lnTo>
                <a:lnTo>
                  <a:pt x="9968" y="926"/>
                </a:lnTo>
                <a:lnTo>
                  <a:pt x="9974" y="928"/>
                </a:lnTo>
                <a:lnTo>
                  <a:pt x="10030" y="910"/>
                </a:lnTo>
                <a:lnTo>
                  <a:pt x="10061" y="867"/>
                </a:lnTo>
                <a:lnTo>
                  <a:pt x="10075" y="813"/>
                </a:lnTo>
                <a:lnTo>
                  <a:pt x="10058" y="757"/>
                </a:lnTo>
                <a:lnTo>
                  <a:pt x="10040" y="726"/>
                </a:lnTo>
                <a:lnTo>
                  <a:pt x="10010" y="693"/>
                </a:lnTo>
                <a:lnTo>
                  <a:pt x="9982" y="679"/>
                </a:lnTo>
                <a:lnTo>
                  <a:pt x="9953" y="665"/>
                </a:lnTo>
                <a:lnTo>
                  <a:pt x="9860" y="653"/>
                </a:lnTo>
                <a:lnTo>
                  <a:pt x="9782" y="678"/>
                </a:lnTo>
                <a:lnTo>
                  <a:pt x="9719" y="725"/>
                </a:lnTo>
                <a:lnTo>
                  <a:pt x="9671" y="809"/>
                </a:lnTo>
                <a:lnTo>
                  <a:pt x="9649" y="894"/>
                </a:lnTo>
                <a:lnTo>
                  <a:pt x="9647" y="900"/>
                </a:lnTo>
                <a:lnTo>
                  <a:pt x="9647" y="925"/>
                </a:lnTo>
                <a:lnTo>
                  <a:pt x="9660" y="974"/>
                </a:lnTo>
                <a:lnTo>
                  <a:pt x="9677" y="1030"/>
                </a:lnTo>
                <a:lnTo>
                  <a:pt x="9713" y="1090"/>
                </a:lnTo>
                <a:lnTo>
                  <a:pt x="9769" y="1144"/>
                </a:lnTo>
                <a:lnTo>
                  <a:pt x="9852" y="1198"/>
                </a:lnTo>
                <a:lnTo>
                  <a:pt x="9961" y="1246"/>
                </a:lnTo>
                <a:lnTo>
                  <a:pt x="9867" y="1215"/>
                </a:lnTo>
                <a:lnTo>
                  <a:pt x="9775" y="1171"/>
                </a:lnTo>
                <a:lnTo>
                  <a:pt x="9694" y="1111"/>
                </a:lnTo>
                <a:lnTo>
                  <a:pt x="9641" y="1020"/>
                </a:lnTo>
                <a:lnTo>
                  <a:pt x="9617" y="917"/>
                </a:lnTo>
                <a:lnTo>
                  <a:pt x="9622" y="822"/>
                </a:lnTo>
                <a:lnTo>
                  <a:pt x="9666" y="731"/>
                </a:lnTo>
                <a:lnTo>
                  <a:pt x="9736" y="659"/>
                </a:lnTo>
                <a:lnTo>
                  <a:pt x="9830" y="620"/>
                </a:lnTo>
                <a:lnTo>
                  <a:pt x="9922" y="612"/>
                </a:lnTo>
                <a:close/>
                <a:moveTo>
                  <a:pt x="13666" y="321"/>
                </a:moveTo>
                <a:lnTo>
                  <a:pt x="13558" y="384"/>
                </a:lnTo>
                <a:lnTo>
                  <a:pt x="13406" y="498"/>
                </a:lnTo>
                <a:lnTo>
                  <a:pt x="13258" y="646"/>
                </a:lnTo>
                <a:lnTo>
                  <a:pt x="13117" y="815"/>
                </a:lnTo>
                <a:lnTo>
                  <a:pt x="12977" y="1003"/>
                </a:lnTo>
                <a:lnTo>
                  <a:pt x="12863" y="1218"/>
                </a:lnTo>
                <a:lnTo>
                  <a:pt x="12762" y="1455"/>
                </a:lnTo>
                <a:lnTo>
                  <a:pt x="12674" y="1715"/>
                </a:lnTo>
                <a:lnTo>
                  <a:pt x="12620" y="1996"/>
                </a:lnTo>
                <a:lnTo>
                  <a:pt x="12577" y="2306"/>
                </a:lnTo>
                <a:lnTo>
                  <a:pt x="12577" y="2316"/>
                </a:lnTo>
                <a:lnTo>
                  <a:pt x="12605" y="2320"/>
                </a:lnTo>
                <a:lnTo>
                  <a:pt x="12792" y="2327"/>
                </a:lnTo>
                <a:lnTo>
                  <a:pt x="12814" y="2189"/>
                </a:lnTo>
                <a:lnTo>
                  <a:pt x="12851" y="1973"/>
                </a:lnTo>
                <a:lnTo>
                  <a:pt x="12904" y="1794"/>
                </a:lnTo>
                <a:lnTo>
                  <a:pt x="12967" y="1631"/>
                </a:lnTo>
                <a:lnTo>
                  <a:pt x="13020" y="1503"/>
                </a:lnTo>
                <a:lnTo>
                  <a:pt x="13081" y="1391"/>
                </a:lnTo>
                <a:lnTo>
                  <a:pt x="13127" y="1313"/>
                </a:lnTo>
                <a:lnTo>
                  <a:pt x="13169" y="1253"/>
                </a:lnTo>
                <a:lnTo>
                  <a:pt x="13190" y="1220"/>
                </a:lnTo>
                <a:lnTo>
                  <a:pt x="13207" y="1205"/>
                </a:lnTo>
                <a:lnTo>
                  <a:pt x="13351" y="1024"/>
                </a:lnTo>
                <a:lnTo>
                  <a:pt x="13517" y="881"/>
                </a:lnTo>
                <a:lnTo>
                  <a:pt x="13709" y="765"/>
                </a:lnTo>
                <a:lnTo>
                  <a:pt x="13854" y="702"/>
                </a:lnTo>
                <a:lnTo>
                  <a:pt x="13811" y="573"/>
                </a:lnTo>
                <a:lnTo>
                  <a:pt x="13708" y="378"/>
                </a:lnTo>
                <a:lnTo>
                  <a:pt x="13666" y="321"/>
                </a:lnTo>
                <a:close/>
                <a:moveTo>
                  <a:pt x="14364" y="133"/>
                </a:moveTo>
                <a:lnTo>
                  <a:pt x="14148" y="147"/>
                </a:lnTo>
                <a:lnTo>
                  <a:pt x="14012" y="175"/>
                </a:lnTo>
                <a:lnTo>
                  <a:pt x="13871" y="222"/>
                </a:lnTo>
                <a:lnTo>
                  <a:pt x="13718" y="291"/>
                </a:lnTo>
                <a:lnTo>
                  <a:pt x="13711" y="295"/>
                </a:lnTo>
                <a:lnTo>
                  <a:pt x="13775" y="390"/>
                </a:lnTo>
                <a:lnTo>
                  <a:pt x="13883" y="617"/>
                </a:lnTo>
                <a:lnTo>
                  <a:pt x="13902" y="682"/>
                </a:lnTo>
                <a:lnTo>
                  <a:pt x="13905" y="681"/>
                </a:lnTo>
                <a:lnTo>
                  <a:pt x="14124" y="629"/>
                </a:lnTo>
                <a:lnTo>
                  <a:pt x="14343" y="603"/>
                </a:lnTo>
                <a:lnTo>
                  <a:pt x="14557" y="621"/>
                </a:lnTo>
                <a:lnTo>
                  <a:pt x="14771" y="664"/>
                </a:lnTo>
                <a:lnTo>
                  <a:pt x="14987" y="747"/>
                </a:lnTo>
                <a:lnTo>
                  <a:pt x="15180" y="868"/>
                </a:lnTo>
                <a:lnTo>
                  <a:pt x="15339" y="1000"/>
                </a:lnTo>
                <a:lnTo>
                  <a:pt x="15467" y="1149"/>
                </a:lnTo>
                <a:lnTo>
                  <a:pt x="15557" y="1321"/>
                </a:lnTo>
                <a:lnTo>
                  <a:pt x="15630" y="1507"/>
                </a:lnTo>
                <a:lnTo>
                  <a:pt x="15662" y="1702"/>
                </a:lnTo>
                <a:lnTo>
                  <a:pt x="15663" y="1896"/>
                </a:lnTo>
                <a:lnTo>
                  <a:pt x="15626" y="2085"/>
                </a:lnTo>
                <a:lnTo>
                  <a:pt x="15563" y="2275"/>
                </a:lnTo>
                <a:lnTo>
                  <a:pt x="15515" y="2350"/>
                </a:lnTo>
                <a:lnTo>
                  <a:pt x="15566" y="2288"/>
                </a:lnTo>
                <a:lnTo>
                  <a:pt x="15666" y="2128"/>
                </a:lnTo>
                <a:lnTo>
                  <a:pt x="15739" y="1948"/>
                </a:lnTo>
                <a:lnTo>
                  <a:pt x="15787" y="1767"/>
                </a:lnTo>
                <a:lnTo>
                  <a:pt x="15810" y="1581"/>
                </a:lnTo>
                <a:lnTo>
                  <a:pt x="15803" y="1386"/>
                </a:lnTo>
                <a:lnTo>
                  <a:pt x="15769" y="1197"/>
                </a:lnTo>
                <a:lnTo>
                  <a:pt x="15696" y="1010"/>
                </a:lnTo>
                <a:lnTo>
                  <a:pt x="15659" y="932"/>
                </a:lnTo>
                <a:lnTo>
                  <a:pt x="15598" y="869"/>
                </a:lnTo>
                <a:lnTo>
                  <a:pt x="15453" y="663"/>
                </a:lnTo>
                <a:lnTo>
                  <a:pt x="15404" y="570"/>
                </a:lnTo>
                <a:lnTo>
                  <a:pt x="15336" y="497"/>
                </a:lnTo>
                <a:lnTo>
                  <a:pt x="15156" y="373"/>
                </a:lnTo>
                <a:lnTo>
                  <a:pt x="14978" y="268"/>
                </a:lnTo>
                <a:lnTo>
                  <a:pt x="14778" y="197"/>
                </a:lnTo>
                <a:lnTo>
                  <a:pt x="14572" y="149"/>
                </a:lnTo>
                <a:lnTo>
                  <a:pt x="14364" y="133"/>
                </a:lnTo>
                <a:close/>
                <a:moveTo>
                  <a:pt x="13440" y="67"/>
                </a:moveTo>
                <a:lnTo>
                  <a:pt x="13324" y="149"/>
                </a:lnTo>
                <a:lnTo>
                  <a:pt x="13068" y="390"/>
                </a:lnTo>
                <a:lnTo>
                  <a:pt x="12853" y="643"/>
                </a:lnTo>
                <a:lnTo>
                  <a:pt x="12683" y="926"/>
                </a:lnTo>
                <a:lnTo>
                  <a:pt x="12540" y="1223"/>
                </a:lnTo>
                <a:lnTo>
                  <a:pt x="12444" y="1538"/>
                </a:lnTo>
                <a:lnTo>
                  <a:pt x="12405" y="1755"/>
                </a:lnTo>
                <a:lnTo>
                  <a:pt x="12407" y="1779"/>
                </a:lnTo>
                <a:lnTo>
                  <a:pt x="12471" y="2299"/>
                </a:lnTo>
                <a:lnTo>
                  <a:pt x="12511" y="2305"/>
                </a:lnTo>
                <a:lnTo>
                  <a:pt x="12538" y="1988"/>
                </a:lnTo>
                <a:lnTo>
                  <a:pt x="12589" y="1699"/>
                </a:lnTo>
                <a:lnTo>
                  <a:pt x="12658" y="1434"/>
                </a:lnTo>
                <a:lnTo>
                  <a:pt x="12755" y="1189"/>
                </a:lnTo>
                <a:lnTo>
                  <a:pt x="12863" y="973"/>
                </a:lnTo>
                <a:lnTo>
                  <a:pt x="12991" y="781"/>
                </a:lnTo>
                <a:lnTo>
                  <a:pt x="13125" y="611"/>
                </a:lnTo>
                <a:lnTo>
                  <a:pt x="13270" y="476"/>
                </a:lnTo>
                <a:lnTo>
                  <a:pt x="13430" y="357"/>
                </a:lnTo>
                <a:lnTo>
                  <a:pt x="13578" y="260"/>
                </a:lnTo>
                <a:lnTo>
                  <a:pt x="13610" y="245"/>
                </a:lnTo>
                <a:lnTo>
                  <a:pt x="13584" y="211"/>
                </a:lnTo>
                <a:lnTo>
                  <a:pt x="13440" y="67"/>
                </a:lnTo>
                <a:close/>
                <a:moveTo>
                  <a:pt x="8408" y="0"/>
                </a:moveTo>
                <a:lnTo>
                  <a:pt x="8945" y="0"/>
                </a:lnTo>
                <a:lnTo>
                  <a:pt x="8921" y="14"/>
                </a:lnTo>
                <a:lnTo>
                  <a:pt x="8954" y="36"/>
                </a:lnTo>
                <a:lnTo>
                  <a:pt x="8990" y="71"/>
                </a:lnTo>
                <a:lnTo>
                  <a:pt x="9012" y="134"/>
                </a:lnTo>
                <a:lnTo>
                  <a:pt x="9020" y="201"/>
                </a:lnTo>
                <a:lnTo>
                  <a:pt x="9010" y="263"/>
                </a:lnTo>
                <a:lnTo>
                  <a:pt x="8977" y="363"/>
                </a:lnTo>
                <a:lnTo>
                  <a:pt x="8924" y="446"/>
                </a:lnTo>
                <a:lnTo>
                  <a:pt x="8896" y="477"/>
                </a:lnTo>
                <a:lnTo>
                  <a:pt x="8839" y="546"/>
                </a:lnTo>
                <a:lnTo>
                  <a:pt x="8767" y="649"/>
                </a:lnTo>
                <a:lnTo>
                  <a:pt x="8707" y="781"/>
                </a:lnTo>
                <a:lnTo>
                  <a:pt x="8661" y="956"/>
                </a:lnTo>
                <a:lnTo>
                  <a:pt x="8648" y="1152"/>
                </a:lnTo>
                <a:lnTo>
                  <a:pt x="8656" y="1366"/>
                </a:lnTo>
                <a:lnTo>
                  <a:pt x="8703" y="1578"/>
                </a:lnTo>
                <a:lnTo>
                  <a:pt x="8784" y="1785"/>
                </a:lnTo>
                <a:lnTo>
                  <a:pt x="8895" y="1975"/>
                </a:lnTo>
                <a:lnTo>
                  <a:pt x="9019" y="2137"/>
                </a:lnTo>
                <a:lnTo>
                  <a:pt x="9173" y="2261"/>
                </a:lnTo>
                <a:lnTo>
                  <a:pt x="9286" y="2323"/>
                </a:lnTo>
                <a:lnTo>
                  <a:pt x="9395" y="2371"/>
                </a:lnTo>
                <a:lnTo>
                  <a:pt x="9478" y="2399"/>
                </a:lnTo>
                <a:lnTo>
                  <a:pt x="9532" y="2413"/>
                </a:lnTo>
                <a:lnTo>
                  <a:pt x="9473" y="2417"/>
                </a:lnTo>
                <a:lnTo>
                  <a:pt x="9381" y="2399"/>
                </a:lnTo>
                <a:lnTo>
                  <a:pt x="9260" y="2374"/>
                </a:lnTo>
                <a:lnTo>
                  <a:pt x="9118" y="2324"/>
                </a:lnTo>
                <a:lnTo>
                  <a:pt x="8971" y="2246"/>
                </a:lnTo>
                <a:lnTo>
                  <a:pt x="8813" y="2140"/>
                </a:lnTo>
                <a:lnTo>
                  <a:pt x="8672" y="2013"/>
                </a:lnTo>
                <a:lnTo>
                  <a:pt x="8548" y="1852"/>
                </a:lnTo>
                <a:lnTo>
                  <a:pt x="8432" y="1680"/>
                </a:lnTo>
                <a:lnTo>
                  <a:pt x="8348" y="1510"/>
                </a:lnTo>
                <a:lnTo>
                  <a:pt x="8291" y="1334"/>
                </a:lnTo>
                <a:lnTo>
                  <a:pt x="8245" y="1168"/>
                </a:lnTo>
                <a:lnTo>
                  <a:pt x="8211" y="979"/>
                </a:lnTo>
                <a:lnTo>
                  <a:pt x="8194" y="775"/>
                </a:lnTo>
                <a:lnTo>
                  <a:pt x="8212" y="561"/>
                </a:lnTo>
                <a:lnTo>
                  <a:pt x="8263" y="343"/>
                </a:lnTo>
                <a:lnTo>
                  <a:pt x="8325" y="153"/>
                </a:lnTo>
                <a:lnTo>
                  <a:pt x="8408" y="0"/>
                </a:lnTo>
                <a:close/>
                <a:moveTo>
                  <a:pt x="17157" y="0"/>
                </a:moveTo>
                <a:lnTo>
                  <a:pt x="17212" y="0"/>
                </a:lnTo>
                <a:lnTo>
                  <a:pt x="17179" y="17"/>
                </a:lnTo>
                <a:lnTo>
                  <a:pt x="17016" y="77"/>
                </a:lnTo>
                <a:lnTo>
                  <a:pt x="16863" y="95"/>
                </a:lnTo>
                <a:lnTo>
                  <a:pt x="16711" y="87"/>
                </a:lnTo>
                <a:lnTo>
                  <a:pt x="16566" y="49"/>
                </a:lnTo>
                <a:lnTo>
                  <a:pt x="16465" y="0"/>
                </a:lnTo>
                <a:lnTo>
                  <a:pt x="16535" y="0"/>
                </a:lnTo>
                <a:lnTo>
                  <a:pt x="16574" y="19"/>
                </a:lnTo>
                <a:lnTo>
                  <a:pt x="16731" y="60"/>
                </a:lnTo>
                <a:lnTo>
                  <a:pt x="16889" y="70"/>
                </a:lnTo>
                <a:lnTo>
                  <a:pt x="17049" y="47"/>
                </a:lnTo>
                <a:lnTo>
                  <a:pt x="17157" y="0"/>
                </a:lnTo>
                <a:close/>
                <a:moveTo>
                  <a:pt x="4215" y="0"/>
                </a:moveTo>
                <a:lnTo>
                  <a:pt x="4302" y="0"/>
                </a:lnTo>
                <a:lnTo>
                  <a:pt x="4298" y="156"/>
                </a:lnTo>
                <a:lnTo>
                  <a:pt x="4310" y="307"/>
                </a:lnTo>
                <a:lnTo>
                  <a:pt x="4341" y="482"/>
                </a:lnTo>
                <a:lnTo>
                  <a:pt x="4392" y="656"/>
                </a:lnTo>
                <a:lnTo>
                  <a:pt x="4471" y="845"/>
                </a:lnTo>
                <a:lnTo>
                  <a:pt x="4576" y="1033"/>
                </a:lnTo>
                <a:lnTo>
                  <a:pt x="4700" y="1220"/>
                </a:lnTo>
                <a:lnTo>
                  <a:pt x="4858" y="1403"/>
                </a:lnTo>
                <a:lnTo>
                  <a:pt x="5035" y="1585"/>
                </a:lnTo>
                <a:lnTo>
                  <a:pt x="5235" y="1753"/>
                </a:lnTo>
                <a:lnTo>
                  <a:pt x="5463" y="1916"/>
                </a:lnTo>
                <a:lnTo>
                  <a:pt x="5720" y="2061"/>
                </a:lnTo>
                <a:lnTo>
                  <a:pt x="5995" y="2191"/>
                </a:lnTo>
                <a:lnTo>
                  <a:pt x="6296" y="2295"/>
                </a:lnTo>
                <a:lnTo>
                  <a:pt x="6637" y="2392"/>
                </a:lnTo>
                <a:lnTo>
                  <a:pt x="6988" y="2452"/>
                </a:lnTo>
                <a:lnTo>
                  <a:pt x="7378" y="2484"/>
                </a:lnTo>
                <a:lnTo>
                  <a:pt x="7457" y="2483"/>
                </a:lnTo>
                <a:lnTo>
                  <a:pt x="7393" y="2475"/>
                </a:lnTo>
                <a:lnTo>
                  <a:pt x="7178" y="2412"/>
                </a:lnTo>
                <a:lnTo>
                  <a:pt x="6986" y="2336"/>
                </a:lnTo>
                <a:lnTo>
                  <a:pt x="6818" y="2240"/>
                </a:lnTo>
                <a:lnTo>
                  <a:pt x="6687" y="2128"/>
                </a:lnTo>
                <a:lnTo>
                  <a:pt x="6583" y="2011"/>
                </a:lnTo>
                <a:lnTo>
                  <a:pt x="6500" y="1886"/>
                </a:lnTo>
                <a:lnTo>
                  <a:pt x="6435" y="1766"/>
                </a:lnTo>
                <a:lnTo>
                  <a:pt x="6401" y="1648"/>
                </a:lnTo>
                <a:lnTo>
                  <a:pt x="6386" y="1535"/>
                </a:lnTo>
                <a:lnTo>
                  <a:pt x="6390" y="1375"/>
                </a:lnTo>
                <a:lnTo>
                  <a:pt x="6414" y="1233"/>
                </a:lnTo>
                <a:lnTo>
                  <a:pt x="6472" y="1088"/>
                </a:lnTo>
                <a:lnTo>
                  <a:pt x="6554" y="968"/>
                </a:lnTo>
                <a:lnTo>
                  <a:pt x="6663" y="848"/>
                </a:lnTo>
                <a:lnTo>
                  <a:pt x="6702" y="821"/>
                </a:lnTo>
                <a:lnTo>
                  <a:pt x="6681" y="827"/>
                </a:lnTo>
                <a:lnTo>
                  <a:pt x="6482" y="852"/>
                </a:lnTo>
                <a:lnTo>
                  <a:pt x="6276" y="830"/>
                </a:lnTo>
                <a:lnTo>
                  <a:pt x="6097" y="777"/>
                </a:lnTo>
                <a:lnTo>
                  <a:pt x="5935" y="683"/>
                </a:lnTo>
                <a:lnTo>
                  <a:pt x="5800" y="557"/>
                </a:lnTo>
                <a:lnTo>
                  <a:pt x="5691" y="413"/>
                </a:lnTo>
                <a:lnTo>
                  <a:pt x="5607" y="243"/>
                </a:lnTo>
                <a:lnTo>
                  <a:pt x="5570" y="66"/>
                </a:lnTo>
                <a:lnTo>
                  <a:pt x="5569" y="0"/>
                </a:lnTo>
                <a:lnTo>
                  <a:pt x="5582" y="0"/>
                </a:lnTo>
                <a:lnTo>
                  <a:pt x="5582" y="18"/>
                </a:lnTo>
                <a:lnTo>
                  <a:pt x="5615" y="187"/>
                </a:lnTo>
                <a:lnTo>
                  <a:pt x="5667" y="355"/>
                </a:lnTo>
                <a:lnTo>
                  <a:pt x="5765" y="497"/>
                </a:lnTo>
                <a:lnTo>
                  <a:pt x="5890" y="632"/>
                </a:lnTo>
                <a:lnTo>
                  <a:pt x="6032" y="728"/>
                </a:lnTo>
                <a:lnTo>
                  <a:pt x="6194" y="796"/>
                </a:lnTo>
                <a:lnTo>
                  <a:pt x="6398" y="830"/>
                </a:lnTo>
                <a:lnTo>
                  <a:pt x="6586" y="822"/>
                </a:lnTo>
                <a:lnTo>
                  <a:pt x="6748" y="788"/>
                </a:lnTo>
                <a:lnTo>
                  <a:pt x="6782" y="764"/>
                </a:lnTo>
                <a:lnTo>
                  <a:pt x="6924" y="711"/>
                </a:lnTo>
                <a:lnTo>
                  <a:pt x="6939" y="707"/>
                </a:lnTo>
                <a:lnTo>
                  <a:pt x="7087" y="606"/>
                </a:lnTo>
                <a:lnTo>
                  <a:pt x="7229" y="483"/>
                </a:lnTo>
                <a:lnTo>
                  <a:pt x="7350" y="341"/>
                </a:lnTo>
                <a:lnTo>
                  <a:pt x="7450" y="180"/>
                </a:lnTo>
                <a:lnTo>
                  <a:pt x="7527" y="8"/>
                </a:lnTo>
                <a:lnTo>
                  <a:pt x="7529" y="0"/>
                </a:lnTo>
                <a:lnTo>
                  <a:pt x="7556" y="0"/>
                </a:lnTo>
                <a:lnTo>
                  <a:pt x="7528" y="79"/>
                </a:lnTo>
                <a:lnTo>
                  <a:pt x="7443" y="256"/>
                </a:lnTo>
                <a:lnTo>
                  <a:pt x="7329" y="419"/>
                </a:lnTo>
                <a:lnTo>
                  <a:pt x="7189" y="562"/>
                </a:lnTo>
                <a:lnTo>
                  <a:pt x="7047" y="674"/>
                </a:lnTo>
                <a:lnTo>
                  <a:pt x="7050" y="674"/>
                </a:lnTo>
                <a:lnTo>
                  <a:pt x="7186" y="671"/>
                </a:lnTo>
                <a:lnTo>
                  <a:pt x="7317" y="686"/>
                </a:lnTo>
                <a:lnTo>
                  <a:pt x="7442" y="725"/>
                </a:lnTo>
                <a:lnTo>
                  <a:pt x="7558" y="794"/>
                </a:lnTo>
                <a:lnTo>
                  <a:pt x="7653" y="877"/>
                </a:lnTo>
                <a:lnTo>
                  <a:pt x="7740" y="984"/>
                </a:lnTo>
                <a:lnTo>
                  <a:pt x="7753" y="1015"/>
                </a:lnTo>
                <a:lnTo>
                  <a:pt x="7804" y="1084"/>
                </a:lnTo>
                <a:lnTo>
                  <a:pt x="7839" y="1196"/>
                </a:lnTo>
                <a:lnTo>
                  <a:pt x="7852" y="1315"/>
                </a:lnTo>
                <a:lnTo>
                  <a:pt x="7839" y="1440"/>
                </a:lnTo>
                <a:lnTo>
                  <a:pt x="7786" y="1547"/>
                </a:lnTo>
                <a:lnTo>
                  <a:pt x="7834" y="1510"/>
                </a:lnTo>
                <a:lnTo>
                  <a:pt x="7926" y="1476"/>
                </a:lnTo>
                <a:lnTo>
                  <a:pt x="8026" y="1464"/>
                </a:lnTo>
                <a:lnTo>
                  <a:pt x="8128" y="1491"/>
                </a:lnTo>
                <a:lnTo>
                  <a:pt x="8215" y="1527"/>
                </a:lnTo>
                <a:lnTo>
                  <a:pt x="8285" y="1603"/>
                </a:lnTo>
                <a:lnTo>
                  <a:pt x="8325" y="1697"/>
                </a:lnTo>
                <a:lnTo>
                  <a:pt x="8330" y="1775"/>
                </a:lnTo>
                <a:lnTo>
                  <a:pt x="8300" y="1864"/>
                </a:lnTo>
                <a:lnTo>
                  <a:pt x="8247" y="1921"/>
                </a:lnTo>
                <a:lnTo>
                  <a:pt x="8187" y="1976"/>
                </a:lnTo>
                <a:lnTo>
                  <a:pt x="8105" y="1993"/>
                </a:lnTo>
                <a:lnTo>
                  <a:pt x="8024" y="1984"/>
                </a:lnTo>
                <a:lnTo>
                  <a:pt x="7952" y="1940"/>
                </a:lnTo>
                <a:lnTo>
                  <a:pt x="7909" y="1858"/>
                </a:lnTo>
                <a:lnTo>
                  <a:pt x="7918" y="1776"/>
                </a:lnTo>
                <a:lnTo>
                  <a:pt x="7919" y="1775"/>
                </a:lnTo>
                <a:lnTo>
                  <a:pt x="7911" y="1852"/>
                </a:lnTo>
                <a:lnTo>
                  <a:pt x="7945" y="1919"/>
                </a:lnTo>
                <a:lnTo>
                  <a:pt x="8009" y="1968"/>
                </a:lnTo>
                <a:lnTo>
                  <a:pt x="8087" y="1988"/>
                </a:lnTo>
                <a:lnTo>
                  <a:pt x="8161" y="1976"/>
                </a:lnTo>
                <a:lnTo>
                  <a:pt x="8230" y="1936"/>
                </a:lnTo>
                <a:lnTo>
                  <a:pt x="8276" y="1883"/>
                </a:lnTo>
                <a:lnTo>
                  <a:pt x="8316" y="1804"/>
                </a:lnTo>
                <a:lnTo>
                  <a:pt x="8318" y="1721"/>
                </a:lnTo>
                <a:lnTo>
                  <a:pt x="8291" y="1630"/>
                </a:lnTo>
                <a:lnTo>
                  <a:pt x="8233" y="1557"/>
                </a:lnTo>
                <a:lnTo>
                  <a:pt x="8162" y="1506"/>
                </a:lnTo>
                <a:lnTo>
                  <a:pt x="8072" y="1483"/>
                </a:lnTo>
                <a:lnTo>
                  <a:pt x="7976" y="1483"/>
                </a:lnTo>
                <a:lnTo>
                  <a:pt x="7859" y="1510"/>
                </a:lnTo>
                <a:lnTo>
                  <a:pt x="7765" y="1575"/>
                </a:lnTo>
                <a:lnTo>
                  <a:pt x="7699" y="1680"/>
                </a:lnTo>
                <a:lnTo>
                  <a:pt x="7658" y="1785"/>
                </a:lnTo>
                <a:lnTo>
                  <a:pt x="7659" y="1856"/>
                </a:lnTo>
                <a:lnTo>
                  <a:pt x="7684" y="1934"/>
                </a:lnTo>
                <a:lnTo>
                  <a:pt x="7707" y="2017"/>
                </a:lnTo>
                <a:lnTo>
                  <a:pt x="7774" y="2105"/>
                </a:lnTo>
                <a:lnTo>
                  <a:pt x="7850" y="2183"/>
                </a:lnTo>
                <a:lnTo>
                  <a:pt x="7960" y="2251"/>
                </a:lnTo>
                <a:lnTo>
                  <a:pt x="8086" y="2310"/>
                </a:lnTo>
                <a:lnTo>
                  <a:pt x="8243" y="2351"/>
                </a:lnTo>
                <a:lnTo>
                  <a:pt x="8312" y="2357"/>
                </a:lnTo>
                <a:lnTo>
                  <a:pt x="8552" y="2348"/>
                </a:lnTo>
                <a:lnTo>
                  <a:pt x="8830" y="2344"/>
                </a:lnTo>
                <a:lnTo>
                  <a:pt x="9083" y="2359"/>
                </a:lnTo>
                <a:lnTo>
                  <a:pt x="9304" y="2398"/>
                </a:lnTo>
                <a:lnTo>
                  <a:pt x="9317" y="2401"/>
                </a:lnTo>
                <a:lnTo>
                  <a:pt x="9491" y="2422"/>
                </a:lnTo>
                <a:lnTo>
                  <a:pt x="9877" y="2497"/>
                </a:lnTo>
                <a:lnTo>
                  <a:pt x="10260" y="2604"/>
                </a:lnTo>
                <a:lnTo>
                  <a:pt x="10633" y="2754"/>
                </a:lnTo>
                <a:lnTo>
                  <a:pt x="10800" y="2841"/>
                </a:lnTo>
                <a:lnTo>
                  <a:pt x="10795" y="2822"/>
                </a:lnTo>
                <a:lnTo>
                  <a:pt x="10731" y="2556"/>
                </a:lnTo>
                <a:lnTo>
                  <a:pt x="10667" y="2525"/>
                </a:lnTo>
                <a:lnTo>
                  <a:pt x="10403" y="2404"/>
                </a:lnTo>
                <a:lnTo>
                  <a:pt x="10158" y="2282"/>
                </a:lnTo>
                <a:lnTo>
                  <a:pt x="9922" y="2155"/>
                </a:lnTo>
                <a:lnTo>
                  <a:pt x="9705" y="2002"/>
                </a:lnTo>
                <a:lnTo>
                  <a:pt x="9492" y="1830"/>
                </a:lnTo>
                <a:lnTo>
                  <a:pt x="9314" y="1629"/>
                </a:lnTo>
                <a:lnTo>
                  <a:pt x="9174" y="1451"/>
                </a:lnTo>
                <a:lnTo>
                  <a:pt x="9064" y="1235"/>
                </a:lnTo>
                <a:lnTo>
                  <a:pt x="8991" y="997"/>
                </a:lnTo>
                <a:lnTo>
                  <a:pt x="8968" y="766"/>
                </a:lnTo>
                <a:lnTo>
                  <a:pt x="8994" y="593"/>
                </a:lnTo>
                <a:lnTo>
                  <a:pt x="9055" y="435"/>
                </a:lnTo>
                <a:lnTo>
                  <a:pt x="9138" y="290"/>
                </a:lnTo>
                <a:lnTo>
                  <a:pt x="9262" y="162"/>
                </a:lnTo>
                <a:lnTo>
                  <a:pt x="9399" y="56"/>
                </a:lnTo>
                <a:lnTo>
                  <a:pt x="9509" y="0"/>
                </a:lnTo>
                <a:lnTo>
                  <a:pt x="9671" y="0"/>
                </a:lnTo>
                <a:lnTo>
                  <a:pt x="9658" y="2"/>
                </a:lnTo>
                <a:lnTo>
                  <a:pt x="9487" y="66"/>
                </a:lnTo>
                <a:lnTo>
                  <a:pt x="9347" y="158"/>
                </a:lnTo>
                <a:lnTo>
                  <a:pt x="9211" y="283"/>
                </a:lnTo>
                <a:lnTo>
                  <a:pt x="9116" y="425"/>
                </a:lnTo>
                <a:lnTo>
                  <a:pt x="9047" y="587"/>
                </a:lnTo>
                <a:lnTo>
                  <a:pt x="9003" y="756"/>
                </a:lnTo>
                <a:lnTo>
                  <a:pt x="9007" y="937"/>
                </a:lnTo>
                <a:lnTo>
                  <a:pt x="9050" y="1116"/>
                </a:lnTo>
                <a:lnTo>
                  <a:pt x="9119" y="1295"/>
                </a:lnTo>
                <a:lnTo>
                  <a:pt x="9224" y="1457"/>
                </a:lnTo>
                <a:lnTo>
                  <a:pt x="9335" y="1596"/>
                </a:lnTo>
                <a:lnTo>
                  <a:pt x="9499" y="1755"/>
                </a:lnTo>
                <a:lnTo>
                  <a:pt x="9686" y="1900"/>
                </a:lnTo>
                <a:lnTo>
                  <a:pt x="9893" y="2019"/>
                </a:lnTo>
                <a:lnTo>
                  <a:pt x="10115" y="2129"/>
                </a:lnTo>
                <a:lnTo>
                  <a:pt x="10349" y="2242"/>
                </a:lnTo>
                <a:lnTo>
                  <a:pt x="10586" y="2343"/>
                </a:lnTo>
                <a:lnTo>
                  <a:pt x="10706" y="2398"/>
                </a:lnTo>
                <a:lnTo>
                  <a:pt x="10681" y="2226"/>
                </a:lnTo>
                <a:lnTo>
                  <a:pt x="10660" y="1938"/>
                </a:lnTo>
                <a:lnTo>
                  <a:pt x="10676" y="1633"/>
                </a:lnTo>
                <a:lnTo>
                  <a:pt x="10683" y="1410"/>
                </a:lnTo>
                <a:lnTo>
                  <a:pt x="10719" y="1175"/>
                </a:lnTo>
                <a:lnTo>
                  <a:pt x="10741" y="1093"/>
                </a:lnTo>
                <a:lnTo>
                  <a:pt x="10630" y="970"/>
                </a:lnTo>
                <a:lnTo>
                  <a:pt x="10600" y="1041"/>
                </a:lnTo>
                <a:lnTo>
                  <a:pt x="10527" y="1150"/>
                </a:lnTo>
                <a:lnTo>
                  <a:pt x="10414" y="1236"/>
                </a:lnTo>
                <a:lnTo>
                  <a:pt x="10300" y="1303"/>
                </a:lnTo>
                <a:lnTo>
                  <a:pt x="10170" y="1333"/>
                </a:lnTo>
                <a:lnTo>
                  <a:pt x="10050" y="1346"/>
                </a:lnTo>
                <a:lnTo>
                  <a:pt x="9941" y="1324"/>
                </a:lnTo>
                <a:lnTo>
                  <a:pt x="9831" y="1276"/>
                </a:lnTo>
                <a:lnTo>
                  <a:pt x="9738" y="1213"/>
                </a:lnTo>
                <a:lnTo>
                  <a:pt x="9662" y="1135"/>
                </a:lnTo>
                <a:lnTo>
                  <a:pt x="9605" y="1036"/>
                </a:lnTo>
                <a:lnTo>
                  <a:pt x="9583" y="921"/>
                </a:lnTo>
                <a:lnTo>
                  <a:pt x="9578" y="869"/>
                </a:lnTo>
                <a:lnTo>
                  <a:pt x="9604" y="991"/>
                </a:lnTo>
                <a:lnTo>
                  <a:pt x="9657" y="1108"/>
                </a:lnTo>
                <a:lnTo>
                  <a:pt x="9737" y="1193"/>
                </a:lnTo>
                <a:lnTo>
                  <a:pt x="9846" y="1267"/>
                </a:lnTo>
                <a:lnTo>
                  <a:pt x="9969" y="1312"/>
                </a:lnTo>
                <a:lnTo>
                  <a:pt x="10088" y="1324"/>
                </a:lnTo>
                <a:lnTo>
                  <a:pt x="10243" y="1301"/>
                </a:lnTo>
                <a:lnTo>
                  <a:pt x="10381" y="1240"/>
                </a:lnTo>
                <a:lnTo>
                  <a:pt x="10491" y="1141"/>
                </a:lnTo>
                <a:lnTo>
                  <a:pt x="10579" y="1022"/>
                </a:lnTo>
                <a:lnTo>
                  <a:pt x="10610" y="948"/>
                </a:lnTo>
                <a:lnTo>
                  <a:pt x="10517" y="845"/>
                </a:lnTo>
                <a:lnTo>
                  <a:pt x="10281" y="590"/>
                </a:lnTo>
                <a:lnTo>
                  <a:pt x="10043" y="348"/>
                </a:lnTo>
                <a:lnTo>
                  <a:pt x="9810" y="106"/>
                </a:lnTo>
                <a:lnTo>
                  <a:pt x="9712" y="0"/>
                </a:lnTo>
                <a:lnTo>
                  <a:pt x="9898" y="0"/>
                </a:lnTo>
                <a:lnTo>
                  <a:pt x="9907" y="9"/>
                </a:lnTo>
                <a:lnTo>
                  <a:pt x="10148" y="240"/>
                </a:lnTo>
                <a:lnTo>
                  <a:pt x="10393" y="485"/>
                </a:lnTo>
                <a:lnTo>
                  <a:pt x="10636" y="735"/>
                </a:lnTo>
                <a:lnTo>
                  <a:pt x="10662" y="761"/>
                </a:lnTo>
                <a:lnTo>
                  <a:pt x="10666" y="743"/>
                </a:lnTo>
                <a:lnTo>
                  <a:pt x="10654" y="592"/>
                </a:lnTo>
                <a:lnTo>
                  <a:pt x="10606" y="457"/>
                </a:lnTo>
                <a:lnTo>
                  <a:pt x="10537" y="329"/>
                </a:lnTo>
                <a:lnTo>
                  <a:pt x="10437" y="220"/>
                </a:lnTo>
                <a:lnTo>
                  <a:pt x="10334" y="122"/>
                </a:lnTo>
                <a:lnTo>
                  <a:pt x="10175" y="41"/>
                </a:lnTo>
                <a:lnTo>
                  <a:pt x="10019" y="0"/>
                </a:lnTo>
                <a:lnTo>
                  <a:pt x="10151" y="0"/>
                </a:lnTo>
                <a:lnTo>
                  <a:pt x="10262" y="51"/>
                </a:lnTo>
                <a:lnTo>
                  <a:pt x="10388" y="136"/>
                </a:lnTo>
                <a:lnTo>
                  <a:pt x="10495" y="241"/>
                </a:lnTo>
                <a:lnTo>
                  <a:pt x="10588" y="356"/>
                </a:lnTo>
                <a:lnTo>
                  <a:pt x="10648" y="494"/>
                </a:lnTo>
                <a:lnTo>
                  <a:pt x="10681" y="637"/>
                </a:lnTo>
                <a:lnTo>
                  <a:pt x="10686" y="786"/>
                </a:lnTo>
                <a:lnTo>
                  <a:pt x="10799" y="898"/>
                </a:lnTo>
                <a:lnTo>
                  <a:pt x="10873" y="714"/>
                </a:lnTo>
                <a:lnTo>
                  <a:pt x="10984" y="486"/>
                </a:lnTo>
                <a:lnTo>
                  <a:pt x="11123" y="278"/>
                </a:lnTo>
                <a:lnTo>
                  <a:pt x="11273" y="98"/>
                </a:lnTo>
                <a:lnTo>
                  <a:pt x="11390" y="0"/>
                </a:lnTo>
                <a:lnTo>
                  <a:pt x="11509" y="0"/>
                </a:lnTo>
                <a:lnTo>
                  <a:pt x="11330" y="126"/>
                </a:lnTo>
                <a:lnTo>
                  <a:pt x="11171" y="290"/>
                </a:lnTo>
                <a:lnTo>
                  <a:pt x="11042" y="488"/>
                </a:lnTo>
                <a:lnTo>
                  <a:pt x="10927" y="702"/>
                </a:lnTo>
                <a:lnTo>
                  <a:pt x="10842" y="931"/>
                </a:lnTo>
                <a:lnTo>
                  <a:pt x="10840" y="939"/>
                </a:lnTo>
                <a:lnTo>
                  <a:pt x="10880" y="979"/>
                </a:lnTo>
                <a:lnTo>
                  <a:pt x="11106" y="1245"/>
                </a:lnTo>
                <a:lnTo>
                  <a:pt x="11319" y="1513"/>
                </a:lnTo>
                <a:lnTo>
                  <a:pt x="11583" y="1852"/>
                </a:lnTo>
                <a:lnTo>
                  <a:pt x="11855" y="2213"/>
                </a:lnTo>
                <a:lnTo>
                  <a:pt x="12097" y="2592"/>
                </a:lnTo>
                <a:lnTo>
                  <a:pt x="12341" y="2984"/>
                </a:lnTo>
                <a:lnTo>
                  <a:pt x="12564" y="3384"/>
                </a:lnTo>
                <a:lnTo>
                  <a:pt x="12637" y="3528"/>
                </a:lnTo>
                <a:lnTo>
                  <a:pt x="12594" y="3392"/>
                </a:lnTo>
                <a:lnTo>
                  <a:pt x="12443" y="2792"/>
                </a:lnTo>
                <a:lnTo>
                  <a:pt x="12347" y="2303"/>
                </a:lnTo>
                <a:lnTo>
                  <a:pt x="12166" y="2205"/>
                </a:lnTo>
                <a:lnTo>
                  <a:pt x="12027" y="2098"/>
                </a:lnTo>
                <a:lnTo>
                  <a:pt x="11905" y="1975"/>
                </a:lnTo>
                <a:lnTo>
                  <a:pt x="11822" y="1825"/>
                </a:lnTo>
                <a:lnTo>
                  <a:pt x="11762" y="1661"/>
                </a:lnTo>
                <a:lnTo>
                  <a:pt x="11742" y="1495"/>
                </a:lnTo>
                <a:lnTo>
                  <a:pt x="11750" y="1317"/>
                </a:lnTo>
                <a:lnTo>
                  <a:pt x="11806" y="1152"/>
                </a:lnTo>
                <a:lnTo>
                  <a:pt x="11894" y="989"/>
                </a:lnTo>
                <a:lnTo>
                  <a:pt x="11963" y="923"/>
                </a:lnTo>
                <a:lnTo>
                  <a:pt x="11862" y="1064"/>
                </a:lnTo>
                <a:lnTo>
                  <a:pt x="11796" y="1214"/>
                </a:lnTo>
                <a:lnTo>
                  <a:pt x="11770" y="1387"/>
                </a:lnTo>
                <a:lnTo>
                  <a:pt x="11767" y="1547"/>
                </a:lnTo>
                <a:lnTo>
                  <a:pt x="11802" y="1704"/>
                </a:lnTo>
                <a:lnTo>
                  <a:pt x="11872" y="1857"/>
                </a:lnTo>
                <a:lnTo>
                  <a:pt x="11965" y="1991"/>
                </a:lnTo>
                <a:lnTo>
                  <a:pt x="12083" y="2106"/>
                </a:lnTo>
                <a:lnTo>
                  <a:pt x="12240" y="2218"/>
                </a:lnTo>
                <a:lnTo>
                  <a:pt x="12339" y="2258"/>
                </a:lnTo>
                <a:lnTo>
                  <a:pt x="12328" y="2202"/>
                </a:lnTo>
                <a:lnTo>
                  <a:pt x="12247" y="1654"/>
                </a:lnTo>
                <a:lnTo>
                  <a:pt x="12200" y="1120"/>
                </a:lnTo>
                <a:lnTo>
                  <a:pt x="12181" y="607"/>
                </a:lnTo>
                <a:lnTo>
                  <a:pt x="12211" y="126"/>
                </a:lnTo>
                <a:lnTo>
                  <a:pt x="12223" y="0"/>
                </a:lnTo>
                <a:lnTo>
                  <a:pt x="12442" y="0"/>
                </a:lnTo>
                <a:lnTo>
                  <a:pt x="12410" y="224"/>
                </a:lnTo>
                <a:lnTo>
                  <a:pt x="12371" y="715"/>
                </a:lnTo>
                <a:lnTo>
                  <a:pt x="12368" y="1242"/>
                </a:lnTo>
                <a:lnTo>
                  <a:pt x="12398" y="1653"/>
                </a:lnTo>
                <a:lnTo>
                  <a:pt x="12399" y="1636"/>
                </a:lnTo>
                <a:lnTo>
                  <a:pt x="12474" y="1327"/>
                </a:lnTo>
                <a:lnTo>
                  <a:pt x="12585" y="1029"/>
                </a:lnTo>
                <a:lnTo>
                  <a:pt x="12736" y="747"/>
                </a:lnTo>
                <a:lnTo>
                  <a:pt x="12934" y="484"/>
                </a:lnTo>
                <a:lnTo>
                  <a:pt x="13134" y="260"/>
                </a:lnTo>
                <a:lnTo>
                  <a:pt x="13372" y="65"/>
                </a:lnTo>
                <a:lnTo>
                  <a:pt x="13408" y="41"/>
                </a:lnTo>
                <a:lnTo>
                  <a:pt x="13350" y="0"/>
                </a:lnTo>
                <a:lnTo>
                  <a:pt x="13535" y="0"/>
                </a:lnTo>
                <a:lnTo>
                  <a:pt x="13496" y="28"/>
                </a:lnTo>
                <a:lnTo>
                  <a:pt x="13623" y="163"/>
                </a:lnTo>
                <a:lnTo>
                  <a:pt x="13661" y="220"/>
                </a:lnTo>
                <a:lnTo>
                  <a:pt x="13733" y="185"/>
                </a:lnTo>
                <a:lnTo>
                  <a:pt x="13895" y="132"/>
                </a:lnTo>
                <a:lnTo>
                  <a:pt x="14108" y="78"/>
                </a:lnTo>
                <a:lnTo>
                  <a:pt x="14338" y="61"/>
                </a:lnTo>
                <a:lnTo>
                  <a:pt x="14564" y="82"/>
                </a:lnTo>
                <a:lnTo>
                  <a:pt x="14782" y="133"/>
                </a:lnTo>
                <a:lnTo>
                  <a:pt x="15000" y="210"/>
                </a:lnTo>
                <a:lnTo>
                  <a:pt x="15194" y="325"/>
                </a:lnTo>
                <a:lnTo>
                  <a:pt x="15331" y="428"/>
                </a:lnTo>
                <a:lnTo>
                  <a:pt x="15329" y="425"/>
                </a:lnTo>
                <a:lnTo>
                  <a:pt x="15244" y="184"/>
                </a:lnTo>
                <a:lnTo>
                  <a:pt x="15202" y="0"/>
                </a:lnTo>
                <a:lnTo>
                  <a:pt x="15240" y="0"/>
                </a:lnTo>
                <a:lnTo>
                  <a:pt x="15245" y="36"/>
                </a:lnTo>
                <a:lnTo>
                  <a:pt x="15326" y="289"/>
                </a:lnTo>
                <a:lnTo>
                  <a:pt x="15432" y="523"/>
                </a:lnTo>
                <a:lnTo>
                  <a:pt x="15434" y="525"/>
                </a:lnTo>
                <a:lnTo>
                  <a:pt x="15532" y="633"/>
                </a:lnTo>
                <a:lnTo>
                  <a:pt x="15655" y="826"/>
                </a:lnTo>
                <a:lnTo>
                  <a:pt x="15673" y="859"/>
                </a:lnTo>
                <a:lnTo>
                  <a:pt x="15730" y="929"/>
                </a:lnTo>
                <a:lnTo>
                  <a:pt x="15914" y="1113"/>
                </a:lnTo>
                <a:lnTo>
                  <a:pt x="16131" y="1266"/>
                </a:lnTo>
                <a:lnTo>
                  <a:pt x="16346" y="1400"/>
                </a:lnTo>
                <a:lnTo>
                  <a:pt x="16586" y="1514"/>
                </a:lnTo>
                <a:lnTo>
                  <a:pt x="16700" y="1553"/>
                </a:lnTo>
                <a:lnTo>
                  <a:pt x="16703" y="1365"/>
                </a:lnTo>
                <a:lnTo>
                  <a:pt x="16662" y="1103"/>
                </a:lnTo>
                <a:lnTo>
                  <a:pt x="16579" y="857"/>
                </a:lnTo>
                <a:lnTo>
                  <a:pt x="16465" y="608"/>
                </a:lnTo>
                <a:lnTo>
                  <a:pt x="16312" y="381"/>
                </a:lnTo>
                <a:lnTo>
                  <a:pt x="16127" y="178"/>
                </a:lnTo>
                <a:lnTo>
                  <a:pt x="15903" y="3"/>
                </a:lnTo>
                <a:lnTo>
                  <a:pt x="15898" y="0"/>
                </a:lnTo>
                <a:lnTo>
                  <a:pt x="15953" y="0"/>
                </a:lnTo>
                <a:lnTo>
                  <a:pt x="16113" y="136"/>
                </a:lnTo>
                <a:lnTo>
                  <a:pt x="16302" y="346"/>
                </a:lnTo>
                <a:lnTo>
                  <a:pt x="16469" y="590"/>
                </a:lnTo>
                <a:lnTo>
                  <a:pt x="16596" y="842"/>
                </a:lnTo>
                <a:lnTo>
                  <a:pt x="16686" y="1110"/>
                </a:lnTo>
                <a:lnTo>
                  <a:pt x="16728" y="1391"/>
                </a:lnTo>
                <a:lnTo>
                  <a:pt x="16731" y="1564"/>
                </a:lnTo>
                <a:lnTo>
                  <a:pt x="16834" y="1599"/>
                </a:lnTo>
                <a:lnTo>
                  <a:pt x="17093" y="1667"/>
                </a:lnTo>
                <a:lnTo>
                  <a:pt x="17352" y="1709"/>
                </a:lnTo>
                <a:lnTo>
                  <a:pt x="17447" y="1712"/>
                </a:lnTo>
                <a:lnTo>
                  <a:pt x="17530" y="1447"/>
                </a:lnTo>
                <a:lnTo>
                  <a:pt x="17646" y="1079"/>
                </a:lnTo>
                <a:lnTo>
                  <a:pt x="17782" y="587"/>
                </a:lnTo>
                <a:lnTo>
                  <a:pt x="17934" y="106"/>
                </a:lnTo>
                <a:lnTo>
                  <a:pt x="17971" y="0"/>
                </a:lnTo>
                <a:lnTo>
                  <a:pt x="18039" y="0"/>
                </a:lnTo>
                <a:lnTo>
                  <a:pt x="17991" y="134"/>
                </a:lnTo>
                <a:lnTo>
                  <a:pt x="17839" y="615"/>
                </a:lnTo>
                <a:lnTo>
                  <a:pt x="17707" y="1095"/>
                </a:lnTo>
                <a:lnTo>
                  <a:pt x="17599" y="1478"/>
                </a:lnTo>
                <a:lnTo>
                  <a:pt x="17525" y="1713"/>
                </a:lnTo>
                <a:lnTo>
                  <a:pt x="17621" y="1716"/>
                </a:lnTo>
                <a:lnTo>
                  <a:pt x="17882" y="1701"/>
                </a:lnTo>
                <a:lnTo>
                  <a:pt x="18137" y="1658"/>
                </a:lnTo>
                <a:lnTo>
                  <a:pt x="18389" y="1583"/>
                </a:lnTo>
                <a:lnTo>
                  <a:pt x="18633" y="1486"/>
                </a:lnTo>
                <a:lnTo>
                  <a:pt x="18903" y="1313"/>
                </a:lnTo>
                <a:lnTo>
                  <a:pt x="19158" y="1129"/>
                </a:lnTo>
                <a:lnTo>
                  <a:pt x="19367" y="895"/>
                </a:lnTo>
                <a:lnTo>
                  <a:pt x="19559" y="656"/>
                </a:lnTo>
                <a:lnTo>
                  <a:pt x="19717" y="395"/>
                </a:lnTo>
                <a:lnTo>
                  <a:pt x="19843" y="113"/>
                </a:lnTo>
                <a:lnTo>
                  <a:pt x="19882" y="0"/>
                </a:lnTo>
                <a:lnTo>
                  <a:pt x="19988" y="0"/>
                </a:lnTo>
                <a:lnTo>
                  <a:pt x="19955" y="104"/>
                </a:lnTo>
                <a:lnTo>
                  <a:pt x="19824" y="404"/>
                </a:lnTo>
                <a:lnTo>
                  <a:pt x="19653" y="687"/>
                </a:lnTo>
                <a:lnTo>
                  <a:pt x="19451" y="942"/>
                </a:lnTo>
                <a:lnTo>
                  <a:pt x="19207" y="1187"/>
                </a:lnTo>
                <a:lnTo>
                  <a:pt x="18940" y="1394"/>
                </a:lnTo>
                <a:lnTo>
                  <a:pt x="18712" y="1527"/>
                </a:lnTo>
                <a:lnTo>
                  <a:pt x="18473" y="1631"/>
                </a:lnTo>
                <a:lnTo>
                  <a:pt x="18221" y="1706"/>
                </a:lnTo>
                <a:lnTo>
                  <a:pt x="17963" y="1760"/>
                </a:lnTo>
                <a:lnTo>
                  <a:pt x="17695" y="1774"/>
                </a:lnTo>
                <a:lnTo>
                  <a:pt x="17507" y="1772"/>
                </a:lnTo>
                <a:lnTo>
                  <a:pt x="17485" y="1841"/>
                </a:lnTo>
                <a:lnTo>
                  <a:pt x="17364" y="2201"/>
                </a:lnTo>
                <a:lnTo>
                  <a:pt x="17242" y="2542"/>
                </a:lnTo>
                <a:lnTo>
                  <a:pt x="17134" y="2842"/>
                </a:lnTo>
                <a:lnTo>
                  <a:pt x="17188" y="2773"/>
                </a:lnTo>
                <a:lnTo>
                  <a:pt x="17313" y="2690"/>
                </a:lnTo>
                <a:lnTo>
                  <a:pt x="17447" y="2622"/>
                </a:lnTo>
                <a:lnTo>
                  <a:pt x="17565" y="2589"/>
                </a:lnTo>
                <a:lnTo>
                  <a:pt x="17696" y="2578"/>
                </a:lnTo>
                <a:lnTo>
                  <a:pt x="17829" y="2587"/>
                </a:lnTo>
                <a:lnTo>
                  <a:pt x="17949" y="2619"/>
                </a:lnTo>
                <a:lnTo>
                  <a:pt x="18059" y="2667"/>
                </a:lnTo>
                <a:lnTo>
                  <a:pt x="18159" y="2751"/>
                </a:lnTo>
                <a:lnTo>
                  <a:pt x="18242" y="2850"/>
                </a:lnTo>
                <a:lnTo>
                  <a:pt x="18280" y="2950"/>
                </a:lnTo>
                <a:lnTo>
                  <a:pt x="18307" y="3067"/>
                </a:lnTo>
                <a:lnTo>
                  <a:pt x="18307" y="3189"/>
                </a:lnTo>
                <a:lnTo>
                  <a:pt x="18291" y="3300"/>
                </a:lnTo>
                <a:lnTo>
                  <a:pt x="18238" y="3402"/>
                </a:lnTo>
                <a:lnTo>
                  <a:pt x="18165" y="3486"/>
                </a:lnTo>
                <a:lnTo>
                  <a:pt x="18089" y="3534"/>
                </a:lnTo>
                <a:lnTo>
                  <a:pt x="18274" y="3560"/>
                </a:lnTo>
                <a:lnTo>
                  <a:pt x="18464" y="3622"/>
                </a:lnTo>
                <a:lnTo>
                  <a:pt x="18653" y="3711"/>
                </a:lnTo>
                <a:lnTo>
                  <a:pt x="18810" y="3823"/>
                </a:lnTo>
                <a:lnTo>
                  <a:pt x="18954" y="3983"/>
                </a:lnTo>
                <a:lnTo>
                  <a:pt x="19058" y="4152"/>
                </a:lnTo>
                <a:lnTo>
                  <a:pt x="19125" y="4311"/>
                </a:lnTo>
                <a:lnTo>
                  <a:pt x="19162" y="4488"/>
                </a:lnTo>
                <a:lnTo>
                  <a:pt x="19178" y="4672"/>
                </a:lnTo>
                <a:lnTo>
                  <a:pt x="19168" y="4856"/>
                </a:lnTo>
                <a:lnTo>
                  <a:pt x="19145" y="4961"/>
                </a:lnTo>
                <a:lnTo>
                  <a:pt x="19262" y="5016"/>
                </a:lnTo>
                <a:lnTo>
                  <a:pt x="19564" y="5185"/>
                </a:lnTo>
                <a:lnTo>
                  <a:pt x="19814" y="5386"/>
                </a:lnTo>
                <a:lnTo>
                  <a:pt x="20031" y="5610"/>
                </a:lnTo>
                <a:lnTo>
                  <a:pt x="20214" y="5871"/>
                </a:lnTo>
                <a:lnTo>
                  <a:pt x="20368" y="6143"/>
                </a:lnTo>
                <a:lnTo>
                  <a:pt x="20471" y="6434"/>
                </a:lnTo>
                <a:lnTo>
                  <a:pt x="20537" y="6747"/>
                </a:lnTo>
                <a:lnTo>
                  <a:pt x="20551" y="7059"/>
                </a:lnTo>
                <a:lnTo>
                  <a:pt x="20536" y="7312"/>
                </a:lnTo>
                <a:lnTo>
                  <a:pt x="20491" y="7558"/>
                </a:lnTo>
                <a:lnTo>
                  <a:pt x="20414" y="7801"/>
                </a:lnTo>
                <a:lnTo>
                  <a:pt x="20321" y="8034"/>
                </a:lnTo>
                <a:lnTo>
                  <a:pt x="20202" y="8267"/>
                </a:lnTo>
                <a:lnTo>
                  <a:pt x="20045" y="8470"/>
                </a:lnTo>
                <a:lnTo>
                  <a:pt x="19876" y="8650"/>
                </a:lnTo>
                <a:lnTo>
                  <a:pt x="19665" y="8814"/>
                </a:lnTo>
                <a:lnTo>
                  <a:pt x="19425" y="8944"/>
                </a:lnTo>
                <a:lnTo>
                  <a:pt x="19172" y="9051"/>
                </a:lnTo>
                <a:lnTo>
                  <a:pt x="18913" y="9105"/>
                </a:lnTo>
                <a:lnTo>
                  <a:pt x="18637" y="9129"/>
                </a:lnTo>
                <a:lnTo>
                  <a:pt x="18375" y="9099"/>
                </a:lnTo>
                <a:lnTo>
                  <a:pt x="18115" y="9037"/>
                </a:lnTo>
                <a:lnTo>
                  <a:pt x="17853" y="8929"/>
                </a:lnTo>
                <a:lnTo>
                  <a:pt x="17644" y="8797"/>
                </a:lnTo>
                <a:lnTo>
                  <a:pt x="17460" y="8639"/>
                </a:lnTo>
                <a:lnTo>
                  <a:pt x="17304" y="8450"/>
                </a:lnTo>
                <a:lnTo>
                  <a:pt x="17184" y="8245"/>
                </a:lnTo>
                <a:lnTo>
                  <a:pt x="17116" y="8064"/>
                </a:lnTo>
                <a:lnTo>
                  <a:pt x="17027" y="8037"/>
                </a:lnTo>
                <a:lnTo>
                  <a:pt x="16907" y="7954"/>
                </a:lnTo>
                <a:lnTo>
                  <a:pt x="16816" y="7859"/>
                </a:lnTo>
                <a:lnTo>
                  <a:pt x="16742" y="7724"/>
                </a:lnTo>
                <a:lnTo>
                  <a:pt x="16702" y="7585"/>
                </a:lnTo>
                <a:lnTo>
                  <a:pt x="16698" y="7429"/>
                </a:lnTo>
                <a:lnTo>
                  <a:pt x="16725" y="7275"/>
                </a:lnTo>
                <a:lnTo>
                  <a:pt x="16791" y="7145"/>
                </a:lnTo>
                <a:lnTo>
                  <a:pt x="16871" y="7063"/>
                </a:lnTo>
                <a:lnTo>
                  <a:pt x="16964" y="7004"/>
                </a:lnTo>
                <a:lnTo>
                  <a:pt x="17065" y="6960"/>
                </a:lnTo>
                <a:lnTo>
                  <a:pt x="17177" y="6950"/>
                </a:lnTo>
                <a:lnTo>
                  <a:pt x="17215" y="6960"/>
                </a:lnTo>
                <a:lnTo>
                  <a:pt x="17250" y="6893"/>
                </a:lnTo>
                <a:lnTo>
                  <a:pt x="17362" y="6735"/>
                </a:lnTo>
                <a:lnTo>
                  <a:pt x="17488" y="6601"/>
                </a:lnTo>
                <a:lnTo>
                  <a:pt x="17641" y="6481"/>
                </a:lnTo>
                <a:lnTo>
                  <a:pt x="17801" y="6388"/>
                </a:lnTo>
                <a:lnTo>
                  <a:pt x="17974" y="6317"/>
                </a:lnTo>
                <a:lnTo>
                  <a:pt x="18018" y="6311"/>
                </a:lnTo>
                <a:lnTo>
                  <a:pt x="17896" y="6175"/>
                </a:lnTo>
                <a:lnTo>
                  <a:pt x="17730" y="6047"/>
                </a:lnTo>
                <a:lnTo>
                  <a:pt x="17536" y="5951"/>
                </a:lnTo>
                <a:lnTo>
                  <a:pt x="17338" y="5874"/>
                </a:lnTo>
                <a:lnTo>
                  <a:pt x="17271" y="5858"/>
                </a:lnTo>
                <a:lnTo>
                  <a:pt x="17270" y="5862"/>
                </a:lnTo>
                <a:lnTo>
                  <a:pt x="17254" y="5901"/>
                </a:lnTo>
                <a:lnTo>
                  <a:pt x="17265" y="5857"/>
                </a:lnTo>
                <a:lnTo>
                  <a:pt x="17120" y="5823"/>
                </a:lnTo>
                <a:lnTo>
                  <a:pt x="16950" y="5808"/>
                </a:lnTo>
                <a:lnTo>
                  <a:pt x="16949" y="5810"/>
                </a:lnTo>
                <a:lnTo>
                  <a:pt x="16949" y="5808"/>
                </a:lnTo>
                <a:lnTo>
                  <a:pt x="16900" y="5803"/>
                </a:lnTo>
                <a:lnTo>
                  <a:pt x="16605" y="5823"/>
                </a:lnTo>
                <a:lnTo>
                  <a:pt x="16366" y="5878"/>
                </a:lnTo>
                <a:lnTo>
                  <a:pt x="16389" y="5959"/>
                </a:lnTo>
                <a:lnTo>
                  <a:pt x="16445" y="6063"/>
                </a:lnTo>
                <a:lnTo>
                  <a:pt x="16532" y="6151"/>
                </a:lnTo>
                <a:lnTo>
                  <a:pt x="16635" y="6197"/>
                </a:lnTo>
                <a:lnTo>
                  <a:pt x="16757" y="6223"/>
                </a:lnTo>
                <a:lnTo>
                  <a:pt x="16869" y="6213"/>
                </a:lnTo>
                <a:lnTo>
                  <a:pt x="16987" y="6180"/>
                </a:lnTo>
                <a:lnTo>
                  <a:pt x="17086" y="6123"/>
                </a:lnTo>
                <a:lnTo>
                  <a:pt x="17175" y="6030"/>
                </a:lnTo>
                <a:lnTo>
                  <a:pt x="17243" y="5925"/>
                </a:lnTo>
                <a:lnTo>
                  <a:pt x="17221" y="5978"/>
                </a:lnTo>
                <a:lnTo>
                  <a:pt x="17150" y="6075"/>
                </a:lnTo>
                <a:lnTo>
                  <a:pt x="17058" y="6154"/>
                </a:lnTo>
                <a:lnTo>
                  <a:pt x="16954" y="6210"/>
                </a:lnTo>
                <a:lnTo>
                  <a:pt x="16837" y="6237"/>
                </a:lnTo>
                <a:lnTo>
                  <a:pt x="16709" y="6236"/>
                </a:lnTo>
                <a:lnTo>
                  <a:pt x="16584" y="6196"/>
                </a:lnTo>
                <a:lnTo>
                  <a:pt x="16487" y="6126"/>
                </a:lnTo>
                <a:lnTo>
                  <a:pt x="16406" y="6040"/>
                </a:lnTo>
                <a:lnTo>
                  <a:pt x="16360" y="5925"/>
                </a:lnTo>
                <a:lnTo>
                  <a:pt x="16358" y="5879"/>
                </a:lnTo>
                <a:lnTo>
                  <a:pt x="16331" y="5886"/>
                </a:lnTo>
                <a:lnTo>
                  <a:pt x="16066" y="5990"/>
                </a:lnTo>
                <a:lnTo>
                  <a:pt x="15827" y="6139"/>
                </a:lnTo>
                <a:lnTo>
                  <a:pt x="15600" y="6317"/>
                </a:lnTo>
                <a:lnTo>
                  <a:pt x="15414" y="6538"/>
                </a:lnTo>
                <a:lnTo>
                  <a:pt x="15288" y="6746"/>
                </a:lnTo>
                <a:lnTo>
                  <a:pt x="15370" y="6681"/>
                </a:lnTo>
                <a:lnTo>
                  <a:pt x="15526" y="6600"/>
                </a:lnTo>
                <a:lnTo>
                  <a:pt x="15702" y="6543"/>
                </a:lnTo>
                <a:lnTo>
                  <a:pt x="15886" y="6528"/>
                </a:lnTo>
                <a:lnTo>
                  <a:pt x="16073" y="6551"/>
                </a:lnTo>
                <a:lnTo>
                  <a:pt x="16205" y="6586"/>
                </a:lnTo>
                <a:lnTo>
                  <a:pt x="16328" y="6631"/>
                </a:lnTo>
                <a:lnTo>
                  <a:pt x="16444" y="6706"/>
                </a:lnTo>
                <a:lnTo>
                  <a:pt x="16542" y="6796"/>
                </a:lnTo>
                <a:lnTo>
                  <a:pt x="16619" y="6920"/>
                </a:lnTo>
                <a:lnTo>
                  <a:pt x="16678" y="7064"/>
                </a:lnTo>
                <a:lnTo>
                  <a:pt x="16697" y="7210"/>
                </a:lnTo>
                <a:lnTo>
                  <a:pt x="16696" y="7242"/>
                </a:lnTo>
                <a:lnTo>
                  <a:pt x="16686" y="7156"/>
                </a:lnTo>
                <a:lnTo>
                  <a:pt x="16642" y="7003"/>
                </a:lnTo>
                <a:lnTo>
                  <a:pt x="16567" y="6874"/>
                </a:lnTo>
                <a:lnTo>
                  <a:pt x="16464" y="6750"/>
                </a:lnTo>
                <a:lnTo>
                  <a:pt x="16346" y="6661"/>
                </a:lnTo>
                <a:lnTo>
                  <a:pt x="16208" y="6599"/>
                </a:lnTo>
                <a:lnTo>
                  <a:pt x="16058" y="6560"/>
                </a:lnTo>
                <a:lnTo>
                  <a:pt x="15895" y="6543"/>
                </a:lnTo>
                <a:lnTo>
                  <a:pt x="15703" y="6563"/>
                </a:lnTo>
                <a:lnTo>
                  <a:pt x="15529" y="6614"/>
                </a:lnTo>
                <a:lnTo>
                  <a:pt x="15367" y="6693"/>
                </a:lnTo>
                <a:lnTo>
                  <a:pt x="15280" y="6759"/>
                </a:lnTo>
                <a:lnTo>
                  <a:pt x="15266" y="6783"/>
                </a:lnTo>
                <a:lnTo>
                  <a:pt x="15267" y="6777"/>
                </a:lnTo>
                <a:lnTo>
                  <a:pt x="15270" y="6767"/>
                </a:lnTo>
                <a:lnTo>
                  <a:pt x="15255" y="6778"/>
                </a:lnTo>
                <a:lnTo>
                  <a:pt x="15172" y="6919"/>
                </a:lnTo>
                <a:lnTo>
                  <a:pt x="15091" y="7049"/>
                </a:lnTo>
                <a:lnTo>
                  <a:pt x="15176" y="7003"/>
                </a:lnTo>
                <a:lnTo>
                  <a:pt x="15297" y="6984"/>
                </a:lnTo>
                <a:lnTo>
                  <a:pt x="15402" y="6998"/>
                </a:lnTo>
                <a:lnTo>
                  <a:pt x="15515" y="7035"/>
                </a:lnTo>
                <a:lnTo>
                  <a:pt x="15602" y="7096"/>
                </a:lnTo>
                <a:lnTo>
                  <a:pt x="15649" y="7186"/>
                </a:lnTo>
                <a:lnTo>
                  <a:pt x="15654" y="7204"/>
                </a:lnTo>
                <a:lnTo>
                  <a:pt x="15603" y="7116"/>
                </a:lnTo>
                <a:lnTo>
                  <a:pt x="15522" y="7056"/>
                </a:lnTo>
                <a:lnTo>
                  <a:pt x="15425" y="7011"/>
                </a:lnTo>
                <a:lnTo>
                  <a:pt x="15321" y="6990"/>
                </a:lnTo>
                <a:lnTo>
                  <a:pt x="15219" y="7008"/>
                </a:lnTo>
                <a:lnTo>
                  <a:pt x="15097" y="7060"/>
                </a:lnTo>
                <a:lnTo>
                  <a:pt x="15076" y="7073"/>
                </a:lnTo>
                <a:lnTo>
                  <a:pt x="14961" y="7256"/>
                </a:lnTo>
                <a:lnTo>
                  <a:pt x="14735" y="7602"/>
                </a:lnTo>
                <a:lnTo>
                  <a:pt x="14496" y="7950"/>
                </a:lnTo>
                <a:lnTo>
                  <a:pt x="14434" y="8041"/>
                </a:lnTo>
                <a:lnTo>
                  <a:pt x="14573" y="7925"/>
                </a:lnTo>
                <a:lnTo>
                  <a:pt x="14774" y="7798"/>
                </a:lnTo>
                <a:lnTo>
                  <a:pt x="14989" y="7713"/>
                </a:lnTo>
                <a:lnTo>
                  <a:pt x="15222" y="7659"/>
                </a:lnTo>
                <a:lnTo>
                  <a:pt x="15335" y="7644"/>
                </a:lnTo>
                <a:lnTo>
                  <a:pt x="15283" y="7623"/>
                </a:lnTo>
                <a:lnTo>
                  <a:pt x="15210" y="7559"/>
                </a:lnTo>
                <a:lnTo>
                  <a:pt x="15170" y="7465"/>
                </a:lnTo>
                <a:lnTo>
                  <a:pt x="15177" y="7364"/>
                </a:lnTo>
                <a:lnTo>
                  <a:pt x="15201" y="7299"/>
                </a:lnTo>
                <a:lnTo>
                  <a:pt x="15256" y="7237"/>
                </a:lnTo>
                <a:lnTo>
                  <a:pt x="15327" y="7210"/>
                </a:lnTo>
                <a:lnTo>
                  <a:pt x="15412" y="7207"/>
                </a:lnTo>
                <a:lnTo>
                  <a:pt x="15485" y="7245"/>
                </a:lnTo>
                <a:lnTo>
                  <a:pt x="15531" y="7315"/>
                </a:lnTo>
                <a:lnTo>
                  <a:pt x="15536" y="7394"/>
                </a:lnTo>
                <a:lnTo>
                  <a:pt x="15522" y="7422"/>
                </a:lnTo>
                <a:lnTo>
                  <a:pt x="15529" y="7398"/>
                </a:lnTo>
                <a:lnTo>
                  <a:pt x="15523" y="7320"/>
                </a:lnTo>
                <a:lnTo>
                  <a:pt x="15480" y="7263"/>
                </a:lnTo>
                <a:lnTo>
                  <a:pt x="15407" y="7225"/>
                </a:lnTo>
                <a:lnTo>
                  <a:pt x="15330" y="7224"/>
                </a:lnTo>
                <a:lnTo>
                  <a:pt x="15265" y="7252"/>
                </a:lnTo>
                <a:lnTo>
                  <a:pt x="15213" y="7302"/>
                </a:lnTo>
                <a:lnTo>
                  <a:pt x="15183" y="7365"/>
                </a:lnTo>
                <a:lnTo>
                  <a:pt x="15182" y="7468"/>
                </a:lnTo>
                <a:lnTo>
                  <a:pt x="15219" y="7548"/>
                </a:lnTo>
                <a:lnTo>
                  <a:pt x="15286" y="7611"/>
                </a:lnTo>
                <a:lnTo>
                  <a:pt x="15357" y="7641"/>
                </a:lnTo>
                <a:lnTo>
                  <a:pt x="15468" y="7627"/>
                </a:lnTo>
                <a:lnTo>
                  <a:pt x="15521" y="7631"/>
                </a:lnTo>
                <a:lnTo>
                  <a:pt x="15605" y="7598"/>
                </a:lnTo>
                <a:lnTo>
                  <a:pt x="15690" y="7518"/>
                </a:lnTo>
                <a:lnTo>
                  <a:pt x="15725" y="7411"/>
                </a:lnTo>
                <a:lnTo>
                  <a:pt x="15731" y="7291"/>
                </a:lnTo>
                <a:lnTo>
                  <a:pt x="15711" y="7195"/>
                </a:lnTo>
                <a:lnTo>
                  <a:pt x="15668" y="7113"/>
                </a:lnTo>
                <a:lnTo>
                  <a:pt x="15623" y="7063"/>
                </a:lnTo>
                <a:lnTo>
                  <a:pt x="15571" y="7017"/>
                </a:lnTo>
                <a:lnTo>
                  <a:pt x="15521" y="6985"/>
                </a:lnTo>
                <a:lnTo>
                  <a:pt x="15504" y="6978"/>
                </a:lnTo>
                <a:lnTo>
                  <a:pt x="15552" y="6993"/>
                </a:lnTo>
                <a:lnTo>
                  <a:pt x="15641" y="7068"/>
                </a:lnTo>
                <a:lnTo>
                  <a:pt x="15705" y="7168"/>
                </a:lnTo>
                <a:lnTo>
                  <a:pt x="15744" y="7288"/>
                </a:lnTo>
                <a:lnTo>
                  <a:pt x="15743" y="7416"/>
                </a:lnTo>
                <a:lnTo>
                  <a:pt x="15713" y="7505"/>
                </a:lnTo>
                <a:lnTo>
                  <a:pt x="15647" y="7584"/>
                </a:lnTo>
                <a:lnTo>
                  <a:pt x="15574" y="7636"/>
                </a:lnTo>
                <a:lnTo>
                  <a:pt x="15682" y="7645"/>
                </a:lnTo>
                <a:lnTo>
                  <a:pt x="15864" y="7676"/>
                </a:lnTo>
                <a:lnTo>
                  <a:pt x="15826" y="7612"/>
                </a:lnTo>
                <a:lnTo>
                  <a:pt x="15797" y="7501"/>
                </a:lnTo>
                <a:lnTo>
                  <a:pt x="15801" y="7453"/>
                </a:lnTo>
                <a:lnTo>
                  <a:pt x="15818" y="7545"/>
                </a:lnTo>
                <a:lnTo>
                  <a:pt x="15852" y="7638"/>
                </a:lnTo>
                <a:lnTo>
                  <a:pt x="15888" y="7680"/>
                </a:lnTo>
                <a:lnTo>
                  <a:pt x="15898" y="7682"/>
                </a:lnTo>
                <a:lnTo>
                  <a:pt x="16110" y="7757"/>
                </a:lnTo>
                <a:lnTo>
                  <a:pt x="16225" y="7806"/>
                </a:lnTo>
                <a:lnTo>
                  <a:pt x="16257" y="7808"/>
                </a:lnTo>
                <a:lnTo>
                  <a:pt x="16387" y="7778"/>
                </a:lnTo>
                <a:lnTo>
                  <a:pt x="16503" y="7706"/>
                </a:lnTo>
                <a:lnTo>
                  <a:pt x="16584" y="7618"/>
                </a:lnTo>
                <a:lnTo>
                  <a:pt x="16628" y="7542"/>
                </a:lnTo>
                <a:lnTo>
                  <a:pt x="16588" y="7625"/>
                </a:lnTo>
                <a:lnTo>
                  <a:pt x="16496" y="7730"/>
                </a:lnTo>
                <a:lnTo>
                  <a:pt x="16378" y="7789"/>
                </a:lnTo>
                <a:lnTo>
                  <a:pt x="16275" y="7813"/>
                </a:lnTo>
                <a:lnTo>
                  <a:pt x="16252" y="7817"/>
                </a:lnTo>
                <a:lnTo>
                  <a:pt x="16306" y="7841"/>
                </a:lnTo>
                <a:lnTo>
                  <a:pt x="16480" y="7964"/>
                </a:lnTo>
                <a:lnTo>
                  <a:pt x="16643" y="8103"/>
                </a:lnTo>
                <a:lnTo>
                  <a:pt x="16773" y="8266"/>
                </a:lnTo>
                <a:lnTo>
                  <a:pt x="16880" y="8448"/>
                </a:lnTo>
                <a:lnTo>
                  <a:pt x="16950" y="8647"/>
                </a:lnTo>
                <a:lnTo>
                  <a:pt x="16992" y="8877"/>
                </a:lnTo>
                <a:lnTo>
                  <a:pt x="16994" y="8989"/>
                </a:lnTo>
                <a:lnTo>
                  <a:pt x="17132" y="9151"/>
                </a:lnTo>
                <a:lnTo>
                  <a:pt x="17279" y="9376"/>
                </a:lnTo>
                <a:lnTo>
                  <a:pt x="17388" y="9624"/>
                </a:lnTo>
                <a:lnTo>
                  <a:pt x="17460" y="9887"/>
                </a:lnTo>
                <a:lnTo>
                  <a:pt x="17489" y="10120"/>
                </a:lnTo>
                <a:lnTo>
                  <a:pt x="17483" y="10363"/>
                </a:lnTo>
                <a:lnTo>
                  <a:pt x="17459" y="10601"/>
                </a:lnTo>
                <a:lnTo>
                  <a:pt x="17387" y="10826"/>
                </a:lnTo>
                <a:lnTo>
                  <a:pt x="17291" y="11045"/>
                </a:lnTo>
                <a:lnTo>
                  <a:pt x="17160" y="11249"/>
                </a:lnTo>
                <a:lnTo>
                  <a:pt x="17004" y="11427"/>
                </a:lnTo>
                <a:lnTo>
                  <a:pt x="16822" y="11578"/>
                </a:lnTo>
                <a:lnTo>
                  <a:pt x="16610" y="11703"/>
                </a:lnTo>
                <a:lnTo>
                  <a:pt x="16418" y="11794"/>
                </a:lnTo>
                <a:lnTo>
                  <a:pt x="16211" y="11849"/>
                </a:lnTo>
                <a:lnTo>
                  <a:pt x="15986" y="11873"/>
                </a:lnTo>
                <a:lnTo>
                  <a:pt x="15751" y="11863"/>
                </a:lnTo>
                <a:lnTo>
                  <a:pt x="15521" y="11809"/>
                </a:lnTo>
                <a:lnTo>
                  <a:pt x="15337" y="11748"/>
                </a:lnTo>
                <a:lnTo>
                  <a:pt x="15168" y="11658"/>
                </a:lnTo>
                <a:lnTo>
                  <a:pt x="15062" y="11578"/>
                </a:lnTo>
                <a:lnTo>
                  <a:pt x="15041" y="11650"/>
                </a:lnTo>
                <a:lnTo>
                  <a:pt x="14939" y="11842"/>
                </a:lnTo>
                <a:lnTo>
                  <a:pt x="14824" y="11986"/>
                </a:lnTo>
                <a:lnTo>
                  <a:pt x="14679" y="12121"/>
                </a:lnTo>
                <a:lnTo>
                  <a:pt x="14520" y="12215"/>
                </a:lnTo>
                <a:lnTo>
                  <a:pt x="14335" y="12282"/>
                </a:lnTo>
                <a:lnTo>
                  <a:pt x="14153" y="12311"/>
                </a:lnTo>
                <a:lnTo>
                  <a:pt x="13969" y="12301"/>
                </a:lnTo>
                <a:lnTo>
                  <a:pt x="13786" y="12266"/>
                </a:lnTo>
                <a:lnTo>
                  <a:pt x="13618" y="12170"/>
                </a:lnTo>
                <a:lnTo>
                  <a:pt x="13497" y="12068"/>
                </a:lnTo>
                <a:lnTo>
                  <a:pt x="13414" y="11943"/>
                </a:lnTo>
                <a:lnTo>
                  <a:pt x="13348" y="11804"/>
                </a:lnTo>
                <a:lnTo>
                  <a:pt x="13321" y="11661"/>
                </a:lnTo>
                <a:lnTo>
                  <a:pt x="13311" y="11504"/>
                </a:lnTo>
                <a:lnTo>
                  <a:pt x="13332" y="11349"/>
                </a:lnTo>
                <a:lnTo>
                  <a:pt x="13334" y="11345"/>
                </a:lnTo>
                <a:lnTo>
                  <a:pt x="13271" y="11436"/>
                </a:lnTo>
                <a:lnTo>
                  <a:pt x="13154" y="11515"/>
                </a:lnTo>
                <a:lnTo>
                  <a:pt x="13025" y="11564"/>
                </a:lnTo>
                <a:lnTo>
                  <a:pt x="12881" y="11572"/>
                </a:lnTo>
                <a:lnTo>
                  <a:pt x="12846" y="11561"/>
                </a:lnTo>
                <a:lnTo>
                  <a:pt x="12847" y="11633"/>
                </a:lnTo>
                <a:lnTo>
                  <a:pt x="12868" y="11645"/>
                </a:lnTo>
                <a:lnTo>
                  <a:pt x="12995" y="11749"/>
                </a:lnTo>
                <a:lnTo>
                  <a:pt x="13084" y="11876"/>
                </a:lnTo>
                <a:lnTo>
                  <a:pt x="13153" y="12029"/>
                </a:lnTo>
                <a:lnTo>
                  <a:pt x="13203" y="12184"/>
                </a:lnTo>
                <a:lnTo>
                  <a:pt x="13204" y="12351"/>
                </a:lnTo>
                <a:lnTo>
                  <a:pt x="13173" y="12517"/>
                </a:lnTo>
                <a:lnTo>
                  <a:pt x="13106" y="12673"/>
                </a:lnTo>
                <a:lnTo>
                  <a:pt x="13011" y="12815"/>
                </a:lnTo>
                <a:lnTo>
                  <a:pt x="12895" y="12939"/>
                </a:lnTo>
                <a:lnTo>
                  <a:pt x="12749" y="13029"/>
                </a:lnTo>
                <a:lnTo>
                  <a:pt x="12599" y="13086"/>
                </a:lnTo>
                <a:lnTo>
                  <a:pt x="12431" y="13113"/>
                </a:lnTo>
                <a:lnTo>
                  <a:pt x="12267" y="13102"/>
                </a:lnTo>
                <a:lnTo>
                  <a:pt x="12111" y="13035"/>
                </a:lnTo>
                <a:lnTo>
                  <a:pt x="11985" y="12950"/>
                </a:lnTo>
                <a:lnTo>
                  <a:pt x="11893" y="12836"/>
                </a:lnTo>
                <a:lnTo>
                  <a:pt x="11827" y="12697"/>
                </a:lnTo>
                <a:lnTo>
                  <a:pt x="11801" y="12548"/>
                </a:lnTo>
                <a:lnTo>
                  <a:pt x="11814" y="12404"/>
                </a:lnTo>
                <a:lnTo>
                  <a:pt x="11859" y="12280"/>
                </a:lnTo>
                <a:lnTo>
                  <a:pt x="11931" y="12177"/>
                </a:lnTo>
                <a:lnTo>
                  <a:pt x="12030" y="12094"/>
                </a:lnTo>
                <a:lnTo>
                  <a:pt x="12135" y="12038"/>
                </a:lnTo>
                <a:lnTo>
                  <a:pt x="12224" y="12023"/>
                </a:lnTo>
                <a:lnTo>
                  <a:pt x="12223" y="12022"/>
                </a:lnTo>
                <a:lnTo>
                  <a:pt x="12172" y="11970"/>
                </a:lnTo>
                <a:lnTo>
                  <a:pt x="12126" y="11900"/>
                </a:lnTo>
                <a:lnTo>
                  <a:pt x="12106" y="11831"/>
                </a:lnTo>
                <a:lnTo>
                  <a:pt x="12123" y="11739"/>
                </a:lnTo>
                <a:lnTo>
                  <a:pt x="12150" y="11662"/>
                </a:lnTo>
                <a:lnTo>
                  <a:pt x="12203" y="11606"/>
                </a:lnTo>
                <a:lnTo>
                  <a:pt x="12231" y="11595"/>
                </a:lnTo>
                <a:lnTo>
                  <a:pt x="12165" y="11653"/>
                </a:lnTo>
                <a:lnTo>
                  <a:pt x="12131" y="11735"/>
                </a:lnTo>
                <a:lnTo>
                  <a:pt x="12116" y="11814"/>
                </a:lnTo>
                <a:lnTo>
                  <a:pt x="12138" y="11904"/>
                </a:lnTo>
                <a:lnTo>
                  <a:pt x="12196" y="11977"/>
                </a:lnTo>
                <a:lnTo>
                  <a:pt x="12250" y="12019"/>
                </a:lnTo>
                <a:lnTo>
                  <a:pt x="12256" y="12018"/>
                </a:lnTo>
                <a:lnTo>
                  <a:pt x="12308" y="12027"/>
                </a:lnTo>
                <a:lnTo>
                  <a:pt x="12266" y="12032"/>
                </a:lnTo>
                <a:lnTo>
                  <a:pt x="12271" y="12035"/>
                </a:lnTo>
                <a:lnTo>
                  <a:pt x="12364" y="12072"/>
                </a:lnTo>
                <a:lnTo>
                  <a:pt x="12457" y="12084"/>
                </a:lnTo>
                <a:lnTo>
                  <a:pt x="12559" y="12066"/>
                </a:lnTo>
                <a:lnTo>
                  <a:pt x="12657" y="12008"/>
                </a:lnTo>
                <a:lnTo>
                  <a:pt x="12710" y="11958"/>
                </a:lnTo>
                <a:lnTo>
                  <a:pt x="12709" y="11957"/>
                </a:lnTo>
                <a:lnTo>
                  <a:pt x="12600" y="11858"/>
                </a:lnTo>
                <a:lnTo>
                  <a:pt x="12474" y="11799"/>
                </a:lnTo>
                <a:lnTo>
                  <a:pt x="12447" y="11792"/>
                </a:lnTo>
                <a:lnTo>
                  <a:pt x="12441" y="11803"/>
                </a:lnTo>
                <a:lnTo>
                  <a:pt x="12436" y="11802"/>
                </a:lnTo>
                <a:lnTo>
                  <a:pt x="12441" y="11790"/>
                </a:lnTo>
                <a:lnTo>
                  <a:pt x="12348" y="11766"/>
                </a:lnTo>
                <a:lnTo>
                  <a:pt x="12444" y="11783"/>
                </a:lnTo>
                <a:lnTo>
                  <a:pt x="12464" y="11739"/>
                </a:lnTo>
                <a:lnTo>
                  <a:pt x="12455" y="11678"/>
                </a:lnTo>
                <a:lnTo>
                  <a:pt x="12418" y="11623"/>
                </a:lnTo>
                <a:lnTo>
                  <a:pt x="12370" y="11585"/>
                </a:lnTo>
                <a:lnTo>
                  <a:pt x="12300" y="11580"/>
                </a:lnTo>
                <a:lnTo>
                  <a:pt x="12235" y="11593"/>
                </a:lnTo>
                <a:lnTo>
                  <a:pt x="12282" y="11575"/>
                </a:lnTo>
                <a:lnTo>
                  <a:pt x="12359" y="11576"/>
                </a:lnTo>
                <a:lnTo>
                  <a:pt x="12421" y="11611"/>
                </a:lnTo>
                <a:lnTo>
                  <a:pt x="12471" y="11663"/>
                </a:lnTo>
                <a:lnTo>
                  <a:pt x="12478" y="11736"/>
                </a:lnTo>
                <a:lnTo>
                  <a:pt x="12451" y="11785"/>
                </a:lnTo>
                <a:lnTo>
                  <a:pt x="12507" y="11795"/>
                </a:lnTo>
                <a:lnTo>
                  <a:pt x="12650" y="11865"/>
                </a:lnTo>
                <a:lnTo>
                  <a:pt x="12729" y="11936"/>
                </a:lnTo>
                <a:lnTo>
                  <a:pt x="12761" y="11894"/>
                </a:lnTo>
                <a:lnTo>
                  <a:pt x="12743" y="11928"/>
                </a:lnTo>
                <a:lnTo>
                  <a:pt x="12731" y="11938"/>
                </a:lnTo>
                <a:lnTo>
                  <a:pt x="12769" y="11973"/>
                </a:lnTo>
                <a:lnTo>
                  <a:pt x="12855" y="12111"/>
                </a:lnTo>
                <a:lnTo>
                  <a:pt x="12907" y="12234"/>
                </a:lnTo>
                <a:lnTo>
                  <a:pt x="12929" y="12369"/>
                </a:lnTo>
                <a:lnTo>
                  <a:pt x="12920" y="12502"/>
                </a:lnTo>
                <a:lnTo>
                  <a:pt x="12888" y="12622"/>
                </a:lnTo>
                <a:lnTo>
                  <a:pt x="12819" y="12739"/>
                </a:lnTo>
                <a:lnTo>
                  <a:pt x="12726" y="12824"/>
                </a:lnTo>
                <a:lnTo>
                  <a:pt x="12620" y="12886"/>
                </a:lnTo>
                <a:lnTo>
                  <a:pt x="12503" y="12913"/>
                </a:lnTo>
                <a:lnTo>
                  <a:pt x="12388" y="12909"/>
                </a:lnTo>
                <a:lnTo>
                  <a:pt x="12274" y="12878"/>
                </a:lnTo>
                <a:lnTo>
                  <a:pt x="12190" y="12831"/>
                </a:lnTo>
                <a:lnTo>
                  <a:pt x="12114" y="12753"/>
                </a:lnTo>
                <a:lnTo>
                  <a:pt x="12061" y="12662"/>
                </a:lnTo>
                <a:lnTo>
                  <a:pt x="12032" y="12551"/>
                </a:lnTo>
                <a:lnTo>
                  <a:pt x="12035" y="12443"/>
                </a:lnTo>
                <a:lnTo>
                  <a:pt x="12054" y="12370"/>
                </a:lnTo>
                <a:lnTo>
                  <a:pt x="12093" y="12297"/>
                </a:lnTo>
                <a:lnTo>
                  <a:pt x="12168" y="12207"/>
                </a:lnTo>
                <a:lnTo>
                  <a:pt x="12260" y="12148"/>
                </a:lnTo>
                <a:lnTo>
                  <a:pt x="12359" y="12116"/>
                </a:lnTo>
                <a:lnTo>
                  <a:pt x="12463" y="12111"/>
                </a:lnTo>
                <a:lnTo>
                  <a:pt x="12568" y="12126"/>
                </a:lnTo>
                <a:lnTo>
                  <a:pt x="12661" y="12189"/>
                </a:lnTo>
                <a:lnTo>
                  <a:pt x="12701" y="12232"/>
                </a:lnTo>
                <a:lnTo>
                  <a:pt x="12734" y="12279"/>
                </a:lnTo>
                <a:lnTo>
                  <a:pt x="12757" y="12337"/>
                </a:lnTo>
                <a:lnTo>
                  <a:pt x="12755" y="12394"/>
                </a:lnTo>
                <a:lnTo>
                  <a:pt x="12744" y="12436"/>
                </a:lnTo>
                <a:lnTo>
                  <a:pt x="12706" y="12458"/>
                </a:lnTo>
                <a:lnTo>
                  <a:pt x="12676" y="12450"/>
                </a:lnTo>
                <a:lnTo>
                  <a:pt x="12666" y="12415"/>
                </a:lnTo>
                <a:lnTo>
                  <a:pt x="12653" y="12367"/>
                </a:lnTo>
                <a:lnTo>
                  <a:pt x="12643" y="12307"/>
                </a:lnTo>
                <a:lnTo>
                  <a:pt x="12620" y="12249"/>
                </a:lnTo>
                <a:lnTo>
                  <a:pt x="12573" y="12205"/>
                </a:lnTo>
                <a:lnTo>
                  <a:pt x="12502" y="12160"/>
                </a:lnTo>
                <a:lnTo>
                  <a:pt x="12375" y="12152"/>
                </a:lnTo>
                <a:lnTo>
                  <a:pt x="12260" y="12174"/>
                </a:lnTo>
                <a:lnTo>
                  <a:pt x="12160" y="12237"/>
                </a:lnTo>
                <a:lnTo>
                  <a:pt x="12087" y="12341"/>
                </a:lnTo>
                <a:lnTo>
                  <a:pt x="12086" y="12347"/>
                </a:lnTo>
                <a:lnTo>
                  <a:pt x="12074" y="12369"/>
                </a:lnTo>
                <a:lnTo>
                  <a:pt x="12047" y="12471"/>
                </a:lnTo>
                <a:lnTo>
                  <a:pt x="12051" y="12576"/>
                </a:lnTo>
                <a:lnTo>
                  <a:pt x="12077" y="12672"/>
                </a:lnTo>
                <a:lnTo>
                  <a:pt x="12138" y="12759"/>
                </a:lnTo>
                <a:lnTo>
                  <a:pt x="12223" y="12827"/>
                </a:lnTo>
                <a:lnTo>
                  <a:pt x="12327" y="12873"/>
                </a:lnTo>
                <a:lnTo>
                  <a:pt x="12431" y="12894"/>
                </a:lnTo>
                <a:lnTo>
                  <a:pt x="12544" y="12879"/>
                </a:lnTo>
                <a:lnTo>
                  <a:pt x="12655" y="12850"/>
                </a:lnTo>
                <a:lnTo>
                  <a:pt x="12749" y="12785"/>
                </a:lnTo>
                <a:lnTo>
                  <a:pt x="12833" y="12685"/>
                </a:lnTo>
                <a:lnTo>
                  <a:pt x="12890" y="12565"/>
                </a:lnTo>
                <a:lnTo>
                  <a:pt x="12912" y="12435"/>
                </a:lnTo>
                <a:lnTo>
                  <a:pt x="12909" y="12299"/>
                </a:lnTo>
                <a:lnTo>
                  <a:pt x="12871" y="12173"/>
                </a:lnTo>
                <a:lnTo>
                  <a:pt x="12806" y="12054"/>
                </a:lnTo>
                <a:lnTo>
                  <a:pt x="12711" y="11959"/>
                </a:lnTo>
                <a:lnTo>
                  <a:pt x="12708" y="11963"/>
                </a:lnTo>
                <a:lnTo>
                  <a:pt x="12645" y="12030"/>
                </a:lnTo>
                <a:lnTo>
                  <a:pt x="12557" y="12072"/>
                </a:lnTo>
                <a:lnTo>
                  <a:pt x="12456" y="12090"/>
                </a:lnTo>
                <a:lnTo>
                  <a:pt x="12373" y="12087"/>
                </a:lnTo>
                <a:lnTo>
                  <a:pt x="12294" y="12067"/>
                </a:lnTo>
                <a:lnTo>
                  <a:pt x="12242" y="12034"/>
                </a:lnTo>
                <a:lnTo>
                  <a:pt x="12192" y="12040"/>
                </a:lnTo>
                <a:lnTo>
                  <a:pt x="12080" y="12075"/>
                </a:lnTo>
                <a:lnTo>
                  <a:pt x="11990" y="12148"/>
                </a:lnTo>
                <a:lnTo>
                  <a:pt x="11903" y="12234"/>
                </a:lnTo>
                <a:lnTo>
                  <a:pt x="11857" y="12338"/>
                </a:lnTo>
                <a:lnTo>
                  <a:pt x="11820" y="12476"/>
                </a:lnTo>
                <a:lnTo>
                  <a:pt x="11823" y="12612"/>
                </a:lnTo>
                <a:lnTo>
                  <a:pt x="11864" y="12751"/>
                </a:lnTo>
                <a:lnTo>
                  <a:pt x="11941" y="12874"/>
                </a:lnTo>
                <a:lnTo>
                  <a:pt x="12045" y="12966"/>
                </a:lnTo>
                <a:lnTo>
                  <a:pt x="12154" y="13040"/>
                </a:lnTo>
                <a:lnTo>
                  <a:pt x="12291" y="13082"/>
                </a:lnTo>
                <a:lnTo>
                  <a:pt x="12424" y="13092"/>
                </a:lnTo>
                <a:lnTo>
                  <a:pt x="12564" y="13071"/>
                </a:lnTo>
                <a:lnTo>
                  <a:pt x="12692" y="13027"/>
                </a:lnTo>
                <a:lnTo>
                  <a:pt x="12810" y="12968"/>
                </a:lnTo>
                <a:lnTo>
                  <a:pt x="12935" y="12859"/>
                </a:lnTo>
                <a:lnTo>
                  <a:pt x="13039" y="12732"/>
                </a:lnTo>
                <a:lnTo>
                  <a:pt x="13111" y="12584"/>
                </a:lnTo>
                <a:lnTo>
                  <a:pt x="13146" y="12426"/>
                </a:lnTo>
                <a:lnTo>
                  <a:pt x="13155" y="12267"/>
                </a:lnTo>
                <a:lnTo>
                  <a:pt x="13122" y="12098"/>
                </a:lnTo>
                <a:lnTo>
                  <a:pt x="13059" y="11946"/>
                </a:lnTo>
                <a:lnTo>
                  <a:pt x="12980" y="11810"/>
                </a:lnTo>
                <a:lnTo>
                  <a:pt x="12857" y="11687"/>
                </a:lnTo>
                <a:lnTo>
                  <a:pt x="12848" y="11681"/>
                </a:lnTo>
                <a:lnTo>
                  <a:pt x="12848" y="11698"/>
                </a:lnTo>
                <a:lnTo>
                  <a:pt x="12806" y="11835"/>
                </a:lnTo>
                <a:lnTo>
                  <a:pt x="12761" y="11894"/>
                </a:lnTo>
                <a:lnTo>
                  <a:pt x="12794" y="11832"/>
                </a:lnTo>
                <a:lnTo>
                  <a:pt x="12834" y="11726"/>
                </a:lnTo>
                <a:lnTo>
                  <a:pt x="12838" y="11674"/>
                </a:lnTo>
                <a:lnTo>
                  <a:pt x="12721" y="11594"/>
                </a:lnTo>
                <a:lnTo>
                  <a:pt x="12568" y="11541"/>
                </a:lnTo>
                <a:lnTo>
                  <a:pt x="12402" y="11510"/>
                </a:lnTo>
                <a:lnTo>
                  <a:pt x="12221" y="11514"/>
                </a:lnTo>
                <a:lnTo>
                  <a:pt x="12047" y="11539"/>
                </a:lnTo>
                <a:lnTo>
                  <a:pt x="11881" y="11585"/>
                </a:lnTo>
                <a:lnTo>
                  <a:pt x="11714" y="11657"/>
                </a:lnTo>
                <a:lnTo>
                  <a:pt x="11554" y="11750"/>
                </a:lnTo>
                <a:lnTo>
                  <a:pt x="11402" y="11865"/>
                </a:lnTo>
                <a:lnTo>
                  <a:pt x="11259" y="11994"/>
                </a:lnTo>
                <a:lnTo>
                  <a:pt x="11115" y="12124"/>
                </a:lnTo>
                <a:lnTo>
                  <a:pt x="10979" y="12274"/>
                </a:lnTo>
                <a:lnTo>
                  <a:pt x="10972" y="12282"/>
                </a:lnTo>
                <a:lnTo>
                  <a:pt x="10985" y="12276"/>
                </a:lnTo>
                <a:lnTo>
                  <a:pt x="11109" y="12244"/>
                </a:lnTo>
                <a:lnTo>
                  <a:pt x="11216" y="12253"/>
                </a:lnTo>
                <a:lnTo>
                  <a:pt x="11314" y="12298"/>
                </a:lnTo>
                <a:lnTo>
                  <a:pt x="11400" y="12385"/>
                </a:lnTo>
                <a:lnTo>
                  <a:pt x="11438" y="12485"/>
                </a:lnTo>
                <a:lnTo>
                  <a:pt x="11428" y="12573"/>
                </a:lnTo>
                <a:lnTo>
                  <a:pt x="11399" y="12636"/>
                </a:lnTo>
                <a:lnTo>
                  <a:pt x="11344" y="12698"/>
                </a:lnTo>
                <a:lnTo>
                  <a:pt x="11287" y="12741"/>
                </a:lnTo>
                <a:lnTo>
                  <a:pt x="11282" y="12744"/>
                </a:lnTo>
                <a:lnTo>
                  <a:pt x="11263" y="12761"/>
                </a:lnTo>
                <a:lnTo>
                  <a:pt x="11241" y="12764"/>
                </a:lnTo>
                <a:lnTo>
                  <a:pt x="11228" y="12771"/>
                </a:lnTo>
                <a:lnTo>
                  <a:pt x="11178" y="12790"/>
                </a:lnTo>
                <a:lnTo>
                  <a:pt x="11159" y="12791"/>
                </a:lnTo>
                <a:lnTo>
                  <a:pt x="11202" y="12771"/>
                </a:lnTo>
                <a:lnTo>
                  <a:pt x="11189" y="12773"/>
                </a:lnTo>
                <a:lnTo>
                  <a:pt x="11120" y="12768"/>
                </a:lnTo>
                <a:lnTo>
                  <a:pt x="11063" y="12714"/>
                </a:lnTo>
                <a:lnTo>
                  <a:pt x="11026" y="12660"/>
                </a:lnTo>
                <a:lnTo>
                  <a:pt x="11033" y="12584"/>
                </a:lnTo>
                <a:lnTo>
                  <a:pt x="11041" y="12554"/>
                </a:lnTo>
                <a:lnTo>
                  <a:pt x="11062" y="12521"/>
                </a:lnTo>
                <a:lnTo>
                  <a:pt x="11093" y="12504"/>
                </a:lnTo>
                <a:lnTo>
                  <a:pt x="11120" y="12498"/>
                </a:lnTo>
                <a:lnTo>
                  <a:pt x="11155" y="12488"/>
                </a:lnTo>
                <a:lnTo>
                  <a:pt x="11191" y="12497"/>
                </a:lnTo>
                <a:lnTo>
                  <a:pt x="11212" y="12516"/>
                </a:lnTo>
                <a:lnTo>
                  <a:pt x="11227" y="12532"/>
                </a:lnTo>
                <a:lnTo>
                  <a:pt x="11240" y="12555"/>
                </a:lnTo>
                <a:lnTo>
                  <a:pt x="11252" y="12584"/>
                </a:lnTo>
                <a:lnTo>
                  <a:pt x="11245" y="12608"/>
                </a:lnTo>
                <a:lnTo>
                  <a:pt x="11242" y="12620"/>
                </a:lnTo>
                <a:lnTo>
                  <a:pt x="11224" y="12641"/>
                </a:lnTo>
                <a:lnTo>
                  <a:pt x="11210" y="12644"/>
                </a:lnTo>
                <a:lnTo>
                  <a:pt x="11187" y="12657"/>
                </a:lnTo>
                <a:lnTo>
                  <a:pt x="11175" y="12654"/>
                </a:lnTo>
                <a:lnTo>
                  <a:pt x="11151" y="12648"/>
                </a:lnTo>
                <a:lnTo>
                  <a:pt x="11129" y="12635"/>
                </a:lnTo>
                <a:lnTo>
                  <a:pt x="11121" y="12614"/>
                </a:lnTo>
                <a:lnTo>
                  <a:pt x="11119" y="12600"/>
                </a:lnTo>
                <a:lnTo>
                  <a:pt x="11123" y="12582"/>
                </a:lnTo>
                <a:lnTo>
                  <a:pt x="11119" y="12575"/>
                </a:lnTo>
                <a:lnTo>
                  <a:pt x="11107" y="12572"/>
                </a:lnTo>
                <a:lnTo>
                  <a:pt x="11099" y="12576"/>
                </a:lnTo>
                <a:lnTo>
                  <a:pt x="11073" y="12627"/>
                </a:lnTo>
                <a:lnTo>
                  <a:pt x="11078" y="12680"/>
                </a:lnTo>
                <a:lnTo>
                  <a:pt x="11119" y="12723"/>
                </a:lnTo>
                <a:lnTo>
                  <a:pt x="11155" y="12732"/>
                </a:lnTo>
                <a:lnTo>
                  <a:pt x="11185" y="12740"/>
                </a:lnTo>
                <a:lnTo>
                  <a:pt x="11218" y="12736"/>
                </a:lnTo>
                <a:lnTo>
                  <a:pt x="11283" y="12708"/>
                </a:lnTo>
                <a:lnTo>
                  <a:pt x="11307" y="12679"/>
                </a:lnTo>
                <a:lnTo>
                  <a:pt x="11330" y="12630"/>
                </a:lnTo>
                <a:lnTo>
                  <a:pt x="11335" y="12561"/>
                </a:lnTo>
                <a:lnTo>
                  <a:pt x="11325" y="12500"/>
                </a:lnTo>
                <a:lnTo>
                  <a:pt x="11290" y="12440"/>
                </a:lnTo>
                <a:lnTo>
                  <a:pt x="11230" y="12398"/>
                </a:lnTo>
                <a:lnTo>
                  <a:pt x="11158" y="12379"/>
                </a:lnTo>
                <a:lnTo>
                  <a:pt x="11065" y="12387"/>
                </a:lnTo>
                <a:lnTo>
                  <a:pt x="10952" y="12428"/>
                </a:lnTo>
                <a:lnTo>
                  <a:pt x="10823" y="12503"/>
                </a:lnTo>
                <a:lnTo>
                  <a:pt x="10681" y="12627"/>
                </a:lnTo>
                <a:lnTo>
                  <a:pt x="10520" y="12797"/>
                </a:lnTo>
                <a:lnTo>
                  <a:pt x="10311" y="13006"/>
                </a:lnTo>
                <a:lnTo>
                  <a:pt x="10107" y="13171"/>
                </a:lnTo>
                <a:lnTo>
                  <a:pt x="9920" y="13295"/>
                </a:lnTo>
                <a:lnTo>
                  <a:pt x="9736" y="13382"/>
                </a:lnTo>
                <a:lnTo>
                  <a:pt x="9559" y="13445"/>
                </a:lnTo>
                <a:lnTo>
                  <a:pt x="9385" y="13470"/>
                </a:lnTo>
                <a:lnTo>
                  <a:pt x="9219" y="13490"/>
                </a:lnTo>
                <a:lnTo>
                  <a:pt x="9054" y="13505"/>
                </a:lnTo>
                <a:lnTo>
                  <a:pt x="8912" y="13506"/>
                </a:lnTo>
                <a:lnTo>
                  <a:pt x="8761" y="13518"/>
                </a:lnTo>
                <a:lnTo>
                  <a:pt x="8618" y="13551"/>
                </a:lnTo>
                <a:lnTo>
                  <a:pt x="8474" y="13584"/>
                </a:lnTo>
                <a:lnTo>
                  <a:pt x="8312" y="13638"/>
                </a:lnTo>
                <a:lnTo>
                  <a:pt x="8140" y="13702"/>
                </a:lnTo>
                <a:lnTo>
                  <a:pt x="7956" y="13769"/>
                </a:lnTo>
                <a:lnTo>
                  <a:pt x="7771" y="13837"/>
                </a:lnTo>
                <a:lnTo>
                  <a:pt x="7583" y="13916"/>
                </a:lnTo>
                <a:lnTo>
                  <a:pt x="7404" y="13984"/>
                </a:lnTo>
                <a:lnTo>
                  <a:pt x="7229" y="14061"/>
                </a:lnTo>
                <a:lnTo>
                  <a:pt x="7070" y="14128"/>
                </a:lnTo>
                <a:lnTo>
                  <a:pt x="6938" y="14190"/>
                </a:lnTo>
                <a:lnTo>
                  <a:pt x="6817" y="14235"/>
                </a:lnTo>
                <a:lnTo>
                  <a:pt x="6727" y="14283"/>
                </a:lnTo>
                <a:lnTo>
                  <a:pt x="6670" y="14306"/>
                </a:lnTo>
                <a:lnTo>
                  <a:pt x="6648" y="14313"/>
                </a:lnTo>
                <a:lnTo>
                  <a:pt x="6788" y="14247"/>
                </a:lnTo>
                <a:lnTo>
                  <a:pt x="6943" y="14172"/>
                </a:lnTo>
                <a:lnTo>
                  <a:pt x="7117" y="14070"/>
                </a:lnTo>
                <a:lnTo>
                  <a:pt x="7309" y="13953"/>
                </a:lnTo>
                <a:lnTo>
                  <a:pt x="7508" y="13832"/>
                </a:lnTo>
                <a:lnTo>
                  <a:pt x="7722" y="13702"/>
                </a:lnTo>
                <a:lnTo>
                  <a:pt x="7936" y="13552"/>
                </a:lnTo>
                <a:lnTo>
                  <a:pt x="8159" y="13411"/>
                </a:lnTo>
                <a:lnTo>
                  <a:pt x="8380" y="13257"/>
                </a:lnTo>
                <a:lnTo>
                  <a:pt x="8593" y="13107"/>
                </a:lnTo>
                <a:lnTo>
                  <a:pt x="8812" y="12959"/>
                </a:lnTo>
                <a:lnTo>
                  <a:pt x="9017" y="12813"/>
                </a:lnTo>
                <a:lnTo>
                  <a:pt x="9215" y="12673"/>
                </a:lnTo>
                <a:lnTo>
                  <a:pt x="9399" y="12534"/>
                </a:lnTo>
                <a:lnTo>
                  <a:pt x="9565" y="12417"/>
                </a:lnTo>
                <a:lnTo>
                  <a:pt x="9723" y="12304"/>
                </a:lnTo>
                <a:lnTo>
                  <a:pt x="9850" y="12215"/>
                </a:lnTo>
                <a:lnTo>
                  <a:pt x="9955" y="12134"/>
                </a:lnTo>
                <a:lnTo>
                  <a:pt x="10034" y="12077"/>
                </a:lnTo>
                <a:lnTo>
                  <a:pt x="10077" y="12037"/>
                </a:lnTo>
                <a:lnTo>
                  <a:pt x="10100" y="12024"/>
                </a:lnTo>
                <a:lnTo>
                  <a:pt x="10326" y="11775"/>
                </a:lnTo>
                <a:lnTo>
                  <a:pt x="10517" y="11535"/>
                </a:lnTo>
                <a:lnTo>
                  <a:pt x="10671" y="11319"/>
                </a:lnTo>
                <a:lnTo>
                  <a:pt x="10796" y="11113"/>
                </a:lnTo>
                <a:lnTo>
                  <a:pt x="10894" y="10933"/>
                </a:lnTo>
                <a:lnTo>
                  <a:pt x="10964" y="10765"/>
                </a:lnTo>
                <a:lnTo>
                  <a:pt x="11005" y="10609"/>
                </a:lnTo>
                <a:lnTo>
                  <a:pt x="11011" y="10571"/>
                </a:lnTo>
                <a:lnTo>
                  <a:pt x="10774" y="10902"/>
                </a:lnTo>
                <a:lnTo>
                  <a:pt x="10435" y="11334"/>
                </a:lnTo>
                <a:lnTo>
                  <a:pt x="10039" y="11764"/>
                </a:lnTo>
                <a:lnTo>
                  <a:pt x="9595" y="12206"/>
                </a:lnTo>
                <a:lnTo>
                  <a:pt x="8954" y="12687"/>
                </a:lnTo>
                <a:lnTo>
                  <a:pt x="9442" y="12250"/>
                </a:lnTo>
                <a:lnTo>
                  <a:pt x="9879" y="11811"/>
                </a:lnTo>
                <a:lnTo>
                  <a:pt x="10264" y="11372"/>
                </a:lnTo>
                <a:lnTo>
                  <a:pt x="10606" y="10928"/>
                </a:lnTo>
                <a:lnTo>
                  <a:pt x="10907" y="10493"/>
                </a:lnTo>
                <a:lnTo>
                  <a:pt x="11023" y="10291"/>
                </a:lnTo>
                <a:lnTo>
                  <a:pt x="11008" y="10230"/>
                </a:lnTo>
                <a:lnTo>
                  <a:pt x="10984" y="10127"/>
                </a:lnTo>
                <a:lnTo>
                  <a:pt x="10946" y="10053"/>
                </a:lnTo>
                <a:lnTo>
                  <a:pt x="10900" y="9983"/>
                </a:lnTo>
                <a:lnTo>
                  <a:pt x="10839" y="9922"/>
                </a:lnTo>
                <a:lnTo>
                  <a:pt x="10779" y="9880"/>
                </a:lnTo>
                <a:lnTo>
                  <a:pt x="10714" y="9857"/>
                </a:lnTo>
                <a:lnTo>
                  <a:pt x="10654" y="9841"/>
                </a:lnTo>
                <a:lnTo>
                  <a:pt x="10592" y="9831"/>
                </a:lnTo>
                <a:lnTo>
                  <a:pt x="10539" y="9837"/>
                </a:lnTo>
                <a:lnTo>
                  <a:pt x="10505" y="9857"/>
                </a:lnTo>
                <a:lnTo>
                  <a:pt x="10466" y="9895"/>
                </a:lnTo>
                <a:lnTo>
                  <a:pt x="10433" y="9936"/>
                </a:lnTo>
                <a:lnTo>
                  <a:pt x="10426" y="9949"/>
                </a:lnTo>
                <a:lnTo>
                  <a:pt x="10415" y="9991"/>
                </a:lnTo>
                <a:lnTo>
                  <a:pt x="10407" y="10021"/>
                </a:lnTo>
                <a:lnTo>
                  <a:pt x="10406" y="10027"/>
                </a:lnTo>
                <a:lnTo>
                  <a:pt x="10414" y="10119"/>
                </a:lnTo>
                <a:lnTo>
                  <a:pt x="10463" y="10202"/>
                </a:lnTo>
                <a:lnTo>
                  <a:pt x="10533" y="10253"/>
                </a:lnTo>
                <a:lnTo>
                  <a:pt x="10620" y="10263"/>
                </a:lnTo>
                <a:lnTo>
                  <a:pt x="10655" y="10253"/>
                </a:lnTo>
                <a:lnTo>
                  <a:pt x="10678" y="10240"/>
                </a:lnTo>
                <a:lnTo>
                  <a:pt x="10708" y="10222"/>
                </a:lnTo>
                <a:lnTo>
                  <a:pt x="10721" y="10200"/>
                </a:lnTo>
                <a:lnTo>
                  <a:pt x="10744" y="10161"/>
                </a:lnTo>
                <a:lnTo>
                  <a:pt x="10744" y="10109"/>
                </a:lnTo>
                <a:lnTo>
                  <a:pt x="10722" y="10071"/>
                </a:lnTo>
                <a:lnTo>
                  <a:pt x="10691" y="10044"/>
                </a:lnTo>
                <a:lnTo>
                  <a:pt x="10673" y="10039"/>
                </a:lnTo>
                <a:lnTo>
                  <a:pt x="10671" y="10045"/>
                </a:lnTo>
                <a:lnTo>
                  <a:pt x="10662" y="10056"/>
                </a:lnTo>
                <a:lnTo>
                  <a:pt x="10671" y="10071"/>
                </a:lnTo>
                <a:lnTo>
                  <a:pt x="10678" y="10092"/>
                </a:lnTo>
                <a:lnTo>
                  <a:pt x="10678" y="10118"/>
                </a:lnTo>
                <a:lnTo>
                  <a:pt x="10666" y="10140"/>
                </a:lnTo>
                <a:lnTo>
                  <a:pt x="10650" y="10149"/>
                </a:lnTo>
                <a:lnTo>
                  <a:pt x="10634" y="10164"/>
                </a:lnTo>
                <a:lnTo>
                  <a:pt x="10614" y="10165"/>
                </a:lnTo>
                <a:lnTo>
                  <a:pt x="10596" y="10160"/>
                </a:lnTo>
                <a:lnTo>
                  <a:pt x="10584" y="10157"/>
                </a:lnTo>
                <a:lnTo>
                  <a:pt x="10560" y="10151"/>
                </a:lnTo>
                <a:lnTo>
                  <a:pt x="10539" y="10132"/>
                </a:lnTo>
                <a:lnTo>
                  <a:pt x="10526" y="10110"/>
                </a:lnTo>
                <a:lnTo>
                  <a:pt x="10526" y="10084"/>
                </a:lnTo>
                <a:lnTo>
                  <a:pt x="10528" y="10052"/>
                </a:lnTo>
                <a:lnTo>
                  <a:pt x="10542" y="10024"/>
                </a:lnTo>
                <a:lnTo>
                  <a:pt x="10557" y="9989"/>
                </a:lnTo>
                <a:lnTo>
                  <a:pt x="10588" y="9972"/>
                </a:lnTo>
                <a:lnTo>
                  <a:pt x="10648" y="9962"/>
                </a:lnTo>
                <a:lnTo>
                  <a:pt x="10716" y="9973"/>
                </a:lnTo>
                <a:lnTo>
                  <a:pt x="10762" y="10017"/>
                </a:lnTo>
                <a:lnTo>
                  <a:pt x="10792" y="10077"/>
                </a:lnTo>
                <a:lnTo>
                  <a:pt x="10795" y="10136"/>
                </a:lnTo>
                <a:lnTo>
                  <a:pt x="10780" y="10196"/>
                </a:lnTo>
                <a:lnTo>
                  <a:pt x="10747" y="10245"/>
                </a:lnTo>
                <a:lnTo>
                  <a:pt x="10671" y="10290"/>
                </a:lnTo>
                <a:lnTo>
                  <a:pt x="10597" y="10302"/>
                </a:lnTo>
                <a:lnTo>
                  <a:pt x="10507" y="10278"/>
                </a:lnTo>
                <a:lnTo>
                  <a:pt x="10441" y="10235"/>
                </a:lnTo>
                <a:lnTo>
                  <a:pt x="10424" y="10209"/>
                </a:lnTo>
                <a:lnTo>
                  <a:pt x="10407" y="10194"/>
                </a:lnTo>
                <a:lnTo>
                  <a:pt x="10377" y="10135"/>
                </a:lnTo>
                <a:lnTo>
                  <a:pt x="10374" y="10100"/>
                </a:lnTo>
                <a:lnTo>
                  <a:pt x="10370" y="10088"/>
                </a:lnTo>
                <a:lnTo>
                  <a:pt x="10372" y="10076"/>
                </a:lnTo>
                <a:lnTo>
                  <a:pt x="10371" y="10063"/>
                </a:lnTo>
                <a:lnTo>
                  <a:pt x="10380" y="10012"/>
                </a:lnTo>
                <a:lnTo>
                  <a:pt x="10382" y="9995"/>
                </a:lnTo>
                <a:lnTo>
                  <a:pt x="10384" y="9991"/>
                </a:lnTo>
                <a:lnTo>
                  <a:pt x="10385" y="9983"/>
                </a:lnTo>
                <a:lnTo>
                  <a:pt x="10413" y="9900"/>
                </a:lnTo>
                <a:lnTo>
                  <a:pt x="10458" y="9828"/>
                </a:lnTo>
                <a:lnTo>
                  <a:pt x="10522" y="9781"/>
                </a:lnTo>
                <a:lnTo>
                  <a:pt x="10590" y="9741"/>
                </a:lnTo>
                <a:lnTo>
                  <a:pt x="10678" y="9725"/>
                </a:lnTo>
                <a:lnTo>
                  <a:pt x="10768" y="9749"/>
                </a:lnTo>
                <a:lnTo>
                  <a:pt x="10861" y="9812"/>
                </a:lnTo>
                <a:lnTo>
                  <a:pt x="10964" y="9910"/>
                </a:lnTo>
                <a:lnTo>
                  <a:pt x="11054" y="10056"/>
                </a:lnTo>
                <a:lnTo>
                  <a:pt x="11092" y="10170"/>
                </a:lnTo>
                <a:lnTo>
                  <a:pt x="11157" y="10057"/>
                </a:lnTo>
                <a:lnTo>
                  <a:pt x="11301" y="9770"/>
                </a:lnTo>
                <a:lnTo>
                  <a:pt x="11259" y="9814"/>
                </a:lnTo>
                <a:lnTo>
                  <a:pt x="11316" y="9740"/>
                </a:lnTo>
                <a:lnTo>
                  <a:pt x="11373" y="9625"/>
                </a:lnTo>
                <a:lnTo>
                  <a:pt x="11433" y="9481"/>
                </a:lnTo>
                <a:lnTo>
                  <a:pt x="11454" y="9372"/>
                </a:lnTo>
                <a:lnTo>
                  <a:pt x="11419" y="9451"/>
                </a:lnTo>
                <a:lnTo>
                  <a:pt x="11414" y="9469"/>
                </a:lnTo>
                <a:lnTo>
                  <a:pt x="11399" y="9477"/>
                </a:lnTo>
                <a:lnTo>
                  <a:pt x="11395" y="9496"/>
                </a:lnTo>
                <a:lnTo>
                  <a:pt x="11393" y="9502"/>
                </a:lnTo>
                <a:lnTo>
                  <a:pt x="11384" y="9512"/>
                </a:lnTo>
                <a:lnTo>
                  <a:pt x="11456" y="9342"/>
                </a:lnTo>
                <a:lnTo>
                  <a:pt x="11450" y="9188"/>
                </a:lnTo>
                <a:lnTo>
                  <a:pt x="11424" y="9040"/>
                </a:lnTo>
                <a:lnTo>
                  <a:pt x="11354" y="8893"/>
                </a:lnTo>
                <a:lnTo>
                  <a:pt x="11257" y="8771"/>
                </a:lnTo>
                <a:lnTo>
                  <a:pt x="11142" y="8670"/>
                </a:lnTo>
                <a:lnTo>
                  <a:pt x="10999" y="8601"/>
                </a:lnTo>
                <a:lnTo>
                  <a:pt x="10837" y="8583"/>
                </a:lnTo>
                <a:lnTo>
                  <a:pt x="10707" y="8588"/>
                </a:lnTo>
                <a:lnTo>
                  <a:pt x="10576" y="8644"/>
                </a:lnTo>
                <a:lnTo>
                  <a:pt x="10459" y="8722"/>
                </a:lnTo>
                <a:lnTo>
                  <a:pt x="10375" y="8822"/>
                </a:lnTo>
                <a:lnTo>
                  <a:pt x="10330" y="8946"/>
                </a:lnTo>
                <a:lnTo>
                  <a:pt x="10303" y="9073"/>
                </a:lnTo>
                <a:lnTo>
                  <a:pt x="10322" y="9194"/>
                </a:lnTo>
                <a:lnTo>
                  <a:pt x="10369" y="9310"/>
                </a:lnTo>
                <a:lnTo>
                  <a:pt x="10435" y="9404"/>
                </a:lnTo>
                <a:lnTo>
                  <a:pt x="10548" y="9485"/>
                </a:lnTo>
                <a:lnTo>
                  <a:pt x="10572" y="9492"/>
                </a:lnTo>
                <a:lnTo>
                  <a:pt x="10578" y="9493"/>
                </a:lnTo>
                <a:lnTo>
                  <a:pt x="10596" y="9498"/>
                </a:lnTo>
                <a:lnTo>
                  <a:pt x="10699" y="9525"/>
                </a:lnTo>
                <a:lnTo>
                  <a:pt x="10807" y="9528"/>
                </a:lnTo>
                <a:lnTo>
                  <a:pt x="10921" y="9487"/>
                </a:lnTo>
                <a:lnTo>
                  <a:pt x="11008" y="9426"/>
                </a:lnTo>
                <a:lnTo>
                  <a:pt x="11095" y="9340"/>
                </a:lnTo>
                <a:lnTo>
                  <a:pt x="11129" y="9258"/>
                </a:lnTo>
                <a:lnTo>
                  <a:pt x="11136" y="9183"/>
                </a:lnTo>
                <a:lnTo>
                  <a:pt x="11115" y="9113"/>
                </a:lnTo>
                <a:lnTo>
                  <a:pt x="11092" y="9056"/>
                </a:lnTo>
                <a:lnTo>
                  <a:pt x="11061" y="9003"/>
                </a:lnTo>
                <a:lnTo>
                  <a:pt x="11039" y="8965"/>
                </a:lnTo>
                <a:lnTo>
                  <a:pt x="11041" y="8933"/>
                </a:lnTo>
                <a:lnTo>
                  <a:pt x="11053" y="8910"/>
                </a:lnTo>
                <a:lnTo>
                  <a:pt x="11108" y="8899"/>
                </a:lnTo>
                <a:lnTo>
                  <a:pt x="11152" y="8924"/>
                </a:lnTo>
                <a:lnTo>
                  <a:pt x="11190" y="8979"/>
                </a:lnTo>
                <a:lnTo>
                  <a:pt x="11210" y="9048"/>
                </a:lnTo>
                <a:lnTo>
                  <a:pt x="11223" y="9122"/>
                </a:lnTo>
                <a:lnTo>
                  <a:pt x="11222" y="9199"/>
                </a:lnTo>
                <a:lnTo>
                  <a:pt x="11170" y="9321"/>
                </a:lnTo>
                <a:lnTo>
                  <a:pt x="11106" y="9420"/>
                </a:lnTo>
                <a:lnTo>
                  <a:pt x="11002" y="9495"/>
                </a:lnTo>
                <a:lnTo>
                  <a:pt x="10879" y="9547"/>
                </a:lnTo>
                <a:lnTo>
                  <a:pt x="10756" y="9553"/>
                </a:lnTo>
                <a:lnTo>
                  <a:pt x="10620" y="9530"/>
                </a:lnTo>
                <a:lnTo>
                  <a:pt x="10529" y="9487"/>
                </a:lnTo>
                <a:lnTo>
                  <a:pt x="10452" y="9434"/>
                </a:lnTo>
                <a:lnTo>
                  <a:pt x="10367" y="9341"/>
                </a:lnTo>
                <a:lnTo>
                  <a:pt x="10313" y="9230"/>
                </a:lnTo>
                <a:lnTo>
                  <a:pt x="10290" y="9096"/>
                </a:lnTo>
                <a:lnTo>
                  <a:pt x="10298" y="8969"/>
                </a:lnTo>
                <a:lnTo>
                  <a:pt x="10338" y="8864"/>
                </a:lnTo>
                <a:lnTo>
                  <a:pt x="10415" y="8743"/>
                </a:lnTo>
                <a:lnTo>
                  <a:pt x="10524" y="8649"/>
                </a:lnTo>
                <a:lnTo>
                  <a:pt x="10650" y="8586"/>
                </a:lnTo>
                <a:lnTo>
                  <a:pt x="10793" y="8553"/>
                </a:lnTo>
                <a:lnTo>
                  <a:pt x="10932" y="8563"/>
                </a:lnTo>
                <a:lnTo>
                  <a:pt x="11085" y="8617"/>
                </a:lnTo>
                <a:lnTo>
                  <a:pt x="11217" y="8703"/>
                </a:lnTo>
                <a:lnTo>
                  <a:pt x="11329" y="8816"/>
                </a:lnTo>
                <a:lnTo>
                  <a:pt x="11415" y="8954"/>
                </a:lnTo>
                <a:lnTo>
                  <a:pt x="11464" y="9109"/>
                </a:lnTo>
                <a:lnTo>
                  <a:pt x="11480" y="9267"/>
                </a:lnTo>
                <a:lnTo>
                  <a:pt x="11479" y="9286"/>
                </a:lnTo>
                <a:lnTo>
                  <a:pt x="11536" y="9153"/>
                </a:lnTo>
                <a:lnTo>
                  <a:pt x="11649" y="8797"/>
                </a:lnTo>
                <a:lnTo>
                  <a:pt x="11718" y="8436"/>
                </a:lnTo>
                <a:lnTo>
                  <a:pt x="11756" y="8072"/>
                </a:lnTo>
                <a:lnTo>
                  <a:pt x="11750" y="7704"/>
                </a:lnTo>
                <a:lnTo>
                  <a:pt x="11710" y="7340"/>
                </a:lnTo>
                <a:lnTo>
                  <a:pt x="11638" y="6980"/>
                </a:lnTo>
                <a:lnTo>
                  <a:pt x="11523" y="6635"/>
                </a:lnTo>
                <a:lnTo>
                  <a:pt x="11379" y="6301"/>
                </a:lnTo>
                <a:lnTo>
                  <a:pt x="11197" y="5964"/>
                </a:lnTo>
                <a:lnTo>
                  <a:pt x="10976" y="5655"/>
                </a:lnTo>
                <a:lnTo>
                  <a:pt x="10753" y="5403"/>
                </a:lnTo>
                <a:lnTo>
                  <a:pt x="10505" y="5171"/>
                </a:lnTo>
                <a:lnTo>
                  <a:pt x="10238" y="4966"/>
                </a:lnTo>
                <a:lnTo>
                  <a:pt x="9961" y="4796"/>
                </a:lnTo>
                <a:lnTo>
                  <a:pt x="9662" y="4660"/>
                </a:lnTo>
                <a:lnTo>
                  <a:pt x="9349" y="4552"/>
                </a:lnTo>
                <a:lnTo>
                  <a:pt x="9038" y="4489"/>
                </a:lnTo>
                <a:lnTo>
                  <a:pt x="8718" y="4457"/>
                </a:lnTo>
                <a:lnTo>
                  <a:pt x="8392" y="4474"/>
                </a:lnTo>
                <a:lnTo>
                  <a:pt x="8072" y="4518"/>
                </a:lnTo>
                <a:lnTo>
                  <a:pt x="7823" y="4593"/>
                </a:lnTo>
                <a:lnTo>
                  <a:pt x="7591" y="4733"/>
                </a:lnTo>
                <a:lnTo>
                  <a:pt x="7370" y="4913"/>
                </a:lnTo>
                <a:lnTo>
                  <a:pt x="7174" y="5119"/>
                </a:lnTo>
                <a:lnTo>
                  <a:pt x="7004" y="5350"/>
                </a:lnTo>
                <a:lnTo>
                  <a:pt x="6870" y="5592"/>
                </a:lnTo>
                <a:lnTo>
                  <a:pt x="6767" y="5835"/>
                </a:lnTo>
                <a:lnTo>
                  <a:pt x="6702" y="6082"/>
                </a:lnTo>
                <a:lnTo>
                  <a:pt x="6674" y="6312"/>
                </a:lnTo>
                <a:lnTo>
                  <a:pt x="6669" y="6478"/>
                </a:lnTo>
                <a:lnTo>
                  <a:pt x="6684" y="6617"/>
                </a:lnTo>
                <a:lnTo>
                  <a:pt x="6704" y="6738"/>
                </a:lnTo>
                <a:lnTo>
                  <a:pt x="6731" y="6829"/>
                </a:lnTo>
                <a:lnTo>
                  <a:pt x="6756" y="6906"/>
                </a:lnTo>
                <a:lnTo>
                  <a:pt x="6772" y="6943"/>
                </a:lnTo>
                <a:lnTo>
                  <a:pt x="6796" y="7097"/>
                </a:lnTo>
                <a:lnTo>
                  <a:pt x="6783" y="7267"/>
                </a:lnTo>
                <a:lnTo>
                  <a:pt x="6750" y="7368"/>
                </a:lnTo>
                <a:lnTo>
                  <a:pt x="6699" y="7464"/>
                </a:lnTo>
                <a:lnTo>
                  <a:pt x="6623" y="7534"/>
                </a:lnTo>
                <a:lnTo>
                  <a:pt x="6595" y="7545"/>
                </a:lnTo>
                <a:lnTo>
                  <a:pt x="6674" y="7657"/>
                </a:lnTo>
                <a:lnTo>
                  <a:pt x="6841" y="7829"/>
                </a:lnTo>
                <a:lnTo>
                  <a:pt x="7031" y="7988"/>
                </a:lnTo>
                <a:lnTo>
                  <a:pt x="7235" y="8119"/>
                </a:lnTo>
                <a:lnTo>
                  <a:pt x="7440" y="8192"/>
                </a:lnTo>
                <a:lnTo>
                  <a:pt x="7647" y="8240"/>
                </a:lnTo>
                <a:lnTo>
                  <a:pt x="7865" y="8240"/>
                </a:lnTo>
                <a:lnTo>
                  <a:pt x="7990" y="8182"/>
                </a:lnTo>
                <a:lnTo>
                  <a:pt x="8218" y="8120"/>
                </a:lnTo>
                <a:lnTo>
                  <a:pt x="8351" y="8102"/>
                </a:lnTo>
                <a:lnTo>
                  <a:pt x="8471" y="8039"/>
                </a:lnTo>
                <a:lnTo>
                  <a:pt x="8642" y="7904"/>
                </a:lnTo>
                <a:lnTo>
                  <a:pt x="8774" y="7745"/>
                </a:lnTo>
                <a:lnTo>
                  <a:pt x="8880" y="7561"/>
                </a:lnTo>
                <a:lnTo>
                  <a:pt x="8941" y="7352"/>
                </a:lnTo>
                <a:lnTo>
                  <a:pt x="8951" y="7194"/>
                </a:lnTo>
                <a:lnTo>
                  <a:pt x="8930" y="7053"/>
                </a:lnTo>
                <a:lnTo>
                  <a:pt x="8888" y="6920"/>
                </a:lnTo>
                <a:lnTo>
                  <a:pt x="8824" y="6794"/>
                </a:lnTo>
                <a:lnTo>
                  <a:pt x="8732" y="6680"/>
                </a:lnTo>
                <a:lnTo>
                  <a:pt x="8634" y="6589"/>
                </a:lnTo>
                <a:lnTo>
                  <a:pt x="8506" y="6511"/>
                </a:lnTo>
                <a:lnTo>
                  <a:pt x="8490" y="6503"/>
                </a:lnTo>
                <a:lnTo>
                  <a:pt x="8351" y="6489"/>
                </a:lnTo>
                <a:lnTo>
                  <a:pt x="8187" y="6504"/>
                </a:lnTo>
                <a:lnTo>
                  <a:pt x="8041" y="6569"/>
                </a:lnTo>
                <a:lnTo>
                  <a:pt x="7912" y="6644"/>
                </a:lnTo>
                <a:lnTo>
                  <a:pt x="7811" y="6733"/>
                </a:lnTo>
                <a:lnTo>
                  <a:pt x="7750" y="6820"/>
                </a:lnTo>
                <a:lnTo>
                  <a:pt x="7717" y="6895"/>
                </a:lnTo>
                <a:lnTo>
                  <a:pt x="7709" y="6925"/>
                </a:lnTo>
                <a:lnTo>
                  <a:pt x="7692" y="6966"/>
                </a:lnTo>
                <a:lnTo>
                  <a:pt x="7672" y="6993"/>
                </a:lnTo>
                <a:lnTo>
                  <a:pt x="7652" y="7020"/>
                </a:lnTo>
                <a:lnTo>
                  <a:pt x="7628" y="7039"/>
                </a:lnTo>
                <a:lnTo>
                  <a:pt x="7599" y="7051"/>
                </a:lnTo>
                <a:lnTo>
                  <a:pt x="7572" y="7056"/>
                </a:lnTo>
                <a:lnTo>
                  <a:pt x="7545" y="7062"/>
                </a:lnTo>
                <a:lnTo>
                  <a:pt x="7521" y="7056"/>
                </a:lnTo>
                <a:lnTo>
                  <a:pt x="7497" y="7049"/>
                </a:lnTo>
                <a:lnTo>
                  <a:pt x="7494" y="7107"/>
                </a:lnTo>
                <a:lnTo>
                  <a:pt x="7494" y="7158"/>
                </a:lnTo>
                <a:lnTo>
                  <a:pt x="7517" y="7267"/>
                </a:lnTo>
                <a:lnTo>
                  <a:pt x="7544" y="7332"/>
                </a:lnTo>
                <a:lnTo>
                  <a:pt x="7567" y="7370"/>
                </a:lnTo>
                <a:lnTo>
                  <a:pt x="7577" y="7405"/>
                </a:lnTo>
                <a:lnTo>
                  <a:pt x="7581" y="7438"/>
                </a:lnTo>
                <a:lnTo>
                  <a:pt x="7577" y="7476"/>
                </a:lnTo>
                <a:lnTo>
                  <a:pt x="7581" y="7509"/>
                </a:lnTo>
                <a:lnTo>
                  <a:pt x="7575" y="7533"/>
                </a:lnTo>
                <a:lnTo>
                  <a:pt x="7557" y="7554"/>
                </a:lnTo>
                <a:lnTo>
                  <a:pt x="7544" y="7577"/>
                </a:lnTo>
                <a:lnTo>
                  <a:pt x="7514" y="7594"/>
                </a:lnTo>
                <a:lnTo>
                  <a:pt x="7487" y="7600"/>
                </a:lnTo>
                <a:lnTo>
                  <a:pt x="7455" y="7598"/>
                </a:lnTo>
                <a:lnTo>
                  <a:pt x="7419" y="7589"/>
                </a:lnTo>
                <a:lnTo>
                  <a:pt x="7340" y="7548"/>
                </a:lnTo>
                <a:lnTo>
                  <a:pt x="7279" y="7462"/>
                </a:lnTo>
                <a:lnTo>
                  <a:pt x="7257" y="7424"/>
                </a:lnTo>
                <a:lnTo>
                  <a:pt x="7246" y="7344"/>
                </a:lnTo>
                <a:lnTo>
                  <a:pt x="7226" y="7248"/>
                </a:lnTo>
                <a:lnTo>
                  <a:pt x="7233" y="7122"/>
                </a:lnTo>
                <a:lnTo>
                  <a:pt x="7276" y="6959"/>
                </a:lnTo>
                <a:lnTo>
                  <a:pt x="7358" y="6794"/>
                </a:lnTo>
                <a:lnTo>
                  <a:pt x="7482" y="6640"/>
                </a:lnTo>
                <a:lnTo>
                  <a:pt x="7599" y="6536"/>
                </a:lnTo>
                <a:lnTo>
                  <a:pt x="7728" y="6461"/>
                </a:lnTo>
                <a:lnTo>
                  <a:pt x="7869" y="6414"/>
                </a:lnTo>
                <a:lnTo>
                  <a:pt x="8016" y="6369"/>
                </a:lnTo>
                <a:lnTo>
                  <a:pt x="8161" y="6356"/>
                </a:lnTo>
                <a:lnTo>
                  <a:pt x="8231" y="6361"/>
                </a:lnTo>
                <a:lnTo>
                  <a:pt x="8302" y="6360"/>
                </a:lnTo>
                <a:lnTo>
                  <a:pt x="8440" y="6397"/>
                </a:lnTo>
                <a:lnTo>
                  <a:pt x="8440" y="6397"/>
                </a:lnTo>
                <a:lnTo>
                  <a:pt x="8440" y="6397"/>
                </a:lnTo>
                <a:lnTo>
                  <a:pt x="8446" y="6398"/>
                </a:lnTo>
                <a:lnTo>
                  <a:pt x="8454" y="6402"/>
                </a:lnTo>
                <a:lnTo>
                  <a:pt x="8563" y="6442"/>
                </a:lnTo>
                <a:lnTo>
                  <a:pt x="8662" y="6507"/>
                </a:lnTo>
                <a:lnTo>
                  <a:pt x="8707" y="6546"/>
                </a:lnTo>
                <a:lnTo>
                  <a:pt x="8731" y="6563"/>
                </a:lnTo>
                <a:lnTo>
                  <a:pt x="8745" y="6581"/>
                </a:lnTo>
                <a:lnTo>
                  <a:pt x="8790" y="6630"/>
                </a:lnTo>
                <a:lnTo>
                  <a:pt x="8818" y="6670"/>
                </a:lnTo>
                <a:lnTo>
                  <a:pt x="8822" y="6680"/>
                </a:lnTo>
                <a:lnTo>
                  <a:pt x="8832" y="6693"/>
                </a:lnTo>
                <a:lnTo>
                  <a:pt x="8905" y="6828"/>
                </a:lnTo>
                <a:lnTo>
                  <a:pt x="8955" y="6982"/>
                </a:lnTo>
                <a:lnTo>
                  <a:pt x="8969" y="7147"/>
                </a:lnTo>
                <a:lnTo>
                  <a:pt x="8964" y="7313"/>
                </a:lnTo>
                <a:lnTo>
                  <a:pt x="8928" y="7477"/>
                </a:lnTo>
                <a:lnTo>
                  <a:pt x="8847" y="7662"/>
                </a:lnTo>
                <a:lnTo>
                  <a:pt x="8730" y="7837"/>
                </a:lnTo>
                <a:lnTo>
                  <a:pt x="8594" y="7988"/>
                </a:lnTo>
                <a:lnTo>
                  <a:pt x="8442" y="8090"/>
                </a:lnTo>
                <a:lnTo>
                  <a:pt x="8445" y="8090"/>
                </a:lnTo>
                <a:lnTo>
                  <a:pt x="8680" y="8100"/>
                </a:lnTo>
                <a:lnTo>
                  <a:pt x="8909" y="8135"/>
                </a:lnTo>
                <a:lnTo>
                  <a:pt x="9119" y="8196"/>
                </a:lnTo>
                <a:lnTo>
                  <a:pt x="9298" y="8025"/>
                </a:lnTo>
                <a:lnTo>
                  <a:pt x="9443" y="7818"/>
                </a:lnTo>
                <a:lnTo>
                  <a:pt x="9567" y="7598"/>
                </a:lnTo>
                <a:lnTo>
                  <a:pt x="9567" y="7542"/>
                </a:lnTo>
                <a:lnTo>
                  <a:pt x="9599" y="7370"/>
                </a:lnTo>
                <a:lnTo>
                  <a:pt x="9654" y="7211"/>
                </a:lnTo>
                <a:lnTo>
                  <a:pt x="9677" y="7161"/>
                </a:lnTo>
                <a:lnTo>
                  <a:pt x="9682" y="7129"/>
                </a:lnTo>
                <a:lnTo>
                  <a:pt x="9686" y="6892"/>
                </a:lnTo>
                <a:lnTo>
                  <a:pt x="9651" y="6657"/>
                </a:lnTo>
                <a:lnTo>
                  <a:pt x="9576" y="6432"/>
                </a:lnTo>
                <a:lnTo>
                  <a:pt x="9471" y="6218"/>
                </a:lnTo>
                <a:lnTo>
                  <a:pt x="9336" y="6021"/>
                </a:lnTo>
                <a:lnTo>
                  <a:pt x="9168" y="5855"/>
                </a:lnTo>
                <a:lnTo>
                  <a:pt x="8978" y="5721"/>
                </a:lnTo>
                <a:lnTo>
                  <a:pt x="8773" y="5642"/>
                </a:lnTo>
                <a:lnTo>
                  <a:pt x="8560" y="5599"/>
                </a:lnTo>
                <a:lnTo>
                  <a:pt x="8350" y="5614"/>
                </a:lnTo>
                <a:lnTo>
                  <a:pt x="8144" y="5663"/>
                </a:lnTo>
                <a:lnTo>
                  <a:pt x="7942" y="5745"/>
                </a:lnTo>
                <a:lnTo>
                  <a:pt x="7769" y="5867"/>
                </a:lnTo>
                <a:lnTo>
                  <a:pt x="7609" y="6011"/>
                </a:lnTo>
                <a:lnTo>
                  <a:pt x="7492" y="6186"/>
                </a:lnTo>
                <a:lnTo>
                  <a:pt x="7402" y="6381"/>
                </a:lnTo>
                <a:lnTo>
                  <a:pt x="7363" y="6603"/>
                </a:lnTo>
                <a:lnTo>
                  <a:pt x="7398" y="6374"/>
                </a:lnTo>
                <a:lnTo>
                  <a:pt x="7495" y="6174"/>
                </a:lnTo>
                <a:lnTo>
                  <a:pt x="7615" y="5987"/>
                </a:lnTo>
                <a:lnTo>
                  <a:pt x="7784" y="5832"/>
                </a:lnTo>
                <a:lnTo>
                  <a:pt x="7976" y="5715"/>
                </a:lnTo>
                <a:lnTo>
                  <a:pt x="8184" y="5635"/>
                </a:lnTo>
                <a:lnTo>
                  <a:pt x="8394" y="5594"/>
                </a:lnTo>
                <a:lnTo>
                  <a:pt x="8626" y="5590"/>
                </a:lnTo>
                <a:lnTo>
                  <a:pt x="8838" y="5640"/>
                </a:lnTo>
                <a:lnTo>
                  <a:pt x="9050" y="5740"/>
                </a:lnTo>
                <a:lnTo>
                  <a:pt x="9220" y="5875"/>
                </a:lnTo>
                <a:lnTo>
                  <a:pt x="9384" y="6034"/>
                </a:lnTo>
                <a:lnTo>
                  <a:pt x="9503" y="6220"/>
                </a:lnTo>
                <a:lnTo>
                  <a:pt x="9603" y="6426"/>
                </a:lnTo>
                <a:lnTo>
                  <a:pt x="9670" y="6637"/>
                </a:lnTo>
                <a:lnTo>
                  <a:pt x="9709" y="6853"/>
                </a:lnTo>
                <a:lnTo>
                  <a:pt x="9713" y="7084"/>
                </a:lnTo>
                <a:lnTo>
                  <a:pt x="9728" y="7051"/>
                </a:lnTo>
                <a:lnTo>
                  <a:pt x="9826" y="6922"/>
                </a:lnTo>
                <a:lnTo>
                  <a:pt x="9944" y="6818"/>
                </a:lnTo>
                <a:lnTo>
                  <a:pt x="10079" y="6744"/>
                </a:lnTo>
                <a:lnTo>
                  <a:pt x="10106" y="6735"/>
                </a:lnTo>
                <a:lnTo>
                  <a:pt x="10089" y="6509"/>
                </a:lnTo>
                <a:lnTo>
                  <a:pt x="10047" y="6253"/>
                </a:lnTo>
                <a:lnTo>
                  <a:pt x="9973" y="5996"/>
                </a:lnTo>
                <a:lnTo>
                  <a:pt x="9860" y="5767"/>
                </a:lnTo>
                <a:lnTo>
                  <a:pt x="9706" y="5546"/>
                </a:lnTo>
                <a:lnTo>
                  <a:pt x="9518" y="5355"/>
                </a:lnTo>
                <a:lnTo>
                  <a:pt x="9346" y="5226"/>
                </a:lnTo>
                <a:lnTo>
                  <a:pt x="9137" y="5139"/>
                </a:lnTo>
                <a:lnTo>
                  <a:pt x="8927" y="5084"/>
                </a:lnTo>
                <a:lnTo>
                  <a:pt x="8714" y="5060"/>
                </a:lnTo>
                <a:lnTo>
                  <a:pt x="8491" y="5079"/>
                </a:lnTo>
                <a:lnTo>
                  <a:pt x="8273" y="5124"/>
                </a:lnTo>
                <a:lnTo>
                  <a:pt x="8065" y="5205"/>
                </a:lnTo>
                <a:lnTo>
                  <a:pt x="7871" y="5308"/>
                </a:lnTo>
                <a:lnTo>
                  <a:pt x="7711" y="5434"/>
                </a:lnTo>
                <a:lnTo>
                  <a:pt x="7717" y="5428"/>
                </a:lnTo>
                <a:lnTo>
                  <a:pt x="7897" y="5283"/>
                </a:lnTo>
                <a:lnTo>
                  <a:pt x="8099" y="5175"/>
                </a:lnTo>
                <a:lnTo>
                  <a:pt x="8318" y="5098"/>
                </a:lnTo>
                <a:lnTo>
                  <a:pt x="8547" y="5061"/>
                </a:lnTo>
                <a:lnTo>
                  <a:pt x="8775" y="5050"/>
                </a:lnTo>
                <a:lnTo>
                  <a:pt x="8993" y="5076"/>
                </a:lnTo>
                <a:lnTo>
                  <a:pt x="9214" y="5140"/>
                </a:lnTo>
                <a:lnTo>
                  <a:pt x="9424" y="5247"/>
                </a:lnTo>
                <a:lnTo>
                  <a:pt x="9609" y="5399"/>
                </a:lnTo>
                <a:lnTo>
                  <a:pt x="9779" y="5585"/>
                </a:lnTo>
                <a:lnTo>
                  <a:pt x="9909" y="5799"/>
                </a:lnTo>
                <a:lnTo>
                  <a:pt x="10017" y="6027"/>
                </a:lnTo>
                <a:lnTo>
                  <a:pt x="10089" y="6264"/>
                </a:lnTo>
                <a:lnTo>
                  <a:pt x="10125" y="6518"/>
                </a:lnTo>
                <a:lnTo>
                  <a:pt x="10131" y="6727"/>
                </a:lnTo>
                <a:lnTo>
                  <a:pt x="10220" y="6697"/>
                </a:lnTo>
                <a:lnTo>
                  <a:pt x="10380" y="6675"/>
                </a:lnTo>
                <a:lnTo>
                  <a:pt x="10532" y="6683"/>
                </a:lnTo>
                <a:lnTo>
                  <a:pt x="10681" y="6729"/>
                </a:lnTo>
                <a:lnTo>
                  <a:pt x="10832" y="6814"/>
                </a:lnTo>
                <a:lnTo>
                  <a:pt x="10946" y="6921"/>
                </a:lnTo>
                <a:lnTo>
                  <a:pt x="11048" y="7044"/>
                </a:lnTo>
                <a:lnTo>
                  <a:pt x="11119" y="7191"/>
                </a:lnTo>
                <a:lnTo>
                  <a:pt x="11163" y="7344"/>
                </a:lnTo>
                <a:lnTo>
                  <a:pt x="11173" y="7501"/>
                </a:lnTo>
                <a:lnTo>
                  <a:pt x="11144" y="7661"/>
                </a:lnTo>
                <a:lnTo>
                  <a:pt x="11080" y="7805"/>
                </a:lnTo>
                <a:lnTo>
                  <a:pt x="10976" y="7932"/>
                </a:lnTo>
                <a:lnTo>
                  <a:pt x="10857" y="8016"/>
                </a:lnTo>
                <a:lnTo>
                  <a:pt x="10728" y="8066"/>
                </a:lnTo>
                <a:lnTo>
                  <a:pt x="10588" y="8087"/>
                </a:lnTo>
                <a:lnTo>
                  <a:pt x="10439" y="8067"/>
                </a:lnTo>
                <a:lnTo>
                  <a:pt x="10414" y="8055"/>
                </a:lnTo>
                <a:lnTo>
                  <a:pt x="10408" y="8085"/>
                </a:lnTo>
                <a:lnTo>
                  <a:pt x="10364" y="8157"/>
                </a:lnTo>
                <a:lnTo>
                  <a:pt x="10309" y="8194"/>
                </a:lnTo>
                <a:lnTo>
                  <a:pt x="10239" y="8214"/>
                </a:lnTo>
                <a:lnTo>
                  <a:pt x="10168" y="8215"/>
                </a:lnTo>
                <a:lnTo>
                  <a:pt x="10105" y="8185"/>
                </a:lnTo>
                <a:lnTo>
                  <a:pt x="10095" y="8176"/>
                </a:lnTo>
                <a:lnTo>
                  <a:pt x="10153" y="8198"/>
                </a:lnTo>
                <a:lnTo>
                  <a:pt x="10221" y="8209"/>
                </a:lnTo>
                <a:lnTo>
                  <a:pt x="10282" y="8200"/>
                </a:lnTo>
                <a:lnTo>
                  <a:pt x="10342" y="8164"/>
                </a:lnTo>
                <a:lnTo>
                  <a:pt x="10390" y="8106"/>
                </a:lnTo>
                <a:lnTo>
                  <a:pt x="10408" y="8053"/>
                </a:lnTo>
                <a:lnTo>
                  <a:pt x="10313" y="8008"/>
                </a:lnTo>
                <a:lnTo>
                  <a:pt x="10217" y="7932"/>
                </a:lnTo>
                <a:lnTo>
                  <a:pt x="10147" y="7830"/>
                </a:lnTo>
                <a:lnTo>
                  <a:pt x="10105" y="7722"/>
                </a:lnTo>
                <a:lnTo>
                  <a:pt x="10103" y="7710"/>
                </a:lnTo>
                <a:lnTo>
                  <a:pt x="10082" y="7710"/>
                </a:lnTo>
                <a:lnTo>
                  <a:pt x="9991" y="7737"/>
                </a:lnTo>
                <a:lnTo>
                  <a:pt x="9929" y="7779"/>
                </a:lnTo>
                <a:lnTo>
                  <a:pt x="9863" y="7858"/>
                </a:lnTo>
                <a:lnTo>
                  <a:pt x="9818" y="7956"/>
                </a:lnTo>
                <a:lnTo>
                  <a:pt x="9800" y="8073"/>
                </a:lnTo>
                <a:lnTo>
                  <a:pt x="9803" y="8209"/>
                </a:lnTo>
                <a:lnTo>
                  <a:pt x="9855" y="8377"/>
                </a:lnTo>
                <a:lnTo>
                  <a:pt x="9953" y="8544"/>
                </a:lnTo>
                <a:lnTo>
                  <a:pt x="9904" y="8486"/>
                </a:lnTo>
                <a:lnTo>
                  <a:pt x="9821" y="8336"/>
                </a:lnTo>
                <a:lnTo>
                  <a:pt x="9782" y="8190"/>
                </a:lnTo>
                <a:lnTo>
                  <a:pt x="9776" y="8067"/>
                </a:lnTo>
                <a:lnTo>
                  <a:pt x="9797" y="7963"/>
                </a:lnTo>
                <a:lnTo>
                  <a:pt x="9827" y="7874"/>
                </a:lnTo>
                <a:lnTo>
                  <a:pt x="9879" y="7798"/>
                </a:lnTo>
                <a:lnTo>
                  <a:pt x="9935" y="7755"/>
                </a:lnTo>
                <a:lnTo>
                  <a:pt x="10033" y="7703"/>
                </a:lnTo>
                <a:lnTo>
                  <a:pt x="10100" y="7695"/>
                </a:lnTo>
                <a:lnTo>
                  <a:pt x="10085" y="7601"/>
                </a:lnTo>
                <a:lnTo>
                  <a:pt x="10096" y="7488"/>
                </a:lnTo>
                <a:lnTo>
                  <a:pt x="10151" y="7374"/>
                </a:lnTo>
                <a:lnTo>
                  <a:pt x="10221" y="7303"/>
                </a:lnTo>
                <a:lnTo>
                  <a:pt x="10313" y="7249"/>
                </a:lnTo>
                <a:lnTo>
                  <a:pt x="10410" y="7223"/>
                </a:lnTo>
                <a:lnTo>
                  <a:pt x="10512" y="7225"/>
                </a:lnTo>
                <a:lnTo>
                  <a:pt x="10611" y="7263"/>
                </a:lnTo>
                <a:lnTo>
                  <a:pt x="10688" y="7316"/>
                </a:lnTo>
                <a:lnTo>
                  <a:pt x="10747" y="7408"/>
                </a:lnTo>
                <a:lnTo>
                  <a:pt x="10751" y="7424"/>
                </a:lnTo>
                <a:lnTo>
                  <a:pt x="10699" y="7345"/>
                </a:lnTo>
                <a:lnTo>
                  <a:pt x="10632" y="7282"/>
                </a:lnTo>
                <a:lnTo>
                  <a:pt x="10539" y="7245"/>
                </a:lnTo>
                <a:lnTo>
                  <a:pt x="10452" y="7234"/>
                </a:lnTo>
                <a:lnTo>
                  <a:pt x="10350" y="7253"/>
                </a:lnTo>
                <a:lnTo>
                  <a:pt x="10258" y="7286"/>
                </a:lnTo>
                <a:lnTo>
                  <a:pt x="10185" y="7344"/>
                </a:lnTo>
                <a:lnTo>
                  <a:pt x="10126" y="7445"/>
                </a:lnTo>
                <a:lnTo>
                  <a:pt x="10099" y="7547"/>
                </a:lnTo>
                <a:lnTo>
                  <a:pt x="10101" y="7663"/>
                </a:lnTo>
                <a:lnTo>
                  <a:pt x="10109" y="7694"/>
                </a:lnTo>
                <a:lnTo>
                  <a:pt x="10132" y="7691"/>
                </a:lnTo>
                <a:lnTo>
                  <a:pt x="10174" y="7702"/>
                </a:lnTo>
                <a:lnTo>
                  <a:pt x="10170" y="7694"/>
                </a:lnTo>
                <a:lnTo>
                  <a:pt x="10171" y="7592"/>
                </a:lnTo>
                <a:lnTo>
                  <a:pt x="10178" y="7568"/>
                </a:lnTo>
                <a:lnTo>
                  <a:pt x="10179" y="7658"/>
                </a:lnTo>
                <a:lnTo>
                  <a:pt x="10194" y="7707"/>
                </a:lnTo>
                <a:lnTo>
                  <a:pt x="10241" y="7719"/>
                </a:lnTo>
                <a:lnTo>
                  <a:pt x="10335" y="7776"/>
                </a:lnTo>
                <a:lnTo>
                  <a:pt x="10382" y="7840"/>
                </a:lnTo>
                <a:lnTo>
                  <a:pt x="10417" y="7907"/>
                </a:lnTo>
                <a:lnTo>
                  <a:pt x="10422" y="7909"/>
                </a:lnTo>
                <a:lnTo>
                  <a:pt x="10516" y="7920"/>
                </a:lnTo>
                <a:lnTo>
                  <a:pt x="10603" y="7905"/>
                </a:lnTo>
                <a:lnTo>
                  <a:pt x="10699" y="7859"/>
                </a:lnTo>
                <a:lnTo>
                  <a:pt x="10779" y="7777"/>
                </a:lnTo>
                <a:lnTo>
                  <a:pt x="10828" y="7687"/>
                </a:lnTo>
                <a:lnTo>
                  <a:pt x="10850" y="7577"/>
                </a:lnTo>
                <a:lnTo>
                  <a:pt x="10852" y="7475"/>
                </a:lnTo>
                <a:lnTo>
                  <a:pt x="10829" y="7366"/>
                </a:lnTo>
                <a:lnTo>
                  <a:pt x="10762" y="7252"/>
                </a:lnTo>
                <a:lnTo>
                  <a:pt x="10671" y="7157"/>
                </a:lnTo>
                <a:lnTo>
                  <a:pt x="10559" y="7095"/>
                </a:lnTo>
                <a:lnTo>
                  <a:pt x="10446" y="7059"/>
                </a:lnTo>
                <a:lnTo>
                  <a:pt x="10312" y="7056"/>
                </a:lnTo>
                <a:lnTo>
                  <a:pt x="10232" y="7067"/>
                </a:lnTo>
                <a:lnTo>
                  <a:pt x="10145" y="7102"/>
                </a:lnTo>
                <a:lnTo>
                  <a:pt x="10078" y="7153"/>
                </a:lnTo>
                <a:lnTo>
                  <a:pt x="10051" y="7264"/>
                </a:lnTo>
                <a:lnTo>
                  <a:pt x="9975" y="7508"/>
                </a:lnTo>
                <a:lnTo>
                  <a:pt x="9847" y="7725"/>
                </a:lnTo>
                <a:lnTo>
                  <a:pt x="9756" y="7855"/>
                </a:lnTo>
                <a:lnTo>
                  <a:pt x="9760" y="8030"/>
                </a:lnTo>
                <a:lnTo>
                  <a:pt x="9790" y="8257"/>
                </a:lnTo>
                <a:lnTo>
                  <a:pt x="9763" y="8140"/>
                </a:lnTo>
                <a:lnTo>
                  <a:pt x="9733" y="7914"/>
                </a:lnTo>
                <a:lnTo>
                  <a:pt x="9734" y="7887"/>
                </a:lnTo>
                <a:lnTo>
                  <a:pt x="9702" y="7932"/>
                </a:lnTo>
                <a:lnTo>
                  <a:pt x="9643" y="7994"/>
                </a:lnTo>
                <a:lnTo>
                  <a:pt x="9701" y="8182"/>
                </a:lnTo>
                <a:lnTo>
                  <a:pt x="9792" y="8399"/>
                </a:lnTo>
                <a:lnTo>
                  <a:pt x="9902" y="8614"/>
                </a:lnTo>
                <a:lnTo>
                  <a:pt x="10021" y="8826"/>
                </a:lnTo>
                <a:lnTo>
                  <a:pt x="10133" y="9035"/>
                </a:lnTo>
                <a:lnTo>
                  <a:pt x="10251" y="9272"/>
                </a:lnTo>
                <a:lnTo>
                  <a:pt x="10328" y="9492"/>
                </a:lnTo>
                <a:lnTo>
                  <a:pt x="10359" y="9693"/>
                </a:lnTo>
                <a:lnTo>
                  <a:pt x="10365" y="9887"/>
                </a:lnTo>
                <a:lnTo>
                  <a:pt x="10353" y="10058"/>
                </a:lnTo>
                <a:lnTo>
                  <a:pt x="10333" y="10169"/>
                </a:lnTo>
                <a:lnTo>
                  <a:pt x="10326" y="10308"/>
                </a:lnTo>
                <a:lnTo>
                  <a:pt x="10283" y="10567"/>
                </a:lnTo>
                <a:lnTo>
                  <a:pt x="10210" y="10844"/>
                </a:lnTo>
                <a:lnTo>
                  <a:pt x="10098" y="11123"/>
                </a:lnTo>
                <a:lnTo>
                  <a:pt x="9964" y="11416"/>
                </a:lnTo>
                <a:lnTo>
                  <a:pt x="9782" y="11715"/>
                </a:lnTo>
                <a:lnTo>
                  <a:pt x="9692" y="11847"/>
                </a:lnTo>
                <a:lnTo>
                  <a:pt x="9687" y="11857"/>
                </a:lnTo>
                <a:lnTo>
                  <a:pt x="9568" y="12039"/>
                </a:lnTo>
                <a:lnTo>
                  <a:pt x="9510" y="12095"/>
                </a:lnTo>
                <a:lnTo>
                  <a:pt x="9313" y="12325"/>
                </a:lnTo>
                <a:lnTo>
                  <a:pt x="9006" y="12637"/>
                </a:lnTo>
                <a:lnTo>
                  <a:pt x="8677" y="12885"/>
                </a:lnTo>
                <a:lnTo>
                  <a:pt x="9023" y="12571"/>
                </a:lnTo>
                <a:lnTo>
                  <a:pt x="9315" y="12242"/>
                </a:lnTo>
                <a:lnTo>
                  <a:pt x="9559" y="11927"/>
                </a:lnTo>
                <a:lnTo>
                  <a:pt x="9733" y="11657"/>
                </a:lnTo>
                <a:lnTo>
                  <a:pt x="9747" y="11577"/>
                </a:lnTo>
                <a:lnTo>
                  <a:pt x="9734" y="11432"/>
                </a:lnTo>
                <a:lnTo>
                  <a:pt x="9683" y="11310"/>
                </a:lnTo>
                <a:lnTo>
                  <a:pt x="9609" y="11200"/>
                </a:lnTo>
                <a:lnTo>
                  <a:pt x="9506" y="11102"/>
                </a:lnTo>
                <a:lnTo>
                  <a:pt x="9386" y="11045"/>
                </a:lnTo>
                <a:lnTo>
                  <a:pt x="9286" y="11029"/>
                </a:lnTo>
                <a:lnTo>
                  <a:pt x="9279" y="11037"/>
                </a:lnTo>
                <a:lnTo>
                  <a:pt x="9284" y="11028"/>
                </a:lnTo>
                <a:lnTo>
                  <a:pt x="9256" y="11024"/>
                </a:lnTo>
                <a:lnTo>
                  <a:pt x="9132" y="11030"/>
                </a:lnTo>
                <a:lnTo>
                  <a:pt x="9019" y="11071"/>
                </a:lnTo>
                <a:lnTo>
                  <a:pt x="8924" y="11136"/>
                </a:lnTo>
                <a:lnTo>
                  <a:pt x="8848" y="11232"/>
                </a:lnTo>
                <a:lnTo>
                  <a:pt x="8838" y="11259"/>
                </a:lnTo>
                <a:lnTo>
                  <a:pt x="8920" y="11251"/>
                </a:lnTo>
                <a:lnTo>
                  <a:pt x="9058" y="11216"/>
                </a:lnTo>
                <a:lnTo>
                  <a:pt x="9175" y="11148"/>
                </a:lnTo>
                <a:lnTo>
                  <a:pt x="9112" y="11205"/>
                </a:lnTo>
                <a:lnTo>
                  <a:pt x="8976" y="11259"/>
                </a:lnTo>
                <a:lnTo>
                  <a:pt x="8830" y="11278"/>
                </a:lnTo>
                <a:lnTo>
                  <a:pt x="8806" y="11343"/>
                </a:lnTo>
                <a:lnTo>
                  <a:pt x="8800" y="11463"/>
                </a:lnTo>
                <a:lnTo>
                  <a:pt x="8827" y="11580"/>
                </a:lnTo>
                <a:lnTo>
                  <a:pt x="8892" y="11674"/>
                </a:lnTo>
                <a:lnTo>
                  <a:pt x="8977" y="11742"/>
                </a:lnTo>
                <a:lnTo>
                  <a:pt x="9078" y="11775"/>
                </a:lnTo>
                <a:lnTo>
                  <a:pt x="9188" y="11771"/>
                </a:lnTo>
                <a:lnTo>
                  <a:pt x="9303" y="11725"/>
                </a:lnTo>
                <a:lnTo>
                  <a:pt x="9296" y="11729"/>
                </a:lnTo>
                <a:lnTo>
                  <a:pt x="9194" y="11773"/>
                </a:lnTo>
                <a:lnTo>
                  <a:pt x="9102" y="11781"/>
                </a:lnTo>
                <a:lnTo>
                  <a:pt x="9016" y="11765"/>
                </a:lnTo>
                <a:lnTo>
                  <a:pt x="8923" y="11727"/>
                </a:lnTo>
                <a:lnTo>
                  <a:pt x="8847" y="11650"/>
                </a:lnTo>
                <a:lnTo>
                  <a:pt x="8809" y="11550"/>
                </a:lnTo>
                <a:lnTo>
                  <a:pt x="8785" y="11447"/>
                </a:lnTo>
                <a:lnTo>
                  <a:pt x="8798" y="11347"/>
                </a:lnTo>
                <a:lnTo>
                  <a:pt x="8824" y="11278"/>
                </a:lnTo>
                <a:lnTo>
                  <a:pt x="8690" y="11267"/>
                </a:lnTo>
                <a:lnTo>
                  <a:pt x="8555" y="11220"/>
                </a:lnTo>
                <a:lnTo>
                  <a:pt x="8562" y="11388"/>
                </a:lnTo>
                <a:lnTo>
                  <a:pt x="8543" y="11705"/>
                </a:lnTo>
                <a:lnTo>
                  <a:pt x="8524" y="11899"/>
                </a:lnTo>
                <a:lnTo>
                  <a:pt x="8471" y="12104"/>
                </a:lnTo>
                <a:lnTo>
                  <a:pt x="8409" y="12313"/>
                </a:lnTo>
                <a:lnTo>
                  <a:pt x="8313" y="12532"/>
                </a:lnTo>
                <a:lnTo>
                  <a:pt x="8205" y="12748"/>
                </a:lnTo>
                <a:lnTo>
                  <a:pt x="8075" y="12971"/>
                </a:lnTo>
                <a:lnTo>
                  <a:pt x="7917" y="13180"/>
                </a:lnTo>
                <a:lnTo>
                  <a:pt x="7729" y="13382"/>
                </a:lnTo>
                <a:lnTo>
                  <a:pt x="7520" y="13591"/>
                </a:lnTo>
                <a:lnTo>
                  <a:pt x="7296" y="13783"/>
                </a:lnTo>
                <a:lnTo>
                  <a:pt x="7037" y="13959"/>
                </a:lnTo>
                <a:lnTo>
                  <a:pt x="6749" y="14127"/>
                </a:lnTo>
                <a:lnTo>
                  <a:pt x="6439" y="14278"/>
                </a:lnTo>
                <a:lnTo>
                  <a:pt x="6099" y="14420"/>
                </a:lnTo>
                <a:lnTo>
                  <a:pt x="5734" y="14536"/>
                </a:lnTo>
                <a:lnTo>
                  <a:pt x="5338" y="14625"/>
                </a:lnTo>
                <a:lnTo>
                  <a:pt x="4909" y="14692"/>
                </a:lnTo>
                <a:lnTo>
                  <a:pt x="4451" y="14746"/>
                </a:lnTo>
                <a:lnTo>
                  <a:pt x="3959" y="14758"/>
                </a:lnTo>
                <a:lnTo>
                  <a:pt x="3608" y="14751"/>
                </a:lnTo>
                <a:lnTo>
                  <a:pt x="3834" y="14841"/>
                </a:lnTo>
                <a:lnTo>
                  <a:pt x="3962" y="14930"/>
                </a:lnTo>
                <a:lnTo>
                  <a:pt x="3976" y="14936"/>
                </a:lnTo>
                <a:lnTo>
                  <a:pt x="4042" y="14978"/>
                </a:lnTo>
                <a:lnTo>
                  <a:pt x="4140" y="14998"/>
                </a:lnTo>
                <a:lnTo>
                  <a:pt x="4477" y="15087"/>
                </a:lnTo>
                <a:lnTo>
                  <a:pt x="4807" y="15199"/>
                </a:lnTo>
                <a:lnTo>
                  <a:pt x="5130" y="15317"/>
                </a:lnTo>
                <a:lnTo>
                  <a:pt x="5217" y="15353"/>
                </a:lnTo>
                <a:lnTo>
                  <a:pt x="5300" y="15380"/>
                </a:lnTo>
                <a:lnTo>
                  <a:pt x="5521" y="15445"/>
                </a:lnTo>
                <a:lnTo>
                  <a:pt x="5775" y="15505"/>
                </a:lnTo>
                <a:lnTo>
                  <a:pt x="5890" y="15535"/>
                </a:lnTo>
                <a:lnTo>
                  <a:pt x="6042" y="15557"/>
                </a:lnTo>
                <a:cubicBezTo>
                  <a:pt x="5811" y="15518"/>
                  <a:pt x="5562" y="15452"/>
                  <a:pt x="5294" y="15353"/>
                </a:cubicBezTo>
                <a:cubicBezTo>
                  <a:pt x="5961" y="15347"/>
                  <a:pt x="6582" y="15146"/>
                  <a:pt x="7192" y="14901"/>
                </a:cubicBezTo>
                <a:lnTo>
                  <a:pt x="7139" y="14918"/>
                </a:lnTo>
                <a:lnTo>
                  <a:pt x="6830" y="15017"/>
                </a:lnTo>
                <a:lnTo>
                  <a:pt x="6496" y="15090"/>
                </a:lnTo>
                <a:lnTo>
                  <a:pt x="6176" y="15154"/>
                </a:lnTo>
                <a:lnTo>
                  <a:pt x="5847" y="15183"/>
                </a:lnTo>
                <a:lnTo>
                  <a:pt x="5538" y="15211"/>
                </a:lnTo>
                <a:lnTo>
                  <a:pt x="5230" y="15208"/>
                </a:lnTo>
                <a:lnTo>
                  <a:pt x="4942" y="15177"/>
                </a:lnTo>
                <a:lnTo>
                  <a:pt x="4668" y="15118"/>
                </a:lnTo>
                <a:lnTo>
                  <a:pt x="4422" y="15027"/>
                </a:lnTo>
                <a:lnTo>
                  <a:pt x="4635" y="15071"/>
                </a:lnTo>
                <a:lnTo>
                  <a:pt x="4926" y="15141"/>
                </a:lnTo>
                <a:lnTo>
                  <a:pt x="5248" y="15161"/>
                </a:lnTo>
                <a:lnTo>
                  <a:pt x="5577" y="15157"/>
                </a:lnTo>
                <a:lnTo>
                  <a:pt x="5916" y="15118"/>
                </a:lnTo>
                <a:lnTo>
                  <a:pt x="6274" y="15051"/>
                </a:lnTo>
                <a:lnTo>
                  <a:pt x="6631" y="14965"/>
                </a:lnTo>
                <a:lnTo>
                  <a:pt x="6990" y="14847"/>
                </a:lnTo>
                <a:lnTo>
                  <a:pt x="7349" y="14729"/>
                </a:lnTo>
                <a:lnTo>
                  <a:pt x="7706" y="14598"/>
                </a:lnTo>
                <a:lnTo>
                  <a:pt x="7957" y="14497"/>
                </a:lnTo>
                <a:lnTo>
                  <a:pt x="8220" y="14379"/>
                </a:lnTo>
                <a:lnTo>
                  <a:pt x="8470" y="14258"/>
                </a:lnTo>
                <a:lnTo>
                  <a:pt x="8712" y="14123"/>
                </a:lnTo>
                <a:lnTo>
                  <a:pt x="8956" y="14000"/>
                </a:lnTo>
                <a:lnTo>
                  <a:pt x="9123" y="13917"/>
                </a:lnTo>
                <a:lnTo>
                  <a:pt x="9063" y="13912"/>
                </a:lnTo>
                <a:lnTo>
                  <a:pt x="8836" y="13917"/>
                </a:lnTo>
                <a:lnTo>
                  <a:pt x="8617" y="13943"/>
                </a:lnTo>
                <a:lnTo>
                  <a:pt x="8404" y="13997"/>
                </a:lnTo>
                <a:lnTo>
                  <a:pt x="8180" y="14066"/>
                </a:lnTo>
                <a:lnTo>
                  <a:pt x="7960" y="14144"/>
                </a:lnTo>
                <a:lnTo>
                  <a:pt x="7743" y="14235"/>
                </a:lnTo>
                <a:lnTo>
                  <a:pt x="7523" y="14337"/>
                </a:lnTo>
                <a:lnTo>
                  <a:pt x="7284" y="14442"/>
                </a:lnTo>
                <a:lnTo>
                  <a:pt x="7051" y="14542"/>
                </a:lnTo>
                <a:lnTo>
                  <a:pt x="6800" y="14643"/>
                </a:lnTo>
                <a:lnTo>
                  <a:pt x="6550" y="14738"/>
                </a:lnTo>
                <a:lnTo>
                  <a:pt x="6271" y="14819"/>
                </a:lnTo>
                <a:lnTo>
                  <a:pt x="5996" y="14888"/>
                </a:lnTo>
                <a:lnTo>
                  <a:pt x="5692" y="14943"/>
                </a:lnTo>
                <a:lnTo>
                  <a:pt x="5382" y="14971"/>
                </a:lnTo>
                <a:lnTo>
                  <a:pt x="5050" y="14987"/>
                </a:lnTo>
                <a:lnTo>
                  <a:pt x="4694" y="14970"/>
                </a:lnTo>
                <a:lnTo>
                  <a:pt x="4317" y="14910"/>
                </a:lnTo>
                <a:lnTo>
                  <a:pt x="3920" y="14831"/>
                </a:lnTo>
                <a:lnTo>
                  <a:pt x="3780" y="14775"/>
                </a:lnTo>
                <a:lnTo>
                  <a:pt x="4113" y="14856"/>
                </a:lnTo>
                <a:lnTo>
                  <a:pt x="4447" y="14905"/>
                </a:lnTo>
                <a:lnTo>
                  <a:pt x="4773" y="14914"/>
                </a:lnTo>
                <a:lnTo>
                  <a:pt x="5093" y="14895"/>
                </a:lnTo>
                <a:lnTo>
                  <a:pt x="5409" y="14843"/>
                </a:lnTo>
                <a:lnTo>
                  <a:pt x="5709" y="14780"/>
                </a:lnTo>
                <a:lnTo>
                  <a:pt x="6015" y="14693"/>
                </a:lnTo>
                <a:lnTo>
                  <a:pt x="6298" y="14594"/>
                </a:lnTo>
                <a:lnTo>
                  <a:pt x="6589" y="14491"/>
                </a:lnTo>
                <a:lnTo>
                  <a:pt x="6875" y="14379"/>
                </a:lnTo>
                <a:lnTo>
                  <a:pt x="7162" y="14268"/>
                </a:lnTo>
                <a:lnTo>
                  <a:pt x="7433" y="14166"/>
                </a:lnTo>
                <a:lnTo>
                  <a:pt x="7711" y="14065"/>
                </a:lnTo>
                <a:lnTo>
                  <a:pt x="7976" y="13987"/>
                </a:lnTo>
                <a:lnTo>
                  <a:pt x="8245" y="13916"/>
                </a:lnTo>
                <a:lnTo>
                  <a:pt x="8519" y="13879"/>
                </a:lnTo>
                <a:lnTo>
                  <a:pt x="8783" y="13852"/>
                </a:lnTo>
                <a:lnTo>
                  <a:pt x="9050" y="13864"/>
                </a:lnTo>
                <a:lnTo>
                  <a:pt x="9216" y="13871"/>
                </a:lnTo>
                <a:lnTo>
                  <a:pt x="9440" y="13774"/>
                </a:lnTo>
                <a:lnTo>
                  <a:pt x="9683" y="13683"/>
                </a:lnTo>
                <a:lnTo>
                  <a:pt x="9904" y="13625"/>
                </a:lnTo>
                <a:lnTo>
                  <a:pt x="10142" y="13598"/>
                </a:lnTo>
                <a:lnTo>
                  <a:pt x="10366" y="13605"/>
                </a:lnTo>
                <a:lnTo>
                  <a:pt x="10591" y="13652"/>
                </a:lnTo>
                <a:lnTo>
                  <a:pt x="10737" y="13709"/>
                </a:lnTo>
                <a:lnTo>
                  <a:pt x="10864" y="13788"/>
                </a:lnTo>
                <a:lnTo>
                  <a:pt x="10876" y="13798"/>
                </a:lnTo>
                <a:lnTo>
                  <a:pt x="10882" y="13793"/>
                </a:lnTo>
                <a:lnTo>
                  <a:pt x="10975" y="13856"/>
                </a:lnTo>
                <a:lnTo>
                  <a:pt x="11082" y="13890"/>
                </a:lnTo>
                <a:lnTo>
                  <a:pt x="11199" y="13908"/>
                </a:lnTo>
                <a:lnTo>
                  <a:pt x="11302" y="13884"/>
                </a:lnTo>
                <a:lnTo>
                  <a:pt x="11396" y="13844"/>
                </a:lnTo>
                <a:lnTo>
                  <a:pt x="11494" y="13767"/>
                </a:lnTo>
                <a:lnTo>
                  <a:pt x="11551" y="13672"/>
                </a:lnTo>
                <a:lnTo>
                  <a:pt x="11578" y="13570"/>
                </a:lnTo>
                <a:lnTo>
                  <a:pt x="11573" y="13466"/>
                </a:lnTo>
                <a:lnTo>
                  <a:pt x="11535" y="13366"/>
                </a:lnTo>
                <a:lnTo>
                  <a:pt x="11462" y="13276"/>
                </a:lnTo>
                <a:lnTo>
                  <a:pt x="11392" y="13225"/>
                </a:lnTo>
                <a:lnTo>
                  <a:pt x="11308" y="13203"/>
                </a:lnTo>
                <a:lnTo>
                  <a:pt x="11223" y="13207"/>
                </a:lnTo>
                <a:lnTo>
                  <a:pt x="11144" y="13238"/>
                </a:lnTo>
                <a:lnTo>
                  <a:pt x="11071" y="13295"/>
                </a:lnTo>
                <a:lnTo>
                  <a:pt x="11026" y="13367"/>
                </a:lnTo>
                <a:lnTo>
                  <a:pt x="11022" y="13456"/>
                </a:lnTo>
                <a:lnTo>
                  <a:pt x="11039" y="13538"/>
                </a:lnTo>
                <a:lnTo>
                  <a:pt x="11091" y="13610"/>
                </a:lnTo>
                <a:lnTo>
                  <a:pt x="11147" y="13643"/>
                </a:lnTo>
                <a:lnTo>
                  <a:pt x="11222" y="13650"/>
                </a:lnTo>
                <a:lnTo>
                  <a:pt x="11284" y="13635"/>
                </a:lnTo>
                <a:lnTo>
                  <a:pt x="11339" y="13597"/>
                </a:lnTo>
                <a:lnTo>
                  <a:pt x="11370" y="13528"/>
                </a:lnTo>
                <a:lnTo>
                  <a:pt x="11375" y="13459"/>
                </a:lnTo>
                <a:lnTo>
                  <a:pt x="11382" y="13532"/>
                </a:lnTo>
                <a:lnTo>
                  <a:pt x="11343" y="13605"/>
                </a:lnTo>
                <a:lnTo>
                  <a:pt x="11285" y="13654"/>
                </a:lnTo>
                <a:lnTo>
                  <a:pt x="11217" y="13668"/>
                </a:lnTo>
                <a:lnTo>
                  <a:pt x="11144" y="13655"/>
                </a:lnTo>
                <a:lnTo>
                  <a:pt x="11078" y="13612"/>
                </a:lnTo>
                <a:lnTo>
                  <a:pt x="11026" y="13541"/>
                </a:lnTo>
                <a:lnTo>
                  <a:pt x="11004" y="13452"/>
                </a:lnTo>
                <a:lnTo>
                  <a:pt x="11008" y="13363"/>
                </a:lnTo>
                <a:lnTo>
                  <a:pt x="11068" y="13282"/>
                </a:lnTo>
                <a:lnTo>
                  <a:pt x="11135" y="13222"/>
                </a:lnTo>
                <a:lnTo>
                  <a:pt x="11225" y="13201"/>
                </a:lnTo>
                <a:lnTo>
                  <a:pt x="11312" y="13185"/>
                </a:lnTo>
                <a:lnTo>
                  <a:pt x="11396" y="13207"/>
                </a:lnTo>
                <a:lnTo>
                  <a:pt x="11477" y="13267"/>
                </a:lnTo>
                <a:lnTo>
                  <a:pt x="11550" y="13357"/>
                </a:lnTo>
                <a:lnTo>
                  <a:pt x="11593" y="13465"/>
                </a:lnTo>
                <a:lnTo>
                  <a:pt x="11596" y="13575"/>
                </a:lnTo>
                <a:lnTo>
                  <a:pt x="11567" y="13683"/>
                </a:lnTo>
                <a:lnTo>
                  <a:pt x="11509" y="13784"/>
                </a:lnTo>
                <a:lnTo>
                  <a:pt x="11411" y="13861"/>
                </a:lnTo>
                <a:lnTo>
                  <a:pt x="11306" y="13917"/>
                </a:lnTo>
                <a:lnTo>
                  <a:pt x="11192" y="13938"/>
                </a:lnTo>
                <a:lnTo>
                  <a:pt x="11072" y="13926"/>
                </a:lnTo>
                <a:lnTo>
                  <a:pt x="10976" y="13890"/>
                </a:lnTo>
                <a:lnTo>
                  <a:pt x="11045" y="13983"/>
                </a:lnTo>
                <a:lnTo>
                  <a:pt x="11098" y="14100"/>
                </a:lnTo>
                <a:lnTo>
                  <a:pt x="11108" y="14206"/>
                </a:lnTo>
                <a:lnTo>
                  <a:pt x="11093" y="14311"/>
                </a:lnTo>
                <a:lnTo>
                  <a:pt x="11034" y="14392"/>
                </a:lnTo>
                <a:lnTo>
                  <a:pt x="10953" y="14454"/>
                </a:lnTo>
                <a:lnTo>
                  <a:pt x="10876" y="14479"/>
                </a:lnTo>
                <a:lnTo>
                  <a:pt x="10814" y="14469"/>
                </a:lnTo>
                <a:lnTo>
                  <a:pt x="10877" y="14473"/>
                </a:lnTo>
                <a:lnTo>
                  <a:pt x="10954" y="14448"/>
                </a:lnTo>
                <a:lnTo>
                  <a:pt x="11028" y="14390"/>
                </a:lnTo>
                <a:lnTo>
                  <a:pt x="11075" y="14306"/>
                </a:lnTo>
                <a:lnTo>
                  <a:pt x="11095" y="14209"/>
                </a:lnTo>
                <a:lnTo>
                  <a:pt x="11078" y="14101"/>
                </a:lnTo>
                <a:lnTo>
                  <a:pt x="11022" y="13997"/>
                </a:lnTo>
                <a:lnTo>
                  <a:pt x="10946" y="13893"/>
                </a:lnTo>
                <a:lnTo>
                  <a:pt x="10858" y="13819"/>
                </a:lnTo>
                <a:lnTo>
                  <a:pt x="10856" y="13818"/>
                </a:lnTo>
                <a:lnTo>
                  <a:pt x="10857" y="13818"/>
                </a:lnTo>
                <a:lnTo>
                  <a:pt x="10846" y="13809"/>
                </a:lnTo>
                <a:lnTo>
                  <a:pt x="10717" y="13736"/>
                </a:lnTo>
                <a:lnTo>
                  <a:pt x="10580" y="13694"/>
                </a:lnTo>
                <a:lnTo>
                  <a:pt x="10362" y="13643"/>
                </a:lnTo>
                <a:lnTo>
                  <a:pt x="10143" y="13643"/>
                </a:lnTo>
                <a:lnTo>
                  <a:pt x="9915" y="13680"/>
                </a:lnTo>
                <a:lnTo>
                  <a:pt x="9699" y="13745"/>
                </a:lnTo>
                <a:lnTo>
                  <a:pt x="9464" y="13831"/>
                </a:lnTo>
                <a:lnTo>
                  <a:pt x="9340" y="13893"/>
                </a:lnTo>
                <a:lnTo>
                  <a:pt x="9460" y="13920"/>
                </a:lnTo>
                <a:lnTo>
                  <a:pt x="9669" y="13982"/>
                </a:lnTo>
                <a:lnTo>
                  <a:pt x="9862" y="14078"/>
                </a:lnTo>
                <a:lnTo>
                  <a:pt x="10046" y="14184"/>
                </a:lnTo>
                <a:lnTo>
                  <a:pt x="10203" y="14322"/>
                </a:lnTo>
                <a:lnTo>
                  <a:pt x="10331" y="14471"/>
                </a:lnTo>
                <a:lnTo>
                  <a:pt x="10423" y="14637"/>
                </a:lnTo>
                <a:lnTo>
                  <a:pt x="10484" y="14820"/>
                </a:lnTo>
                <a:lnTo>
                  <a:pt x="10518" y="15009"/>
                </a:lnTo>
                <a:lnTo>
                  <a:pt x="10520" y="15076"/>
                </a:lnTo>
                <a:lnTo>
                  <a:pt x="10673" y="15030"/>
                </a:lnTo>
                <a:lnTo>
                  <a:pt x="10926" y="14975"/>
                </a:lnTo>
                <a:lnTo>
                  <a:pt x="11175" y="14931"/>
                </a:lnTo>
                <a:lnTo>
                  <a:pt x="11353" y="14913"/>
                </a:lnTo>
                <a:lnTo>
                  <a:pt x="11519" y="14918"/>
                </a:lnTo>
                <a:lnTo>
                  <a:pt x="11656" y="14935"/>
                </a:lnTo>
                <a:lnTo>
                  <a:pt x="11777" y="14967"/>
                </a:lnTo>
                <a:lnTo>
                  <a:pt x="11868" y="15010"/>
                </a:lnTo>
                <a:lnTo>
                  <a:pt x="11967" y="15075"/>
                </a:lnTo>
                <a:lnTo>
                  <a:pt x="12041" y="15159"/>
                </a:lnTo>
                <a:lnTo>
                  <a:pt x="12084" y="15241"/>
                </a:lnTo>
                <a:lnTo>
                  <a:pt x="12109" y="15343"/>
                </a:lnTo>
                <a:lnTo>
                  <a:pt x="12110" y="15434"/>
                </a:lnTo>
                <a:lnTo>
                  <a:pt x="12085" y="15530"/>
                </a:lnTo>
                <a:lnTo>
                  <a:pt x="12047" y="15604"/>
                </a:lnTo>
                <a:lnTo>
                  <a:pt x="11990" y="15672"/>
                </a:lnTo>
                <a:lnTo>
                  <a:pt x="11908" y="15715"/>
                </a:lnTo>
                <a:lnTo>
                  <a:pt x="11819" y="15737"/>
                </a:lnTo>
                <a:lnTo>
                  <a:pt x="11768" y="15727"/>
                </a:lnTo>
                <a:lnTo>
                  <a:pt x="11769" y="15730"/>
                </a:lnTo>
                <a:lnTo>
                  <a:pt x="11733" y="15721"/>
                </a:lnTo>
                <a:lnTo>
                  <a:pt x="11685" y="15708"/>
                </a:lnTo>
                <a:lnTo>
                  <a:pt x="11622" y="15653"/>
                </a:lnTo>
                <a:lnTo>
                  <a:pt x="11582" y="15585"/>
                </a:lnTo>
                <a:lnTo>
                  <a:pt x="11573" y="15498"/>
                </a:lnTo>
                <a:lnTo>
                  <a:pt x="11598" y="15428"/>
                </a:lnTo>
                <a:lnTo>
                  <a:pt x="11636" y="15380"/>
                </a:lnTo>
                <a:lnTo>
                  <a:pt x="11697" y="15345"/>
                </a:lnTo>
                <a:lnTo>
                  <a:pt x="11763" y="15336"/>
                </a:lnTo>
                <a:lnTo>
                  <a:pt x="11834" y="15361"/>
                </a:lnTo>
                <a:lnTo>
                  <a:pt x="11877" y="15418"/>
                </a:lnTo>
                <a:lnTo>
                  <a:pt x="11891" y="15486"/>
                </a:lnTo>
                <a:lnTo>
                  <a:pt x="11880" y="15528"/>
                </a:lnTo>
                <a:lnTo>
                  <a:pt x="11860" y="15555"/>
                </a:lnTo>
                <a:lnTo>
                  <a:pt x="11836" y="15574"/>
                </a:lnTo>
                <a:lnTo>
                  <a:pt x="11805" y="15592"/>
                </a:lnTo>
                <a:lnTo>
                  <a:pt x="11768" y="15588"/>
                </a:lnTo>
                <a:lnTo>
                  <a:pt x="11744" y="15582"/>
                </a:lnTo>
                <a:lnTo>
                  <a:pt x="11721" y="15570"/>
                </a:lnTo>
                <a:lnTo>
                  <a:pt x="11702" y="15545"/>
                </a:lnTo>
                <a:lnTo>
                  <a:pt x="11690" y="15516"/>
                </a:lnTo>
                <a:lnTo>
                  <a:pt x="11703" y="15539"/>
                </a:lnTo>
                <a:lnTo>
                  <a:pt x="11718" y="15556"/>
                </a:lnTo>
                <a:lnTo>
                  <a:pt x="11733" y="15573"/>
                </a:lnTo>
                <a:lnTo>
                  <a:pt x="11757" y="15579"/>
                </a:lnTo>
                <a:lnTo>
                  <a:pt x="11796" y="15577"/>
                </a:lnTo>
                <a:lnTo>
                  <a:pt x="11824" y="15571"/>
                </a:lnTo>
                <a:lnTo>
                  <a:pt x="11842" y="15550"/>
                </a:lnTo>
                <a:lnTo>
                  <a:pt x="11862" y="15523"/>
                </a:lnTo>
                <a:lnTo>
                  <a:pt x="11871" y="15487"/>
                </a:lnTo>
                <a:lnTo>
                  <a:pt x="11862" y="15426"/>
                </a:lnTo>
                <a:lnTo>
                  <a:pt x="11823" y="15378"/>
                </a:lnTo>
                <a:lnTo>
                  <a:pt x="11757" y="15360"/>
                </a:lnTo>
                <a:lnTo>
                  <a:pt x="11677" y="15371"/>
                </a:lnTo>
                <a:lnTo>
                  <a:pt x="11620" y="15415"/>
                </a:lnTo>
                <a:lnTo>
                  <a:pt x="11588" y="15490"/>
                </a:lnTo>
                <a:lnTo>
                  <a:pt x="11593" y="15568"/>
                </a:lnTo>
                <a:lnTo>
                  <a:pt x="11633" y="15636"/>
                </a:lnTo>
                <a:lnTo>
                  <a:pt x="11688" y="15696"/>
                </a:lnTo>
                <a:lnTo>
                  <a:pt x="11766" y="15717"/>
                </a:lnTo>
                <a:lnTo>
                  <a:pt x="11768" y="15725"/>
                </a:lnTo>
                <a:lnTo>
                  <a:pt x="11820" y="15731"/>
                </a:lnTo>
                <a:lnTo>
                  <a:pt x="11903" y="15708"/>
                </a:lnTo>
                <a:lnTo>
                  <a:pt x="11973" y="15662"/>
                </a:lnTo>
                <a:lnTo>
                  <a:pt x="12035" y="15601"/>
                </a:lnTo>
                <a:lnTo>
                  <a:pt x="12069" y="15520"/>
                </a:lnTo>
                <a:lnTo>
                  <a:pt x="12085" y="15434"/>
                </a:lnTo>
                <a:lnTo>
                  <a:pt x="12089" y="15345"/>
                </a:lnTo>
                <a:lnTo>
                  <a:pt x="12061" y="15254"/>
                </a:lnTo>
                <a:lnTo>
                  <a:pt x="12020" y="15166"/>
                </a:lnTo>
                <a:lnTo>
                  <a:pt x="11950" y="15090"/>
                </a:lnTo>
                <a:lnTo>
                  <a:pt x="11856" y="15033"/>
                </a:lnTo>
                <a:lnTo>
                  <a:pt x="11770" y="14991"/>
                </a:lnTo>
                <a:lnTo>
                  <a:pt x="11662" y="14962"/>
                </a:lnTo>
                <a:lnTo>
                  <a:pt x="11513" y="14942"/>
                </a:lnTo>
                <a:lnTo>
                  <a:pt x="11353" y="14939"/>
                </a:lnTo>
                <a:lnTo>
                  <a:pt x="11176" y="14950"/>
                </a:lnTo>
                <a:lnTo>
                  <a:pt x="10928" y="14988"/>
                </a:lnTo>
                <a:lnTo>
                  <a:pt x="10680" y="15052"/>
                </a:lnTo>
                <a:lnTo>
                  <a:pt x="10521" y="15097"/>
                </a:lnTo>
                <a:lnTo>
                  <a:pt x="10524" y="15204"/>
                </a:lnTo>
                <a:lnTo>
                  <a:pt x="10499" y="15396"/>
                </a:lnTo>
                <a:lnTo>
                  <a:pt x="10443" y="15587"/>
                </a:lnTo>
                <a:lnTo>
                  <a:pt x="10346" y="15761"/>
                </a:lnTo>
                <a:lnTo>
                  <a:pt x="10214" y="15920"/>
                </a:lnTo>
                <a:lnTo>
                  <a:pt x="10065" y="16048"/>
                </a:lnTo>
                <a:lnTo>
                  <a:pt x="9888" y="16156"/>
                </a:lnTo>
                <a:lnTo>
                  <a:pt x="9700" y="16235"/>
                </a:lnTo>
                <a:lnTo>
                  <a:pt x="9563" y="16273"/>
                </a:lnTo>
                <a:lnTo>
                  <a:pt x="9579" y="16377"/>
                </a:lnTo>
                <a:lnTo>
                  <a:pt x="9569" y="16490"/>
                </a:lnTo>
                <a:lnTo>
                  <a:pt x="9519" y="16605"/>
                </a:lnTo>
                <a:lnTo>
                  <a:pt x="9445" y="16715"/>
                </a:lnTo>
                <a:lnTo>
                  <a:pt x="9357" y="16807"/>
                </a:lnTo>
                <a:lnTo>
                  <a:pt x="9232" y="16890"/>
                </a:lnTo>
                <a:lnTo>
                  <a:pt x="9098" y="16958"/>
                </a:lnTo>
                <a:lnTo>
                  <a:pt x="8946" y="17001"/>
                </a:lnTo>
                <a:lnTo>
                  <a:pt x="8698" y="17039"/>
                </a:lnTo>
                <a:lnTo>
                  <a:pt x="8459" y="17041"/>
                </a:lnTo>
                <a:lnTo>
                  <a:pt x="8221" y="16997"/>
                </a:lnTo>
                <a:lnTo>
                  <a:pt x="8327" y="17031"/>
                </a:lnTo>
                <a:lnTo>
                  <a:pt x="8534" y="17073"/>
                </a:lnTo>
                <a:lnTo>
                  <a:pt x="8736" y="17088"/>
                </a:lnTo>
                <a:lnTo>
                  <a:pt x="8925" y="17079"/>
                </a:lnTo>
                <a:lnTo>
                  <a:pt x="9128" y="17043"/>
                </a:lnTo>
                <a:lnTo>
                  <a:pt x="9255" y="16989"/>
                </a:lnTo>
                <a:lnTo>
                  <a:pt x="9395" y="16907"/>
                </a:lnTo>
                <a:lnTo>
                  <a:pt x="9515" y="16816"/>
                </a:lnTo>
                <a:lnTo>
                  <a:pt x="9608" y="16706"/>
                </a:lnTo>
                <a:lnTo>
                  <a:pt x="9690" y="16592"/>
                </a:lnTo>
                <a:lnTo>
                  <a:pt x="9771" y="16479"/>
                </a:lnTo>
                <a:lnTo>
                  <a:pt x="9848" y="16383"/>
                </a:lnTo>
                <a:lnTo>
                  <a:pt x="9932" y="16283"/>
                </a:lnTo>
                <a:lnTo>
                  <a:pt x="10026" y="16218"/>
                </a:lnTo>
                <a:lnTo>
                  <a:pt x="10104" y="16167"/>
                </a:lnTo>
                <a:lnTo>
                  <a:pt x="10192" y="16152"/>
                </a:lnTo>
                <a:lnTo>
                  <a:pt x="10288" y="16151"/>
                </a:lnTo>
                <a:lnTo>
                  <a:pt x="10365" y="16178"/>
                </a:lnTo>
                <a:lnTo>
                  <a:pt x="10426" y="16239"/>
                </a:lnTo>
                <a:lnTo>
                  <a:pt x="10466" y="16307"/>
                </a:lnTo>
                <a:lnTo>
                  <a:pt x="10483" y="16389"/>
                </a:lnTo>
                <a:lnTo>
                  <a:pt x="10473" y="16476"/>
                </a:lnTo>
                <a:lnTo>
                  <a:pt x="10428" y="16548"/>
                </a:lnTo>
                <a:lnTo>
                  <a:pt x="10367" y="16609"/>
                </a:lnTo>
                <a:lnTo>
                  <a:pt x="10294" y="16642"/>
                </a:lnTo>
                <a:lnTo>
                  <a:pt x="10211" y="16639"/>
                </a:lnTo>
                <a:lnTo>
                  <a:pt x="10138" y="16601"/>
                </a:lnTo>
                <a:lnTo>
                  <a:pt x="10090" y="16537"/>
                </a:lnTo>
                <a:lnTo>
                  <a:pt x="10076" y="16469"/>
                </a:lnTo>
                <a:lnTo>
                  <a:pt x="10086" y="16407"/>
                </a:lnTo>
                <a:lnTo>
                  <a:pt x="10109" y="16368"/>
                </a:lnTo>
                <a:lnTo>
                  <a:pt x="10164" y="16331"/>
                </a:lnTo>
                <a:lnTo>
                  <a:pt x="10218" y="16319"/>
                </a:lnTo>
                <a:lnTo>
                  <a:pt x="10230" y="16323"/>
                </a:lnTo>
                <a:lnTo>
                  <a:pt x="10162" y="16337"/>
                </a:lnTo>
                <a:lnTo>
                  <a:pt x="10106" y="16380"/>
                </a:lnTo>
                <a:lnTo>
                  <a:pt x="10082" y="16445"/>
                </a:lnTo>
                <a:lnTo>
                  <a:pt x="10089" y="16517"/>
                </a:lnTo>
                <a:lnTo>
                  <a:pt x="10125" y="16578"/>
                </a:lnTo>
                <a:lnTo>
                  <a:pt x="10178" y="16618"/>
                </a:lnTo>
                <a:lnTo>
                  <a:pt x="10264" y="16634"/>
                </a:lnTo>
                <a:lnTo>
                  <a:pt x="10341" y="16609"/>
                </a:lnTo>
                <a:lnTo>
                  <a:pt x="10405" y="16562"/>
                </a:lnTo>
                <a:lnTo>
                  <a:pt x="10448" y="16496"/>
                </a:lnTo>
                <a:lnTo>
                  <a:pt x="10471" y="16412"/>
                </a:lnTo>
                <a:lnTo>
                  <a:pt x="10459" y="16331"/>
                </a:lnTo>
                <a:lnTo>
                  <a:pt x="10423" y="16251"/>
                </a:lnTo>
                <a:lnTo>
                  <a:pt x="10358" y="16202"/>
                </a:lnTo>
                <a:lnTo>
                  <a:pt x="10283" y="16169"/>
                </a:lnTo>
                <a:lnTo>
                  <a:pt x="10202" y="16161"/>
                </a:lnTo>
                <a:lnTo>
                  <a:pt x="10113" y="16182"/>
                </a:lnTo>
                <a:lnTo>
                  <a:pt x="10038" y="16221"/>
                </a:lnTo>
                <a:lnTo>
                  <a:pt x="9947" y="16300"/>
                </a:lnTo>
                <a:lnTo>
                  <a:pt x="9872" y="16389"/>
                </a:lnTo>
                <a:lnTo>
                  <a:pt x="9800" y="16492"/>
                </a:lnTo>
                <a:lnTo>
                  <a:pt x="9730" y="16609"/>
                </a:lnTo>
                <a:lnTo>
                  <a:pt x="9643" y="16721"/>
                </a:lnTo>
                <a:lnTo>
                  <a:pt x="9584" y="16777"/>
                </a:lnTo>
                <a:lnTo>
                  <a:pt x="9541" y="16817"/>
                </a:lnTo>
                <a:lnTo>
                  <a:pt x="9547" y="16810"/>
                </a:lnTo>
                <a:lnTo>
                  <a:pt x="9538" y="16819"/>
                </a:lnTo>
                <a:lnTo>
                  <a:pt x="9541" y="16817"/>
                </a:lnTo>
                <a:lnTo>
                  <a:pt x="9534" y="16822"/>
                </a:lnTo>
                <a:lnTo>
                  <a:pt x="9524" y="16832"/>
                </a:lnTo>
                <a:lnTo>
                  <a:pt x="9512" y="16841"/>
                </a:lnTo>
                <a:lnTo>
                  <a:pt x="9434" y="16905"/>
                </a:lnTo>
                <a:lnTo>
                  <a:pt x="9397" y="16925"/>
                </a:lnTo>
                <a:lnTo>
                  <a:pt x="9388" y="16931"/>
                </a:lnTo>
                <a:lnTo>
                  <a:pt x="9320" y="16967"/>
                </a:lnTo>
                <a:lnTo>
                  <a:pt x="9291" y="16983"/>
                </a:lnTo>
                <a:lnTo>
                  <a:pt x="9286" y="16985"/>
                </a:lnTo>
                <a:lnTo>
                  <a:pt x="9217" y="17021"/>
                </a:lnTo>
                <a:lnTo>
                  <a:pt x="9229" y="17008"/>
                </a:lnTo>
                <a:lnTo>
                  <a:pt x="9126" y="17049"/>
                </a:lnTo>
                <a:lnTo>
                  <a:pt x="8928" y="17093"/>
                </a:lnTo>
                <a:lnTo>
                  <a:pt x="8738" y="17107"/>
                </a:lnTo>
                <a:lnTo>
                  <a:pt x="8531" y="17085"/>
                </a:lnTo>
                <a:lnTo>
                  <a:pt x="8322" y="17050"/>
                </a:lnTo>
                <a:lnTo>
                  <a:pt x="8116" y="16976"/>
                </a:lnTo>
                <a:lnTo>
                  <a:pt x="8042" y="16946"/>
                </a:lnTo>
                <a:lnTo>
                  <a:pt x="7975" y="16926"/>
                </a:lnTo>
                <a:lnTo>
                  <a:pt x="7732" y="16824"/>
                </a:lnTo>
                <a:lnTo>
                  <a:pt x="7484" y="16713"/>
                </a:lnTo>
                <a:lnTo>
                  <a:pt x="7377" y="16652"/>
                </a:lnTo>
                <a:lnTo>
                  <a:pt x="7309" y="16668"/>
                </a:lnTo>
                <a:lnTo>
                  <a:pt x="7107" y="16679"/>
                </a:lnTo>
                <a:lnTo>
                  <a:pt x="6914" y="16654"/>
                </a:lnTo>
                <a:lnTo>
                  <a:pt x="6710" y="16600"/>
                </a:lnTo>
                <a:lnTo>
                  <a:pt x="6510" y="16503"/>
                </a:lnTo>
                <a:lnTo>
                  <a:pt x="6314" y="16393"/>
                </a:lnTo>
                <a:lnTo>
                  <a:pt x="6109" y="16268"/>
                </a:lnTo>
                <a:lnTo>
                  <a:pt x="5914" y="16127"/>
                </a:lnTo>
                <a:lnTo>
                  <a:pt x="5706" y="15989"/>
                </a:lnTo>
                <a:lnTo>
                  <a:pt x="5500" y="15845"/>
                </a:lnTo>
                <a:lnTo>
                  <a:pt x="5290" y="15712"/>
                </a:lnTo>
                <a:lnTo>
                  <a:pt x="5076" y="15598"/>
                </a:lnTo>
                <a:lnTo>
                  <a:pt x="4800" y="15448"/>
                </a:lnTo>
                <a:lnTo>
                  <a:pt x="4527" y="15312"/>
                </a:lnTo>
                <a:lnTo>
                  <a:pt x="4499" y="15300"/>
                </a:lnTo>
                <a:lnTo>
                  <a:pt x="4683" y="15476"/>
                </a:lnTo>
                <a:lnTo>
                  <a:pt x="4839" y="15665"/>
                </a:lnTo>
                <a:lnTo>
                  <a:pt x="4962" y="15858"/>
                </a:lnTo>
                <a:lnTo>
                  <a:pt x="5063" y="16038"/>
                </a:lnTo>
                <a:lnTo>
                  <a:pt x="5122" y="16228"/>
                </a:lnTo>
                <a:lnTo>
                  <a:pt x="5165" y="16406"/>
                </a:lnTo>
                <a:lnTo>
                  <a:pt x="5180" y="16571"/>
                </a:lnTo>
                <a:lnTo>
                  <a:pt x="5169" y="16735"/>
                </a:lnTo>
                <a:lnTo>
                  <a:pt x="5151" y="16878"/>
                </a:lnTo>
                <a:lnTo>
                  <a:pt x="5114" y="17017"/>
                </a:lnTo>
                <a:lnTo>
                  <a:pt x="5057" y="17137"/>
                </a:lnTo>
                <a:lnTo>
                  <a:pt x="4955" y="17303"/>
                </a:lnTo>
                <a:lnTo>
                  <a:pt x="4938" y="17320"/>
                </a:lnTo>
                <a:lnTo>
                  <a:pt x="4932" y="17393"/>
                </a:lnTo>
                <a:lnTo>
                  <a:pt x="4934" y="17580"/>
                </a:lnTo>
                <a:lnTo>
                  <a:pt x="4950" y="17765"/>
                </a:lnTo>
                <a:lnTo>
                  <a:pt x="5007" y="17940"/>
                </a:lnTo>
                <a:lnTo>
                  <a:pt x="5034" y="18000"/>
                </a:lnTo>
                <a:lnTo>
                  <a:pt x="5009" y="18000"/>
                </a:lnTo>
                <a:lnTo>
                  <a:pt x="4981" y="17940"/>
                </a:lnTo>
                <a:lnTo>
                  <a:pt x="4918" y="17763"/>
                </a:lnTo>
                <a:lnTo>
                  <a:pt x="4875" y="17584"/>
                </a:lnTo>
                <a:lnTo>
                  <a:pt x="4858" y="17402"/>
                </a:lnTo>
                <a:lnTo>
                  <a:pt x="4815" y="17446"/>
                </a:lnTo>
                <a:lnTo>
                  <a:pt x="4646" y="17575"/>
                </a:lnTo>
                <a:lnTo>
                  <a:pt x="4474" y="17665"/>
                </a:lnTo>
                <a:lnTo>
                  <a:pt x="4273" y="17722"/>
                </a:lnTo>
                <a:lnTo>
                  <a:pt x="4077" y="17735"/>
                </a:lnTo>
                <a:lnTo>
                  <a:pt x="3873" y="17700"/>
                </a:lnTo>
                <a:lnTo>
                  <a:pt x="3702" y="17643"/>
                </a:lnTo>
                <a:lnTo>
                  <a:pt x="3549" y="17564"/>
                </a:lnTo>
                <a:lnTo>
                  <a:pt x="3478" y="17506"/>
                </a:lnTo>
                <a:lnTo>
                  <a:pt x="3397" y="17505"/>
                </a:lnTo>
                <a:lnTo>
                  <a:pt x="3184" y="17461"/>
                </a:lnTo>
                <a:lnTo>
                  <a:pt x="3008" y="17396"/>
                </a:lnTo>
                <a:lnTo>
                  <a:pt x="2854" y="17297"/>
                </a:lnTo>
                <a:lnTo>
                  <a:pt x="2711" y="17157"/>
                </a:lnTo>
                <a:lnTo>
                  <a:pt x="2589" y="16983"/>
                </a:lnTo>
                <a:lnTo>
                  <a:pt x="2521" y="16824"/>
                </a:lnTo>
                <a:lnTo>
                  <a:pt x="2512" y="16789"/>
                </a:lnTo>
                <a:lnTo>
                  <a:pt x="2494" y="16830"/>
                </a:lnTo>
                <a:lnTo>
                  <a:pt x="2372" y="16978"/>
                </a:lnTo>
                <a:lnTo>
                  <a:pt x="2212" y="17096"/>
                </a:lnTo>
                <a:lnTo>
                  <a:pt x="2042" y="17180"/>
                </a:lnTo>
                <a:lnTo>
                  <a:pt x="1850" y="17226"/>
                </a:lnTo>
                <a:lnTo>
                  <a:pt x="1655" y="17233"/>
                </a:lnTo>
                <a:lnTo>
                  <a:pt x="1464" y="17202"/>
                </a:lnTo>
                <a:lnTo>
                  <a:pt x="1277" y="17127"/>
                </a:lnTo>
                <a:lnTo>
                  <a:pt x="1111" y="17026"/>
                </a:lnTo>
                <a:lnTo>
                  <a:pt x="980" y="16888"/>
                </a:lnTo>
                <a:lnTo>
                  <a:pt x="861" y="16729"/>
                </a:lnTo>
                <a:lnTo>
                  <a:pt x="777" y="16559"/>
                </a:lnTo>
                <a:lnTo>
                  <a:pt x="731" y="16366"/>
                </a:lnTo>
                <a:lnTo>
                  <a:pt x="716" y="16227"/>
                </a:lnTo>
                <a:lnTo>
                  <a:pt x="715" y="16086"/>
                </a:lnTo>
                <a:lnTo>
                  <a:pt x="743" y="15932"/>
                </a:lnTo>
                <a:lnTo>
                  <a:pt x="791" y="15771"/>
                </a:lnTo>
                <a:lnTo>
                  <a:pt x="879" y="15608"/>
                </a:lnTo>
                <a:lnTo>
                  <a:pt x="981" y="15441"/>
                </a:lnTo>
                <a:lnTo>
                  <a:pt x="1113" y="15283"/>
                </a:lnTo>
                <a:lnTo>
                  <a:pt x="1288" y="15130"/>
                </a:lnTo>
                <a:lnTo>
                  <a:pt x="1493" y="14984"/>
                </a:lnTo>
                <a:lnTo>
                  <a:pt x="1738" y="14862"/>
                </a:lnTo>
                <a:lnTo>
                  <a:pt x="2018" y="14749"/>
                </a:lnTo>
                <a:lnTo>
                  <a:pt x="2350" y="14663"/>
                </a:lnTo>
                <a:lnTo>
                  <a:pt x="2589" y="14635"/>
                </a:lnTo>
                <a:lnTo>
                  <a:pt x="2262" y="14704"/>
                </a:lnTo>
                <a:lnTo>
                  <a:pt x="1972" y="14802"/>
                </a:lnTo>
                <a:lnTo>
                  <a:pt x="1718" y="14915"/>
                </a:lnTo>
                <a:lnTo>
                  <a:pt x="1503" y="15045"/>
                </a:lnTo>
                <a:lnTo>
                  <a:pt x="1317" y="15189"/>
                </a:lnTo>
                <a:lnTo>
                  <a:pt x="1156" y="15339"/>
                </a:lnTo>
                <a:lnTo>
                  <a:pt x="1028" y="15505"/>
                </a:lnTo>
                <a:lnTo>
                  <a:pt x="930" y="15660"/>
                </a:lnTo>
                <a:lnTo>
                  <a:pt x="854" y="15826"/>
                </a:lnTo>
                <a:lnTo>
                  <a:pt x="807" y="15981"/>
                </a:lnTo>
                <a:lnTo>
                  <a:pt x="779" y="16135"/>
                </a:lnTo>
                <a:lnTo>
                  <a:pt x="769" y="16273"/>
                </a:lnTo>
                <a:lnTo>
                  <a:pt x="785" y="16406"/>
                </a:lnTo>
                <a:lnTo>
                  <a:pt x="814" y="16517"/>
                </a:lnTo>
                <a:lnTo>
                  <a:pt x="880" y="16682"/>
                </a:lnTo>
                <a:lnTo>
                  <a:pt x="981" y="16837"/>
                </a:lnTo>
                <a:lnTo>
                  <a:pt x="1106" y="16973"/>
                </a:lnTo>
                <a:lnTo>
                  <a:pt x="1260" y="17071"/>
                </a:lnTo>
                <a:lnTo>
                  <a:pt x="1427" y="17147"/>
                </a:lnTo>
                <a:lnTo>
                  <a:pt x="1595" y="17192"/>
                </a:lnTo>
                <a:lnTo>
                  <a:pt x="1779" y="17201"/>
                </a:lnTo>
                <a:lnTo>
                  <a:pt x="1966" y="17173"/>
                </a:lnTo>
                <a:lnTo>
                  <a:pt x="2132" y="17108"/>
                </a:lnTo>
                <a:lnTo>
                  <a:pt x="2285" y="17013"/>
                </a:lnTo>
                <a:lnTo>
                  <a:pt x="2421" y="16888"/>
                </a:lnTo>
                <a:lnTo>
                  <a:pt x="2504" y="16757"/>
                </a:lnTo>
                <a:lnTo>
                  <a:pt x="2474" y="16638"/>
                </a:lnTo>
                <a:lnTo>
                  <a:pt x="2474" y="16464"/>
                </a:lnTo>
                <a:lnTo>
                  <a:pt x="2507" y="16267"/>
                </a:lnTo>
                <a:lnTo>
                  <a:pt x="2533" y="16195"/>
                </a:lnTo>
                <a:lnTo>
                  <a:pt x="2497" y="16110"/>
                </a:lnTo>
                <a:lnTo>
                  <a:pt x="2412" y="15991"/>
                </a:lnTo>
                <a:lnTo>
                  <a:pt x="2302" y="15898"/>
                </a:lnTo>
                <a:lnTo>
                  <a:pt x="2179" y="15827"/>
                </a:lnTo>
                <a:lnTo>
                  <a:pt x="2124" y="15810"/>
                </a:lnTo>
                <a:lnTo>
                  <a:pt x="2079" y="15865"/>
                </a:lnTo>
                <a:lnTo>
                  <a:pt x="2007" y="15917"/>
                </a:lnTo>
                <a:lnTo>
                  <a:pt x="1922" y="15946"/>
                </a:lnTo>
                <a:lnTo>
                  <a:pt x="1827" y="15966"/>
                </a:lnTo>
                <a:lnTo>
                  <a:pt x="1741" y="15950"/>
                </a:lnTo>
                <a:lnTo>
                  <a:pt x="1648" y="15913"/>
                </a:lnTo>
                <a:lnTo>
                  <a:pt x="1619" y="15881"/>
                </a:lnTo>
                <a:lnTo>
                  <a:pt x="1547" y="15957"/>
                </a:lnTo>
                <a:lnTo>
                  <a:pt x="1479" y="16068"/>
                </a:lnTo>
                <a:lnTo>
                  <a:pt x="1458" y="16197"/>
                </a:lnTo>
                <a:lnTo>
                  <a:pt x="1456" y="16325"/>
                </a:lnTo>
                <a:lnTo>
                  <a:pt x="1507" y="16448"/>
                </a:lnTo>
                <a:lnTo>
                  <a:pt x="1577" y="16524"/>
                </a:lnTo>
                <a:lnTo>
                  <a:pt x="1551" y="16505"/>
                </a:lnTo>
                <a:lnTo>
                  <a:pt x="1487" y="16430"/>
                </a:lnTo>
                <a:lnTo>
                  <a:pt x="1450" y="16324"/>
                </a:lnTo>
                <a:lnTo>
                  <a:pt x="1442" y="16206"/>
                </a:lnTo>
                <a:lnTo>
                  <a:pt x="1465" y="16096"/>
                </a:lnTo>
                <a:lnTo>
                  <a:pt x="1511" y="15993"/>
                </a:lnTo>
                <a:lnTo>
                  <a:pt x="1573" y="15906"/>
                </a:lnTo>
                <a:lnTo>
                  <a:pt x="1615" y="15877"/>
                </a:lnTo>
                <a:lnTo>
                  <a:pt x="1568" y="15827"/>
                </a:lnTo>
                <a:lnTo>
                  <a:pt x="1507" y="15715"/>
                </a:lnTo>
                <a:lnTo>
                  <a:pt x="1495" y="15641"/>
                </a:lnTo>
                <a:lnTo>
                  <a:pt x="1493" y="15550"/>
                </a:lnTo>
                <a:lnTo>
                  <a:pt x="1511" y="15433"/>
                </a:lnTo>
                <a:lnTo>
                  <a:pt x="1570" y="15307"/>
                </a:lnTo>
                <a:lnTo>
                  <a:pt x="1675" y="15174"/>
                </a:lnTo>
                <a:lnTo>
                  <a:pt x="1800" y="15065"/>
                </a:lnTo>
                <a:lnTo>
                  <a:pt x="1972" y="14975"/>
                </a:lnTo>
                <a:lnTo>
                  <a:pt x="1989" y="14969"/>
                </a:lnTo>
                <a:lnTo>
                  <a:pt x="1960" y="14972"/>
                </a:lnTo>
                <a:lnTo>
                  <a:pt x="2071" y="14939"/>
                </a:lnTo>
                <a:lnTo>
                  <a:pt x="2157" y="14908"/>
                </a:lnTo>
                <a:lnTo>
                  <a:pt x="2364" y="14853"/>
                </a:lnTo>
                <a:lnTo>
                  <a:pt x="2586" y="14815"/>
                </a:lnTo>
                <a:lnTo>
                  <a:pt x="2851" y="14788"/>
                </a:lnTo>
                <a:lnTo>
                  <a:pt x="3131" y="14797"/>
                </a:lnTo>
                <a:lnTo>
                  <a:pt x="3412" y="14833"/>
                </a:lnTo>
                <a:lnTo>
                  <a:pt x="3702" y="14902"/>
                </a:lnTo>
                <a:lnTo>
                  <a:pt x="3775" y="14923"/>
                </a:lnTo>
                <a:lnTo>
                  <a:pt x="3792" y="14926"/>
                </a:lnTo>
                <a:lnTo>
                  <a:pt x="3872" y="14943"/>
                </a:lnTo>
                <a:lnTo>
                  <a:pt x="3755" y="14871"/>
                </a:lnTo>
                <a:lnTo>
                  <a:pt x="3530" y="14774"/>
                </a:lnTo>
                <a:lnTo>
                  <a:pt x="3434" y="14748"/>
                </a:lnTo>
                <a:lnTo>
                  <a:pt x="3434" y="14748"/>
                </a:lnTo>
                <a:lnTo>
                  <a:pt x="3080" y="14689"/>
                </a:lnTo>
                <a:lnTo>
                  <a:pt x="3051" y="14686"/>
                </a:lnTo>
                <a:lnTo>
                  <a:pt x="3062" y="14686"/>
                </a:lnTo>
                <a:lnTo>
                  <a:pt x="2830" y="14647"/>
                </a:lnTo>
                <a:lnTo>
                  <a:pt x="3355" y="14682"/>
                </a:lnTo>
                <a:lnTo>
                  <a:pt x="3846" y="14696"/>
                </a:lnTo>
                <a:lnTo>
                  <a:pt x="4310" y="14670"/>
                </a:lnTo>
                <a:lnTo>
                  <a:pt x="4754" y="14619"/>
                </a:lnTo>
                <a:lnTo>
                  <a:pt x="5164" y="14553"/>
                </a:lnTo>
                <a:lnTo>
                  <a:pt x="5545" y="14448"/>
                </a:lnTo>
                <a:lnTo>
                  <a:pt x="5903" y="14336"/>
                </a:lnTo>
                <a:lnTo>
                  <a:pt x="6242" y="14194"/>
                </a:lnTo>
                <a:lnTo>
                  <a:pt x="6552" y="14044"/>
                </a:lnTo>
                <a:lnTo>
                  <a:pt x="6835" y="13874"/>
                </a:lnTo>
                <a:lnTo>
                  <a:pt x="7096" y="13685"/>
                </a:lnTo>
                <a:lnTo>
                  <a:pt x="7327" y="13495"/>
                </a:lnTo>
                <a:lnTo>
                  <a:pt x="7539" y="13300"/>
                </a:lnTo>
                <a:lnTo>
                  <a:pt x="7730" y="13086"/>
                </a:lnTo>
                <a:lnTo>
                  <a:pt x="7894" y="12878"/>
                </a:lnTo>
                <a:lnTo>
                  <a:pt x="8046" y="12667"/>
                </a:lnTo>
                <a:lnTo>
                  <a:pt x="8163" y="12441"/>
                </a:lnTo>
                <a:lnTo>
                  <a:pt x="8256" y="12234"/>
                </a:lnTo>
                <a:lnTo>
                  <a:pt x="8337" y="12024"/>
                </a:lnTo>
                <a:lnTo>
                  <a:pt x="8403" y="11822"/>
                </a:lnTo>
                <a:lnTo>
                  <a:pt x="8434" y="11631"/>
                </a:lnTo>
                <a:lnTo>
                  <a:pt x="8451" y="11443"/>
                </a:lnTo>
                <a:lnTo>
                  <a:pt x="8444" y="11274"/>
                </a:lnTo>
                <a:lnTo>
                  <a:pt x="8432" y="11143"/>
                </a:lnTo>
                <a:lnTo>
                  <a:pt x="8428" y="11141"/>
                </a:lnTo>
                <a:lnTo>
                  <a:pt x="8322" y="11029"/>
                </a:lnTo>
                <a:lnTo>
                  <a:pt x="8245" y="10906"/>
                </a:lnTo>
                <a:lnTo>
                  <a:pt x="8210" y="10806"/>
                </a:lnTo>
                <a:lnTo>
                  <a:pt x="8095" y="10815"/>
                </a:lnTo>
                <a:lnTo>
                  <a:pt x="7911" y="10805"/>
                </a:lnTo>
                <a:lnTo>
                  <a:pt x="7735" y="10766"/>
                </a:lnTo>
                <a:lnTo>
                  <a:pt x="7566" y="10702"/>
                </a:lnTo>
                <a:lnTo>
                  <a:pt x="7416" y="10611"/>
                </a:lnTo>
                <a:lnTo>
                  <a:pt x="7269" y="10508"/>
                </a:lnTo>
                <a:lnTo>
                  <a:pt x="7147" y="10386"/>
                </a:lnTo>
                <a:lnTo>
                  <a:pt x="7052" y="10232"/>
                </a:lnTo>
                <a:lnTo>
                  <a:pt x="6958" y="10027"/>
                </a:lnTo>
                <a:lnTo>
                  <a:pt x="6915" y="9823"/>
                </a:lnTo>
                <a:lnTo>
                  <a:pt x="6898" y="9619"/>
                </a:lnTo>
                <a:lnTo>
                  <a:pt x="6920" y="9413"/>
                </a:lnTo>
                <a:lnTo>
                  <a:pt x="6968" y="9207"/>
                </a:lnTo>
                <a:lnTo>
                  <a:pt x="7010" y="9108"/>
                </a:lnTo>
                <a:lnTo>
                  <a:pt x="6863" y="9044"/>
                </a:lnTo>
                <a:lnTo>
                  <a:pt x="6546" y="8954"/>
                </a:lnTo>
                <a:lnTo>
                  <a:pt x="6276" y="8903"/>
                </a:lnTo>
                <a:lnTo>
                  <a:pt x="6015" y="8892"/>
                </a:lnTo>
                <a:lnTo>
                  <a:pt x="5740" y="8910"/>
                </a:lnTo>
                <a:lnTo>
                  <a:pt x="5483" y="8958"/>
                </a:lnTo>
                <a:lnTo>
                  <a:pt x="5223" y="9044"/>
                </a:lnTo>
                <a:lnTo>
                  <a:pt x="4972" y="9164"/>
                </a:lnTo>
                <a:lnTo>
                  <a:pt x="4749" y="9305"/>
                </a:lnTo>
                <a:lnTo>
                  <a:pt x="4545" y="9470"/>
                </a:lnTo>
                <a:lnTo>
                  <a:pt x="4370" y="9669"/>
                </a:lnTo>
                <a:lnTo>
                  <a:pt x="4215" y="9892"/>
                </a:lnTo>
                <a:lnTo>
                  <a:pt x="4099" y="10138"/>
                </a:lnTo>
                <a:lnTo>
                  <a:pt x="4023" y="10401"/>
                </a:lnTo>
                <a:lnTo>
                  <a:pt x="3995" y="10631"/>
                </a:lnTo>
                <a:lnTo>
                  <a:pt x="4012" y="10861"/>
                </a:lnTo>
                <a:lnTo>
                  <a:pt x="4053" y="11097"/>
                </a:lnTo>
                <a:lnTo>
                  <a:pt x="4130" y="11316"/>
                </a:lnTo>
                <a:lnTo>
                  <a:pt x="4238" y="11518"/>
                </a:lnTo>
                <a:lnTo>
                  <a:pt x="4329" y="11675"/>
                </a:lnTo>
                <a:lnTo>
                  <a:pt x="4397" y="11599"/>
                </a:lnTo>
                <a:lnTo>
                  <a:pt x="4557" y="11480"/>
                </a:lnTo>
                <a:lnTo>
                  <a:pt x="4722" y="11389"/>
                </a:lnTo>
                <a:lnTo>
                  <a:pt x="4907" y="11321"/>
                </a:lnTo>
                <a:lnTo>
                  <a:pt x="4983" y="11305"/>
                </a:lnTo>
                <a:lnTo>
                  <a:pt x="4973" y="11242"/>
                </a:lnTo>
                <a:lnTo>
                  <a:pt x="4977" y="11128"/>
                </a:lnTo>
                <a:lnTo>
                  <a:pt x="5023" y="10953"/>
                </a:lnTo>
                <a:lnTo>
                  <a:pt x="5099" y="10787"/>
                </a:lnTo>
                <a:lnTo>
                  <a:pt x="5220" y="10645"/>
                </a:lnTo>
                <a:lnTo>
                  <a:pt x="5347" y="10530"/>
                </a:lnTo>
                <a:lnTo>
                  <a:pt x="5476" y="10455"/>
                </a:lnTo>
                <a:lnTo>
                  <a:pt x="5617" y="10408"/>
                </a:lnTo>
                <a:lnTo>
                  <a:pt x="5657" y="10398"/>
                </a:lnTo>
                <a:lnTo>
                  <a:pt x="5665" y="10395"/>
                </a:lnTo>
                <a:lnTo>
                  <a:pt x="5673" y="10394"/>
                </a:lnTo>
                <a:lnTo>
                  <a:pt x="5676" y="10393"/>
                </a:lnTo>
                <a:lnTo>
                  <a:pt x="5679" y="10392"/>
                </a:lnTo>
                <a:lnTo>
                  <a:pt x="5681" y="10392"/>
                </a:lnTo>
                <a:lnTo>
                  <a:pt x="5754" y="10373"/>
                </a:lnTo>
                <a:lnTo>
                  <a:pt x="5909" y="10350"/>
                </a:lnTo>
                <a:lnTo>
                  <a:pt x="6053" y="10362"/>
                </a:lnTo>
                <a:lnTo>
                  <a:pt x="6193" y="10392"/>
                </a:lnTo>
                <a:lnTo>
                  <a:pt x="6301" y="10446"/>
                </a:lnTo>
                <a:lnTo>
                  <a:pt x="6408" y="10507"/>
                </a:lnTo>
                <a:lnTo>
                  <a:pt x="6481" y="10571"/>
                </a:lnTo>
                <a:lnTo>
                  <a:pt x="6528" y="10635"/>
                </a:lnTo>
                <a:lnTo>
                  <a:pt x="6562" y="10676"/>
                </a:lnTo>
                <a:lnTo>
                  <a:pt x="6521" y="10639"/>
                </a:lnTo>
                <a:lnTo>
                  <a:pt x="6513" y="10634"/>
                </a:lnTo>
                <a:lnTo>
                  <a:pt x="6597" y="10717"/>
                </a:lnTo>
                <a:lnTo>
                  <a:pt x="6681" y="10861"/>
                </a:lnTo>
                <a:lnTo>
                  <a:pt x="6741" y="11025"/>
                </a:lnTo>
                <a:lnTo>
                  <a:pt x="6761" y="11243"/>
                </a:lnTo>
                <a:lnTo>
                  <a:pt x="6731" y="11454"/>
                </a:lnTo>
                <a:lnTo>
                  <a:pt x="6665" y="11655"/>
                </a:lnTo>
                <a:lnTo>
                  <a:pt x="6563" y="11847"/>
                </a:lnTo>
                <a:lnTo>
                  <a:pt x="6473" y="11965"/>
                </a:lnTo>
                <a:lnTo>
                  <a:pt x="6555" y="12147"/>
                </a:lnTo>
                <a:lnTo>
                  <a:pt x="6610" y="12354"/>
                </a:lnTo>
                <a:lnTo>
                  <a:pt x="6635" y="12579"/>
                </a:lnTo>
                <a:lnTo>
                  <a:pt x="6634" y="12588"/>
                </a:lnTo>
                <a:lnTo>
                  <a:pt x="6680" y="12579"/>
                </a:lnTo>
                <a:lnTo>
                  <a:pt x="6904" y="12509"/>
                </a:lnTo>
                <a:lnTo>
                  <a:pt x="7131" y="12427"/>
                </a:lnTo>
                <a:lnTo>
                  <a:pt x="7326" y="12324"/>
                </a:lnTo>
                <a:lnTo>
                  <a:pt x="7498" y="12183"/>
                </a:lnTo>
                <a:lnTo>
                  <a:pt x="7649" y="12023"/>
                </a:lnTo>
                <a:lnTo>
                  <a:pt x="7747" y="11894"/>
                </a:lnTo>
                <a:lnTo>
                  <a:pt x="7811" y="11750"/>
                </a:lnTo>
                <a:lnTo>
                  <a:pt x="7847" y="11612"/>
                </a:lnTo>
                <a:lnTo>
                  <a:pt x="7852" y="11472"/>
                </a:lnTo>
                <a:lnTo>
                  <a:pt x="7834" y="11345"/>
                </a:lnTo>
                <a:lnTo>
                  <a:pt x="7784" y="11241"/>
                </a:lnTo>
                <a:lnTo>
                  <a:pt x="7706" y="11170"/>
                </a:lnTo>
                <a:lnTo>
                  <a:pt x="7610" y="11119"/>
                </a:lnTo>
                <a:lnTo>
                  <a:pt x="7514" y="11119"/>
                </a:lnTo>
                <a:lnTo>
                  <a:pt x="7446" y="11133"/>
                </a:lnTo>
                <a:lnTo>
                  <a:pt x="7385" y="11169"/>
                </a:lnTo>
                <a:lnTo>
                  <a:pt x="7348" y="11211"/>
                </a:lnTo>
                <a:lnTo>
                  <a:pt x="7316" y="11260"/>
                </a:lnTo>
                <a:lnTo>
                  <a:pt x="7303" y="11308"/>
                </a:lnTo>
                <a:lnTo>
                  <a:pt x="7295" y="11338"/>
                </a:lnTo>
                <a:lnTo>
                  <a:pt x="7291" y="11356"/>
                </a:lnTo>
                <a:lnTo>
                  <a:pt x="7289" y="11337"/>
                </a:lnTo>
                <a:lnTo>
                  <a:pt x="7297" y="11306"/>
                </a:lnTo>
                <a:lnTo>
                  <a:pt x="7310" y="11258"/>
                </a:lnTo>
                <a:lnTo>
                  <a:pt x="7342" y="11209"/>
                </a:lnTo>
                <a:lnTo>
                  <a:pt x="7379" y="11167"/>
                </a:lnTo>
                <a:lnTo>
                  <a:pt x="7441" y="11126"/>
                </a:lnTo>
                <a:lnTo>
                  <a:pt x="7509" y="11111"/>
                </a:lnTo>
                <a:lnTo>
                  <a:pt x="7612" y="11113"/>
                </a:lnTo>
                <a:lnTo>
                  <a:pt x="7717" y="11153"/>
                </a:lnTo>
                <a:lnTo>
                  <a:pt x="7797" y="11239"/>
                </a:lnTo>
                <a:lnTo>
                  <a:pt x="7854" y="11343"/>
                </a:lnTo>
                <a:lnTo>
                  <a:pt x="7876" y="11478"/>
                </a:lnTo>
                <a:lnTo>
                  <a:pt x="7871" y="11618"/>
                </a:lnTo>
                <a:lnTo>
                  <a:pt x="7847" y="11760"/>
                </a:lnTo>
                <a:lnTo>
                  <a:pt x="7780" y="11916"/>
                </a:lnTo>
                <a:lnTo>
                  <a:pt x="7681" y="12050"/>
                </a:lnTo>
                <a:lnTo>
                  <a:pt x="7524" y="12228"/>
                </a:lnTo>
                <a:lnTo>
                  <a:pt x="7348" y="12362"/>
                </a:lnTo>
                <a:lnTo>
                  <a:pt x="7149" y="12483"/>
                </a:lnTo>
                <a:lnTo>
                  <a:pt x="6933" y="12568"/>
                </a:lnTo>
                <a:lnTo>
                  <a:pt x="6696" y="12641"/>
                </a:lnTo>
                <a:lnTo>
                  <a:pt x="6630" y="12655"/>
                </a:lnTo>
                <a:lnTo>
                  <a:pt x="6623" y="12795"/>
                </a:lnTo>
                <a:lnTo>
                  <a:pt x="6564" y="13018"/>
                </a:lnTo>
                <a:lnTo>
                  <a:pt x="6462" y="13235"/>
                </a:lnTo>
                <a:lnTo>
                  <a:pt x="6331" y="13439"/>
                </a:lnTo>
                <a:lnTo>
                  <a:pt x="6172" y="13629"/>
                </a:lnTo>
                <a:lnTo>
                  <a:pt x="5986" y="13798"/>
                </a:lnTo>
                <a:lnTo>
                  <a:pt x="5794" y="13941"/>
                </a:lnTo>
                <a:lnTo>
                  <a:pt x="5591" y="14055"/>
                </a:lnTo>
                <a:lnTo>
                  <a:pt x="5337" y="14162"/>
                </a:lnTo>
                <a:lnTo>
                  <a:pt x="5104" y="14242"/>
                </a:lnTo>
                <a:lnTo>
                  <a:pt x="4880" y="14312"/>
                </a:lnTo>
                <a:lnTo>
                  <a:pt x="4667" y="14365"/>
                </a:lnTo>
                <a:lnTo>
                  <a:pt x="4446" y="14397"/>
                </a:lnTo>
                <a:lnTo>
                  <a:pt x="4215" y="14420"/>
                </a:lnTo>
                <a:lnTo>
                  <a:pt x="3966" y="14438"/>
                </a:lnTo>
                <a:lnTo>
                  <a:pt x="3688" y="14442"/>
                </a:lnTo>
                <a:lnTo>
                  <a:pt x="3379" y="14444"/>
                </a:lnTo>
                <a:lnTo>
                  <a:pt x="3027" y="14436"/>
                </a:lnTo>
                <a:lnTo>
                  <a:pt x="3015" y="14432"/>
                </a:lnTo>
                <a:lnTo>
                  <a:pt x="2944" y="14433"/>
                </a:lnTo>
                <a:lnTo>
                  <a:pt x="2848" y="14433"/>
                </a:lnTo>
                <a:lnTo>
                  <a:pt x="2718" y="14438"/>
                </a:lnTo>
                <a:lnTo>
                  <a:pt x="2559" y="14454"/>
                </a:lnTo>
                <a:lnTo>
                  <a:pt x="2378" y="14484"/>
                </a:lnTo>
                <a:lnTo>
                  <a:pt x="2178" y="14534"/>
                </a:lnTo>
                <a:lnTo>
                  <a:pt x="1963" y="14593"/>
                </a:lnTo>
                <a:lnTo>
                  <a:pt x="1744" y="14690"/>
                </a:lnTo>
                <a:lnTo>
                  <a:pt x="1509" y="14802"/>
                </a:lnTo>
                <a:lnTo>
                  <a:pt x="1278" y="14947"/>
                </a:lnTo>
                <a:lnTo>
                  <a:pt x="1059" y="15121"/>
                </a:lnTo>
                <a:lnTo>
                  <a:pt x="917" y="15266"/>
                </a:lnTo>
                <a:lnTo>
                  <a:pt x="906" y="15287"/>
                </a:lnTo>
                <a:lnTo>
                  <a:pt x="868" y="15334"/>
                </a:lnTo>
                <a:lnTo>
                  <a:pt x="809" y="15409"/>
                </a:lnTo>
                <a:lnTo>
                  <a:pt x="749" y="15516"/>
                </a:lnTo>
                <a:lnTo>
                  <a:pt x="680" y="15632"/>
                </a:lnTo>
                <a:lnTo>
                  <a:pt x="601" y="15760"/>
                </a:lnTo>
                <a:lnTo>
                  <a:pt x="539" y="15898"/>
                </a:lnTo>
                <a:lnTo>
                  <a:pt x="479" y="16030"/>
                </a:lnTo>
                <a:lnTo>
                  <a:pt x="437" y="16167"/>
                </a:lnTo>
                <a:lnTo>
                  <a:pt x="411" y="16289"/>
                </a:lnTo>
                <a:lnTo>
                  <a:pt x="410" y="16269"/>
                </a:lnTo>
                <a:lnTo>
                  <a:pt x="419" y="16207"/>
                </a:lnTo>
                <a:lnTo>
                  <a:pt x="443" y="16117"/>
                </a:lnTo>
                <a:lnTo>
                  <a:pt x="476" y="15991"/>
                </a:lnTo>
                <a:lnTo>
                  <a:pt x="528" y="15843"/>
                </a:lnTo>
                <a:lnTo>
                  <a:pt x="605" y="15671"/>
                </a:lnTo>
                <a:lnTo>
                  <a:pt x="706" y="15485"/>
                </a:lnTo>
                <a:lnTo>
                  <a:pt x="833" y="15293"/>
                </a:lnTo>
                <a:lnTo>
                  <a:pt x="984" y="15063"/>
                </a:lnTo>
                <a:lnTo>
                  <a:pt x="1109" y="14858"/>
                </a:lnTo>
                <a:lnTo>
                  <a:pt x="1199" y="14662"/>
                </a:lnTo>
                <a:lnTo>
                  <a:pt x="1266" y="14481"/>
                </a:lnTo>
                <a:lnTo>
                  <a:pt x="1273" y="14435"/>
                </a:lnTo>
                <a:lnTo>
                  <a:pt x="1242" y="14474"/>
                </a:lnTo>
                <a:lnTo>
                  <a:pt x="1140" y="14615"/>
                </a:lnTo>
                <a:lnTo>
                  <a:pt x="1028" y="14772"/>
                </a:lnTo>
                <a:lnTo>
                  <a:pt x="890" y="14980"/>
                </a:lnTo>
                <a:lnTo>
                  <a:pt x="768" y="15199"/>
                </a:lnTo>
                <a:lnTo>
                  <a:pt x="649" y="15406"/>
                </a:lnTo>
                <a:lnTo>
                  <a:pt x="560" y="15601"/>
                </a:lnTo>
                <a:lnTo>
                  <a:pt x="480" y="15779"/>
                </a:lnTo>
                <a:lnTo>
                  <a:pt x="417" y="15923"/>
                </a:lnTo>
                <a:lnTo>
                  <a:pt x="370" y="16027"/>
                </a:lnTo>
                <a:lnTo>
                  <a:pt x="299" y="16227"/>
                </a:lnTo>
                <a:lnTo>
                  <a:pt x="245" y="16406"/>
                </a:lnTo>
                <a:lnTo>
                  <a:pt x="195" y="16573"/>
                </a:lnTo>
                <a:lnTo>
                  <a:pt x="155" y="16749"/>
                </a:lnTo>
                <a:lnTo>
                  <a:pt x="149" y="16773"/>
                </a:lnTo>
                <a:lnTo>
                  <a:pt x="140" y="16828"/>
                </a:lnTo>
                <a:lnTo>
                  <a:pt x="119" y="16958"/>
                </a:lnTo>
                <a:lnTo>
                  <a:pt x="68" y="17080"/>
                </a:lnTo>
                <a:lnTo>
                  <a:pt x="0" y="17174"/>
                </a:lnTo>
                <a:lnTo>
                  <a:pt x="0" y="17097"/>
                </a:lnTo>
                <a:lnTo>
                  <a:pt x="63" y="17001"/>
                </a:lnTo>
                <a:lnTo>
                  <a:pt x="125" y="16863"/>
                </a:lnTo>
                <a:lnTo>
                  <a:pt x="139" y="16800"/>
                </a:lnTo>
                <a:lnTo>
                  <a:pt x="149" y="16747"/>
                </a:lnTo>
                <a:lnTo>
                  <a:pt x="189" y="16571"/>
                </a:lnTo>
                <a:lnTo>
                  <a:pt x="233" y="16403"/>
                </a:lnTo>
                <a:lnTo>
                  <a:pt x="286" y="16224"/>
                </a:lnTo>
                <a:lnTo>
                  <a:pt x="352" y="16022"/>
                </a:lnTo>
                <a:lnTo>
                  <a:pt x="393" y="15917"/>
                </a:lnTo>
                <a:lnTo>
                  <a:pt x="458" y="15767"/>
                </a:lnTo>
                <a:lnTo>
                  <a:pt x="536" y="15594"/>
                </a:lnTo>
                <a:lnTo>
                  <a:pt x="641" y="15391"/>
                </a:lnTo>
                <a:lnTo>
                  <a:pt x="752" y="15188"/>
                </a:lnTo>
                <a:lnTo>
                  <a:pt x="872" y="14975"/>
                </a:lnTo>
                <a:lnTo>
                  <a:pt x="1019" y="14757"/>
                </a:lnTo>
                <a:lnTo>
                  <a:pt x="1124" y="14604"/>
                </a:lnTo>
                <a:lnTo>
                  <a:pt x="1233" y="14459"/>
                </a:lnTo>
                <a:lnTo>
                  <a:pt x="1278" y="14400"/>
                </a:lnTo>
                <a:lnTo>
                  <a:pt x="1295" y="14295"/>
                </a:lnTo>
                <a:lnTo>
                  <a:pt x="1299" y="14110"/>
                </a:lnTo>
                <a:lnTo>
                  <a:pt x="1271" y="13922"/>
                </a:lnTo>
                <a:lnTo>
                  <a:pt x="1209" y="13790"/>
                </a:lnTo>
                <a:lnTo>
                  <a:pt x="1123" y="13678"/>
                </a:lnTo>
                <a:lnTo>
                  <a:pt x="1015" y="13598"/>
                </a:lnTo>
                <a:lnTo>
                  <a:pt x="889" y="13539"/>
                </a:lnTo>
                <a:lnTo>
                  <a:pt x="754" y="13516"/>
                </a:lnTo>
                <a:lnTo>
                  <a:pt x="609" y="13530"/>
                </a:lnTo>
                <a:lnTo>
                  <a:pt x="500" y="13578"/>
                </a:lnTo>
                <a:lnTo>
                  <a:pt x="405" y="13643"/>
                </a:lnTo>
                <a:lnTo>
                  <a:pt x="344" y="13730"/>
                </a:lnTo>
                <a:lnTo>
                  <a:pt x="297" y="13834"/>
                </a:lnTo>
                <a:lnTo>
                  <a:pt x="282" y="13939"/>
                </a:lnTo>
                <a:lnTo>
                  <a:pt x="288" y="14063"/>
                </a:lnTo>
                <a:lnTo>
                  <a:pt x="338" y="14166"/>
                </a:lnTo>
                <a:lnTo>
                  <a:pt x="408" y="14242"/>
                </a:lnTo>
                <a:lnTo>
                  <a:pt x="498" y="14292"/>
                </a:lnTo>
                <a:lnTo>
                  <a:pt x="601" y="14319"/>
                </a:lnTo>
                <a:lnTo>
                  <a:pt x="712" y="14310"/>
                </a:lnTo>
                <a:lnTo>
                  <a:pt x="797" y="14280"/>
                </a:lnTo>
                <a:lnTo>
                  <a:pt x="864" y="14221"/>
                </a:lnTo>
                <a:lnTo>
                  <a:pt x="909" y="14149"/>
                </a:lnTo>
                <a:lnTo>
                  <a:pt x="919" y="14062"/>
                </a:lnTo>
                <a:lnTo>
                  <a:pt x="916" y="13977"/>
                </a:lnTo>
                <a:lnTo>
                  <a:pt x="873" y="13895"/>
                </a:lnTo>
                <a:lnTo>
                  <a:pt x="810" y="13840"/>
                </a:lnTo>
                <a:lnTo>
                  <a:pt x="739" y="13809"/>
                </a:lnTo>
                <a:lnTo>
                  <a:pt x="741" y="13809"/>
                </a:lnTo>
                <a:lnTo>
                  <a:pt x="834" y="13846"/>
                </a:lnTo>
                <a:lnTo>
                  <a:pt x="909" y="13905"/>
                </a:lnTo>
                <a:lnTo>
                  <a:pt x="956" y="13994"/>
                </a:lnTo>
                <a:lnTo>
                  <a:pt x="961" y="14098"/>
                </a:lnTo>
                <a:lnTo>
                  <a:pt x="937" y="14189"/>
                </a:lnTo>
                <a:lnTo>
                  <a:pt x="889" y="14272"/>
                </a:lnTo>
                <a:lnTo>
                  <a:pt x="815" y="14336"/>
                </a:lnTo>
                <a:lnTo>
                  <a:pt x="721" y="14376"/>
                </a:lnTo>
                <a:lnTo>
                  <a:pt x="601" y="14390"/>
                </a:lnTo>
                <a:lnTo>
                  <a:pt x="479" y="14364"/>
                </a:lnTo>
                <a:lnTo>
                  <a:pt x="379" y="14306"/>
                </a:lnTo>
                <a:lnTo>
                  <a:pt x="296" y="14206"/>
                </a:lnTo>
                <a:lnTo>
                  <a:pt x="249" y="14091"/>
                </a:lnTo>
                <a:lnTo>
                  <a:pt x="231" y="13964"/>
                </a:lnTo>
                <a:lnTo>
                  <a:pt x="244" y="13839"/>
                </a:lnTo>
                <a:lnTo>
                  <a:pt x="296" y="13718"/>
                </a:lnTo>
                <a:lnTo>
                  <a:pt x="378" y="13623"/>
                </a:lnTo>
                <a:lnTo>
                  <a:pt x="476" y="13546"/>
                </a:lnTo>
                <a:lnTo>
                  <a:pt x="599" y="13495"/>
                </a:lnTo>
                <a:lnTo>
                  <a:pt x="739" y="13474"/>
                </a:lnTo>
                <a:lnTo>
                  <a:pt x="876" y="13491"/>
                </a:lnTo>
                <a:lnTo>
                  <a:pt x="1005" y="13538"/>
                </a:lnTo>
                <a:lnTo>
                  <a:pt x="1124" y="13601"/>
                </a:lnTo>
                <a:lnTo>
                  <a:pt x="1222" y="13691"/>
                </a:lnTo>
                <a:lnTo>
                  <a:pt x="1301" y="13808"/>
                </a:lnTo>
                <a:lnTo>
                  <a:pt x="1351" y="13937"/>
                </a:lnTo>
                <a:lnTo>
                  <a:pt x="1352" y="13957"/>
                </a:lnTo>
                <a:lnTo>
                  <a:pt x="1362" y="13991"/>
                </a:lnTo>
                <a:lnTo>
                  <a:pt x="1372" y="14052"/>
                </a:lnTo>
                <a:lnTo>
                  <a:pt x="1381" y="14138"/>
                </a:lnTo>
                <a:lnTo>
                  <a:pt x="1379" y="14247"/>
                </a:lnTo>
                <a:lnTo>
                  <a:pt x="1375" y="14280"/>
                </a:lnTo>
                <a:lnTo>
                  <a:pt x="1441" y="14205"/>
                </a:lnTo>
                <a:lnTo>
                  <a:pt x="1508" y="14123"/>
                </a:lnTo>
                <a:lnTo>
                  <a:pt x="1497" y="14040"/>
                </a:lnTo>
                <a:lnTo>
                  <a:pt x="1495" y="13949"/>
                </a:lnTo>
                <a:lnTo>
                  <a:pt x="1481" y="13881"/>
                </a:lnTo>
                <a:lnTo>
                  <a:pt x="1482" y="13830"/>
                </a:lnTo>
                <a:lnTo>
                  <a:pt x="1474" y="13809"/>
                </a:lnTo>
                <a:lnTo>
                  <a:pt x="1451" y="13629"/>
                </a:lnTo>
                <a:lnTo>
                  <a:pt x="1447" y="13473"/>
                </a:lnTo>
                <a:lnTo>
                  <a:pt x="1462" y="13342"/>
                </a:lnTo>
                <a:lnTo>
                  <a:pt x="1501" y="13243"/>
                </a:lnTo>
                <a:lnTo>
                  <a:pt x="1527" y="13167"/>
                </a:lnTo>
                <a:lnTo>
                  <a:pt x="1566" y="13119"/>
                </a:lnTo>
                <a:lnTo>
                  <a:pt x="1592" y="13093"/>
                </a:lnTo>
                <a:lnTo>
                  <a:pt x="1595" y="13081"/>
                </a:lnTo>
                <a:lnTo>
                  <a:pt x="1677" y="13013"/>
                </a:lnTo>
                <a:lnTo>
                  <a:pt x="1770" y="12979"/>
                </a:lnTo>
                <a:lnTo>
                  <a:pt x="1875" y="12969"/>
                </a:lnTo>
                <a:lnTo>
                  <a:pt x="1972" y="12994"/>
                </a:lnTo>
                <a:lnTo>
                  <a:pt x="2052" y="13054"/>
                </a:lnTo>
                <a:lnTo>
                  <a:pt x="2115" y="13134"/>
                </a:lnTo>
                <a:lnTo>
                  <a:pt x="2142" y="13225"/>
                </a:lnTo>
                <a:lnTo>
                  <a:pt x="2134" y="13332"/>
                </a:lnTo>
                <a:lnTo>
                  <a:pt x="2084" y="13422"/>
                </a:lnTo>
                <a:lnTo>
                  <a:pt x="2014" y="13468"/>
                </a:lnTo>
                <a:lnTo>
                  <a:pt x="1937" y="13493"/>
                </a:lnTo>
                <a:lnTo>
                  <a:pt x="1857" y="13478"/>
                </a:lnTo>
                <a:lnTo>
                  <a:pt x="1785" y="13434"/>
                </a:lnTo>
                <a:lnTo>
                  <a:pt x="1747" y="13385"/>
                </a:lnTo>
                <a:lnTo>
                  <a:pt x="1731" y="13323"/>
                </a:lnTo>
                <a:lnTo>
                  <a:pt x="1739" y="13267"/>
                </a:lnTo>
                <a:lnTo>
                  <a:pt x="1768" y="13204"/>
                </a:lnTo>
                <a:lnTo>
                  <a:pt x="1831" y="13163"/>
                </a:lnTo>
                <a:lnTo>
                  <a:pt x="1902" y="13162"/>
                </a:lnTo>
                <a:lnTo>
                  <a:pt x="1905" y="13164"/>
                </a:lnTo>
                <a:lnTo>
                  <a:pt x="1849" y="13167"/>
                </a:lnTo>
                <a:lnTo>
                  <a:pt x="1794" y="13205"/>
                </a:lnTo>
                <a:lnTo>
                  <a:pt x="1763" y="13274"/>
                </a:lnTo>
                <a:lnTo>
                  <a:pt x="1758" y="13343"/>
                </a:lnTo>
                <a:lnTo>
                  <a:pt x="1811" y="13408"/>
                </a:lnTo>
                <a:lnTo>
                  <a:pt x="1865" y="13448"/>
                </a:lnTo>
                <a:lnTo>
                  <a:pt x="1942" y="13449"/>
                </a:lnTo>
                <a:lnTo>
                  <a:pt x="2004" y="13433"/>
                </a:lnTo>
                <a:lnTo>
                  <a:pt x="2066" y="13392"/>
                </a:lnTo>
                <a:lnTo>
                  <a:pt x="2113" y="13314"/>
                </a:lnTo>
                <a:lnTo>
                  <a:pt x="2127" y="13234"/>
                </a:lnTo>
                <a:lnTo>
                  <a:pt x="2101" y="13137"/>
                </a:lnTo>
                <a:lnTo>
                  <a:pt x="2043" y="13064"/>
                </a:lnTo>
                <a:lnTo>
                  <a:pt x="1971" y="13020"/>
                </a:lnTo>
                <a:lnTo>
                  <a:pt x="1881" y="12996"/>
                </a:lnTo>
                <a:lnTo>
                  <a:pt x="1791" y="12998"/>
                </a:lnTo>
                <a:lnTo>
                  <a:pt x="1716" y="13036"/>
                </a:lnTo>
                <a:lnTo>
                  <a:pt x="1637" y="13092"/>
                </a:lnTo>
                <a:lnTo>
                  <a:pt x="1562" y="13208"/>
                </a:lnTo>
                <a:lnTo>
                  <a:pt x="1510" y="13329"/>
                </a:lnTo>
                <a:lnTo>
                  <a:pt x="1491" y="13479"/>
                </a:lnTo>
                <a:lnTo>
                  <a:pt x="1485" y="13644"/>
                </a:lnTo>
                <a:lnTo>
                  <a:pt x="1510" y="13844"/>
                </a:lnTo>
                <a:lnTo>
                  <a:pt x="1525" y="14009"/>
                </a:lnTo>
                <a:lnTo>
                  <a:pt x="1523" y="14104"/>
                </a:lnTo>
                <a:lnTo>
                  <a:pt x="1527" y="14099"/>
                </a:lnTo>
                <a:lnTo>
                  <a:pt x="1599" y="14021"/>
                </a:lnTo>
                <a:lnTo>
                  <a:pt x="1657" y="13947"/>
                </a:lnTo>
                <a:lnTo>
                  <a:pt x="1702" y="13920"/>
                </a:lnTo>
                <a:lnTo>
                  <a:pt x="1713" y="13904"/>
                </a:lnTo>
                <a:lnTo>
                  <a:pt x="1722" y="13893"/>
                </a:lnTo>
                <a:lnTo>
                  <a:pt x="1759" y="13851"/>
                </a:lnTo>
                <a:lnTo>
                  <a:pt x="1820" y="13790"/>
                </a:lnTo>
                <a:lnTo>
                  <a:pt x="1906" y="13710"/>
                </a:lnTo>
                <a:lnTo>
                  <a:pt x="2000" y="13619"/>
                </a:lnTo>
                <a:lnTo>
                  <a:pt x="2118" y="13515"/>
                </a:lnTo>
                <a:lnTo>
                  <a:pt x="2250" y="13402"/>
                </a:lnTo>
                <a:lnTo>
                  <a:pt x="2391" y="13284"/>
                </a:lnTo>
                <a:lnTo>
                  <a:pt x="2538" y="13162"/>
                </a:lnTo>
                <a:lnTo>
                  <a:pt x="2771" y="12985"/>
                </a:lnTo>
                <a:lnTo>
                  <a:pt x="2982" y="12796"/>
                </a:lnTo>
                <a:lnTo>
                  <a:pt x="3167" y="12607"/>
                </a:lnTo>
                <a:lnTo>
                  <a:pt x="3283" y="12458"/>
                </a:lnTo>
                <a:lnTo>
                  <a:pt x="3359" y="12317"/>
                </a:lnTo>
                <a:lnTo>
                  <a:pt x="3410" y="12195"/>
                </a:lnTo>
                <a:lnTo>
                  <a:pt x="3420" y="12108"/>
                </a:lnTo>
                <a:lnTo>
                  <a:pt x="3417" y="11997"/>
                </a:lnTo>
                <a:lnTo>
                  <a:pt x="3384" y="11905"/>
                </a:lnTo>
                <a:lnTo>
                  <a:pt x="3329" y="11820"/>
                </a:lnTo>
                <a:lnTo>
                  <a:pt x="3258" y="11769"/>
                </a:lnTo>
                <a:lnTo>
                  <a:pt x="3182" y="11743"/>
                </a:lnTo>
                <a:lnTo>
                  <a:pt x="3102" y="11728"/>
                </a:lnTo>
                <a:lnTo>
                  <a:pt x="3019" y="11751"/>
                </a:lnTo>
                <a:lnTo>
                  <a:pt x="2950" y="11791"/>
                </a:lnTo>
                <a:lnTo>
                  <a:pt x="2907" y="11851"/>
                </a:lnTo>
                <a:lnTo>
                  <a:pt x="2912" y="11865"/>
                </a:lnTo>
                <a:lnTo>
                  <a:pt x="2891" y="11943"/>
                </a:lnTo>
                <a:lnTo>
                  <a:pt x="2924" y="12016"/>
                </a:lnTo>
                <a:lnTo>
                  <a:pt x="2985" y="12077"/>
                </a:lnTo>
                <a:lnTo>
                  <a:pt x="3045" y="12093"/>
                </a:lnTo>
                <a:lnTo>
                  <a:pt x="3113" y="12078"/>
                </a:lnTo>
                <a:lnTo>
                  <a:pt x="3159" y="12026"/>
                </a:lnTo>
                <a:lnTo>
                  <a:pt x="3167" y="11996"/>
                </a:lnTo>
                <a:lnTo>
                  <a:pt x="3169" y="11964"/>
                </a:lnTo>
                <a:lnTo>
                  <a:pt x="3157" y="11935"/>
                </a:lnTo>
                <a:lnTo>
                  <a:pt x="3139" y="11905"/>
                </a:lnTo>
                <a:lnTo>
                  <a:pt x="3111" y="11891"/>
                </a:lnTo>
                <a:lnTo>
                  <a:pt x="3087" y="11885"/>
                </a:lnTo>
                <a:lnTo>
                  <a:pt x="3062" y="11878"/>
                </a:lnTo>
                <a:lnTo>
                  <a:pt x="3041" y="11886"/>
                </a:lnTo>
                <a:lnTo>
                  <a:pt x="3024" y="11901"/>
                </a:lnTo>
                <a:lnTo>
                  <a:pt x="3006" y="11922"/>
                </a:lnTo>
                <a:lnTo>
                  <a:pt x="2994" y="11944"/>
                </a:lnTo>
                <a:lnTo>
                  <a:pt x="2995" y="11938"/>
                </a:lnTo>
                <a:lnTo>
                  <a:pt x="3002" y="11914"/>
                </a:lnTo>
                <a:lnTo>
                  <a:pt x="3014" y="11891"/>
                </a:lnTo>
                <a:lnTo>
                  <a:pt x="3038" y="11872"/>
                </a:lnTo>
                <a:lnTo>
                  <a:pt x="3067" y="11860"/>
                </a:lnTo>
                <a:lnTo>
                  <a:pt x="3099" y="11862"/>
                </a:lnTo>
                <a:lnTo>
                  <a:pt x="3121" y="11875"/>
                </a:lnTo>
                <a:lnTo>
                  <a:pt x="3169" y="11913"/>
                </a:lnTo>
                <a:lnTo>
                  <a:pt x="3181" y="11967"/>
                </a:lnTo>
                <a:lnTo>
                  <a:pt x="3178" y="12025"/>
                </a:lnTo>
                <a:lnTo>
                  <a:pt x="3119" y="12080"/>
                </a:lnTo>
                <a:lnTo>
                  <a:pt x="3055" y="12102"/>
                </a:lnTo>
                <a:lnTo>
                  <a:pt x="2983" y="12083"/>
                </a:lnTo>
                <a:lnTo>
                  <a:pt x="2929" y="12043"/>
                </a:lnTo>
                <a:lnTo>
                  <a:pt x="2894" y="11982"/>
                </a:lnTo>
                <a:lnTo>
                  <a:pt x="2885" y="11916"/>
                </a:lnTo>
                <a:lnTo>
                  <a:pt x="2900" y="11861"/>
                </a:lnTo>
                <a:lnTo>
                  <a:pt x="2904" y="11843"/>
                </a:lnTo>
                <a:lnTo>
                  <a:pt x="2907" y="11850"/>
                </a:lnTo>
                <a:lnTo>
                  <a:pt x="2944" y="11790"/>
                </a:lnTo>
                <a:lnTo>
                  <a:pt x="3016" y="11738"/>
                </a:lnTo>
                <a:lnTo>
                  <a:pt x="3098" y="11720"/>
                </a:lnTo>
                <a:lnTo>
                  <a:pt x="3187" y="11725"/>
                </a:lnTo>
                <a:lnTo>
                  <a:pt x="3269" y="11753"/>
                </a:lnTo>
                <a:lnTo>
                  <a:pt x="3348" y="11819"/>
                </a:lnTo>
                <a:lnTo>
                  <a:pt x="3406" y="11892"/>
                </a:lnTo>
                <a:lnTo>
                  <a:pt x="3438" y="11990"/>
                </a:lnTo>
                <a:lnTo>
                  <a:pt x="3442" y="12100"/>
                </a:lnTo>
                <a:lnTo>
                  <a:pt x="3419" y="12210"/>
                </a:lnTo>
                <a:lnTo>
                  <a:pt x="3375" y="12327"/>
                </a:lnTo>
                <a:lnTo>
                  <a:pt x="3294" y="12467"/>
                </a:lnTo>
                <a:lnTo>
                  <a:pt x="3177" y="12616"/>
                </a:lnTo>
                <a:lnTo>
                  <a:pt x="2991" y="12812"/>
                </a:lnTo>
                <a:lnTo>
                  <a:pt x="2786" y="13002"/>
                </a:lnTo>
                <a:lnTo>
                  <a:pt x="2552" y="13185"/>
                </a:lnTo>
                <a:lnTo>
                  <a:pt x="2401" y="13293"/>
                </a:lnTo>
                <a:lnTo>
                  <a:pt x="2259" y="13417"/>
                </a:lnTo>
                <a:lnTo>
                  <a:pt x="2134" y="13526"/>
                </a:lnTo>
                <a:lnTo>
                  <a:pt x="2011" y="13628"/>
                </a:lnTo>
                <a:lnTo>
                  <a:pt x="1921" y="13727"/>
                </a:lnTo>
                <a:lnTo>
                  <a:pt x="1831" y="13799"/>
                </a:lnTo>
                <a:lnTo>
                  <a:pt x="1776" y="13862"/>
                </a:lnTo>
                <a:lnTo>
                  <a:pt x="1739" y="13904"/>
                </a:lnTo>
                <a:lnTo>
                  <a:pt x="1728" y="13920"/>
                </a:lnTo>
                <a:lnTo>
                  <a:pt x="1713" y="13929"/>
                </a:lnTo>
                <a:lnTo>
                  <a:pt x="1676" y="13971"/>
                </a:lnTo>
                <a:lnTo>
                  <a:pt x="1621" y="14034"/>
                </a:lnTo>
                <a:lnTo>
                  <a:pt x="1542" y="14116"/>
                </a:lnTo>
                <a:lnTo>
                  <a:pt x="1522" y="14138"/>
                </a:lnTo>
                <a:lnTo>
                  <a:pt x="1522" y="14143"/>
                </a:lnTo>
                <a:lnTo>
                  <a:pt x="1511" y="14256"/>
                </a:lnTo>
                <a:lnTo>
                  <a:pt x="1491" y="14334"/>
                </a:lnTo>
                <a:lnTo>
                  <a:pt x="1496" y="14239"/>
                </a:lnTo>
                <a:lnTo>
                  <a:pt x="1508" y="14153"/>
                </a:lnTo>
                <a:lnTo>
                  <a:pt x="1451" y="14214"/>
                </a:lnTo>
                <a:lnTo>
                  <a:pt x="1371" y="14313"/>
                </a:lnTo>
                <a:lnTo>
                  <a:pt x="1365" y="14372"/>
                </a:lnTo>
                <a:lnTo>
                  <a:pt x="1326" y="14522"/>
                </a:lnTo>
                <a:lnTo>
                  <a:pt x="1271" y="14681"/>
                </a:lnTo>
                <a:lnTo>
                  <a:pt x="1184" y="14864"/>
                </a:lnTo>
                <a:lnTo>
                  <a:pt x="1093" y="15028"/>
                </a:lnTo>
                <a:lnTo>
                  <a:pt x="1107" y="15011"/>
                </a:lnTo>
                <a:lnTo>
                  <a:pt x="1239" y="14898"/>
                </a:lnTo>
                <a:lnTo>
                  <a:pt x="1380" y="14781"/>
                </a:lnTo>
                <a:lnTo>
                  <a:pt x="1552" y="14665"/>
                </a:lnTo>
                <a:lnTo>
                  <a:pt x="1754" y="14558"/>
                </a:lnTo>
                <a:lnTo>
                  <a:pt x="1974" y="14455"/>
                </a:lnTo>
                <a:lnTo>
                  <a:pt x="2216" y="14364"/>
                </a:lnTo>
                <a:lnTo>
                  <a:pt x="2487" y="14313"/>
                </a:lnTo>
                <a:lnTo>
                  <a:pt x="2788" y="14270"/>
                </a:lnTo>
                <a:lnTo>
                  <a:pt x="3109" y="14271"/>
                </a:lnTo>
                <a:lnTo>
                  <a:pt x="3424" y="14270"/>
                </a:lnTo>
                <a:lnTo>
                  <a:pt x="3738" y="14275"/>
                </a:lnTo>
                <a:lnTo>
                  <a:pt x="4044" y="14285"/>
                </a:lnTo>
                <a:lnTo>
                  <a:pt x="4357" y="14271"/>
                </a:lnTo>
                <a:lnTo>
                  <a:pt x="4651" y="14252"/>
                </a:lnTo>
                <a:lnTo>
                  <a:pt x="4961" y="14198"/>
                </a:lnTo>
                <a:lnTo>
                  <a:pt x="5272" y="14119"/>
                </a:lnTo>
                <a:lnTo>
                  <a:pt x="5578" y="14006"/>
                </a:lnTo>
                <a:lnTo>
                  <a:pt x="5748" y="13902"/>
                </a:lnTo>
                <a:lnTo>
                  <a:pt x="5833" y="13842"/>
                </a:lnTo>
                <a:lnTo>
                  <a:pt x="5992" y="13678"/>
                </a:lnTo>
                <a:lnTo>
                  <a:pt x="6133" y="13483"/>
                </a:lnTo>
                <a:lnTo>
                  <a:pt x="6238" y="13279"/>
                </a:lnTo>
                <a:lnTo>
                  <a:pt x="6310" y="13054"/>
                </a:lnTo>
                <a:lnTo>
                  <a:pt x="6346" y="12819"/>
                </a:lnTo>
                <a:lnTo>
                  <a:pt x="6346" y="12716"/>
                </a:lnTo>
                <a:lnTo>
                  <a:pt x="6178" y="12749"/>
                </a:lnTo>
                <a:lnTo>
                  <a:pt x="5905" y="12786"/>
                </a:lnTo>
                <a:lnTo>
                  <a:pt x="5642" y="12820"/>
                </a:lnTo>
                <a:lnTo>
                  <a:pt x="5617" y="12904"/>
                </a:lnTo>
                <a:lnTo>
                  <a:pt x="5532" y="13029"/>
                </a:lnTo>
                <a:lnTo>
                  <a:pt x="5409" y="13132"/>
                </a:lnTo>
                <a:lnTo>
                  <a:pt x="5280" y="13207"/>
                </a:lnTo>
                <a:lnTo>
                  <a:pt x="5133" y="13252"/>
                </a:lnTo>
                <a:lnTo>
                  <a:pt x="4978" y="13276"/>
                </a:lnTo>
                <a:lnTo>
                  <a:pt x="4820" y="13267"/>
                </a:lnTo>
                <a:lnTo>
                  <a:pt x="4670" y="13227"/>
                </a:lnTo>
                <a:lnTo>
                  <a:pt x="4538" y="13167"/>
                </a:lnTo>
                <a:lnTo>
                  <a:pt x="4383" y="13068"/>
                </a:lnTo>
                <a:lnTo>
                  <a:pt x="4383" y="13068"/>
                </a:lnTo>
                <a:lnTo>
                  <a:pt x="4176" y="13123"/>
                </a:lnTo>
                <a:lnTo>
                  <a:pt x="3822" y="13223"/>
                </a:lnTo>
                <a:lnTo>
                  <a:pt x="3472" y="13330"/>
                </a:lnTo>
                <a:lnTo>
                  <a:pt x="3131" y="13453"/>
                </a:lnTo>
                <a:lnTo>
                  <a:pt x="2800" y="13585"/>
                </a:lnTo>
                <a:lnTo>
                  <a:pt x="2492" y="13729"/>
                </a:lnTo>
                <a:lnTo>
                  <a:pt x="2210" y="13899"/>
                </a:lnTo>
                <a:lnTo>
                  <a:pt x="1945" y="14074"/>
                </a:lnTo>
                <a:lnTo>
                  <a:pt x="1722" y="14286"/>
                </a:lnTo>
                <a:lnTo>
                  <a:pt x="1529" y="14505"/>
                </a:lnTo>
                <a:lnTo>
                  <a:pt x="1349" y="14702"/>
                </a:lnTo>
                <a:lnTo>
                  <a:pt x="1538" y="14449"/>
                </a:lnTo>
                <a:lnTo>
                  <a:pt x="1762" y="14206"/>
                </a:lnTo>
                <a:lnTo>
                  <a:pt x="2028" y="13980"/>
                </a:lnTo>
                <a:lnTo>
                  <a:pt x="2338" y="13778"/>
                </a:lnTo>
                <a:lnTo>
                  <a:pt x="2668" y="13576"/>
                </a:lnTo>
                <a:lnTo>
                  <a:pt x="3021" y="13405"/>
                </a:lnTo>
                <a:lnTo>
                  <a:pt x="3390" y="13251"/>
                </a:lnTo>
                <a:lnTo>
                  <a:pt x="3767" y="13112"/>
                </a:lnTo>
                <a:lnTo>
                  <a:pt x="4131" y="13002"/>
                </a:lnTo>
                <a:lnTo>
                  <a:pt x="4281" y="12964"/>
                </a:lnTo>
                <a:lnTo>
                  <a:pt x="4257" y="12939"/>
                </a:lnTo>
                <a:lnTo>
                  <a:pt x="4160" y="12791"/>
                </a:lnTo>
                <a:lnTo>
                  <a:pt x="4102" y="12621"/>
                </a:lnTo>
                <a:lnTo>
                  <a:pt x="4063" y="12450"/>
                </a:lnTo>
                <a:lnTo>
                  <a:pt x="4067" y="12265"/>
                </a:lnTo>
                <a:lnTo>
                  <a:pt x="4098" y="12099"/>
                </a:lnTo>
                <a:lnTo>
                  <a:pt x="4165" y="11917"/>
                </a:lnTo>
                <a:lnTo>
                  <a:pt x="4268" y="11745"/>
                </a:lnTo>
                <a:lnTo>
                  <a:pt x="4302" y="11706"/>
                </a:lnTo>
                <a:lnTo>
                  <a:pt x="4228" y="11606"/>
                </a:lnTo>
                <a:lnTo>
                  <a:pt x="4114" y="11377"/>
                </a:lnTo>
                <a:lnTo>
                  <a:pt x="4026" y="11148"/>
                </a:lnTo>
                <a:lnTo>
                  <a:pt x="3975" y="10903"/>
                </a:lnTo>
                <a:lnTo>
                  <a:pt x="3954" y="10666"/>
                </a:lnTo>
                <a:lnTo>
                  <a:pt x="3969" y="10412"/>
                </a:lnTo>
                <a:lnTo>
                  <a:pt x="4025" y="10176"/>
                </a:lnTo>
                <a:lnTo>
                  <a:pt x="4135" y="9903"/>
                </a:lnTo>
                <a:lnTo>
                  <a:pt x="4293" y="9668"/>
                </a:lnTo>
                <a:lnTo>
                  <a:pt x="4474" y="9445"/>
                </a:lnTo>
                <a:lnTo>
                  <a:pt x="4697" y="9259"/>
                </a:lnTo>
                <a:lnTo>
                  <a:pt x="4929" y="9108"/>
                </a:lnTo>
                <a:lnTo>
                  <a:pt x="5187" y="8983"/>
                </a:lnTo>
                <a:lnTo>
                  <a:pt x="5461" y="8894"/>
                </a:lnTo>
                <a:lnTo>
                  <a:pt x="5747" y="8834"/>
                </a:lnTo>
                <a:lnTo>
                  <a:pt x="6034" y="8820"/>
                </a:lnTo>
                <a:lnTo>
                  <a:pt x="6322" y="8825"/>
                </a:lnTo>
                <a:lnTo>
                  <a:pt x="6601" y="8879"/>
                </a:lnTo>
                <a:lnTo>
                  <a:pt x="6554" y="8847"/>
                </a:lnTo>
                <a:lnTo>
                  <a:pt x="6459" y="8770"/>
                </a:lnTo>
                <a:lnTo>
                  <a:pt x="6339" y="8662"/>
                </a:lnTo>
                <a:lnTo>
                  <a:pt x="6223" y="8541"/>
                </a:lnTo>
                <a:lnTo>
                  <a:pt x="6107" y="8395"/>
                </a:lnTo>
                <a:lnTo>
                  <a:pt x="6005" y="8220"/>
                </a:lnTo>
                <a:lnTo>
                  <a:pt x="5896" y="7999"/>
                </a:lnTo>
                <a:lnTo>
                  <a:pt x="5806" y="7756"/>
                </a:lnTo>
                <a:lnTo>
                  <a:pt x="5804" y="7751"/>
                </a:lnTo>
                <a:lnTo>
                  <a:pt x="5765" y="7713"/>
                </a:lnTo>
                <a:lnTo>
                  <a:pt x="5599" y="7490"/>
                </a:lnTo>
                <a:lnTo>
                  <a:pt x="5448" y="7257"/>
                </a:lnTo>
                <a:lnTo>
                  <a:pt x="5318" y="7017"/>
                </a:lnTo>
                <a:lnTo>
                  <a:pt x="5226" y="6755"/>
                </a:lnTo>
                <a:lnTo>
                  <a:pt x="5138" y="6404"/>
                </a:lnTo>
                <a:lnTo>
                  <a:pt x="5110" y="6049"/>
                </a:lnTo>
                <a:lnTo>
                  <a:pt x="5115" y="5709"/>
                </a:lnTo>
                <a:lnTo>
                  <a:pt x="5154" y="5366"/>
                </a:lnTo>
                <a:lnTo>
                  <a:pt x="5235" y="5033"/>
                </a:lnTo>
                <a:lnTo>
                  <a:pt x="5352" y="4710"/>
                </a:lnTo>
                <a:lnTo>
                  <a:pt x="5499" y="4395"/>
                </a:lnTo>
                <a:lnTo>
                  <a:pt x="5681" y="4096"/>
                </a:lnTo>
                <a:lnTo>
                  <a:pt x="5882" y="3820"/>
                </a:lnTo>
                <a:lnTo>
                  <a:pt x="6119" y="3555"/>
                </a:lnTo>
                <a:lnTo>
                  <a:pt x="6374" y="3319"/>
                </a:lnTo>
                <a:lnTo>
                  <a:pt x="6651" y="3096"/>
                </a:lnTo>
                <a:lnTo>
                  <a:pt x="6944" y="2910"/>
                </a:lnTo>
                <a:lnTo>
                  <a:pt x="7251" y="2746"/>
                </a:lnTo>
                <a:lnTo>
                  <a:pt x="7576" y="2613"/>
                </a:lnTo>
                <a:lnTo>
                  <a:pt x="7853" y="2540"/>
                </a:lnTo>
                <a:lnTo>
                  <a:pt x="7792" y="2547"/>
                </a:lnTo>
                <a:lnTo>
                  <a:pt x="7361" y="2550"/>
                </a:lnTo>
                <a:lnTo>
                  <a:pt x="6967" y="2530"/>
                </a:lnTo>
                <a:lnTo>
                  <a:pt x="6595" y="2477"/>
                </a:lnTo>
                <a:lnTo>
                  <a:pt x="6261" y="2402"/>
                </a:lnTo>
                <a:lnTo>
                  <a:pt x="5951" y="2308"/>
                </a:lnTo>
                <a:lnTo>
                  <a:pt x="5668" y="2188"/>
                </a:lnTo>
                <a:lnTo>
                  <a:pt x="5419" y="2059"/>
                </a:lnTo>
                <a:lnTo>
                  <a:pt x="5190" y="1902"/>
                </a:lnTo>
                <a:lnTo>
                  <a:pt x="4988" y="1740"/>
                </a:lnTo>
                <a:lnTo>
                  <a:pt x="4801" y="1568"/>
                </a:lnTo>
                <a:lnTo>
                  <a:pt x="4654" y="1394"/>
                </a:lnTo>
                <a:lnTo>
                  <a:pt x="4530" y="1207"/>
                </a:lnTo>
                <a:lnTo>
                  <a:pt x="4425" y="1019"/>
                </a:lnTo>
                <a:lnTo>
                  <a:pt x="4338" y="835"/>
                </a:lnTo>
                <a:lnTo>
                  <a:pt x="4283" y="654"/>
                </a:lnTo>
                <a:lnTo>
                  <a:pt x="4244" y="483"/>
                </a:lnTo>
                <a:lnTo>
                  <a:pt x="4216" y="224"/>
                </a:lnTo>
                <a:lnTo>
                  <a:pt x="421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 latinLnBrk="0">
              <a:lnSpc>
                <a:spcPct val="85000"/>
              </a:lnSpc>
              <a:defRPr lang="zh-CN" sz="66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 latinLnBrk="0">
              <a:lnSpc>
                <a:spcPct val="85000"/>
              </a:lnSpc>
              <a:spcBef>
                <a:spcPts val="0"/>
              </a:spcBef>
              <a:buNone/>
              <a:defRPr lang="zh-CN" sz="2400" cap="none" baseline="0">
                <a:solidFill>
                  <a:schemeClr val="tx1"/>
                </a:solidFill>
              </a:defRPr>
            </a:lvl1pPr>
            <a:lvl2pPr marL="4572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2013/9/22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7"/>
          <p:cNvSpPr>
            <a:spLocks noEditPoints="1"/>
          </p:cNvSpPr>
          <p:nvPr/>
        </p:nvSpPr>
        <p:spPr bwMode="black">
          <a:xfrm>
            <a:off x="0" y="4411662"/>
            <a:ext cx="6681788" cy="2446338"/>
          </a:xfrm>
          <a:custGeom>
            <a:avLst/>
            <a:gdLst>
              <a:gd name="T0" fmla="*/ 775 w 4209"/>
              <a:gd name="T1" fmla="*/ 648 h 1541"/>
              <a:gd name="T2" fmla="*/ 857 w 4209"/>
              <a:gd name="T3" fmla="*/ 702 h 1541"/>
              <a:gd name="T4" fmla="*/ 824 w 4209"/>
              <a:gd name="T5" fmla="*/ 445 h 1541"/>
              <a:gd name="T6" fmla="*/ 613 w 4209"/>
              <a:gd name="T7" fmla="*/ 594 h 1541"/>
              <a:gd name="T8" fmla="*/ 998 w 4209"/>
              <a:gd name="T9" fmla="*/ 162 h 1541"/>
              <a:gd name="T10" fmla="*/ 782 w 4209"/>
              <a:gd name="T11" fmla="*/ 797 h 1541"/>
              <a:gd name="T12" fmla="*/ 753 w 4209"/>
              <a:gd name="T13" fmla="*/ 784 h 1541"/>
              <a:gd name="T14" fmla="*/ 924 w 4209"/>
              <a:gd name="T15" fmla="*/ 818 h 1541"/>
              <a:gd name="T16" fmla="*/ 762 w 4209"/>
              <a:gd name="T17" fmla="*/ 551 h 1541"/>
              <a:gd name="T18" fmla="*/ 431 w 4209"/>
              <a:gd name="T19" fmla="*/ 1008 h 1541"/>
              <a:gd name="T20" fmla="*/ 399 w 4209"/>
              <a:gd name="T21" fmla="*/ 1071 h 1541"/>
              <a:gd name="T22" fmla="*/ 278 w 4209"/>
              <a:gd name="T23" fmla="*/ 1145 h 1541"/>
              <a:gd name="T24" fmla="*/ 2949 w 4209"/>
              <a:gd name="T25" fmla="*/ 1235 h 1541"/>
              <a:gd name="T26" fmla="*/ 476 w 4209"/>
              <a:gd name="T27" fmla="*/ 1094 h 1541"/>
              <a:gd name="T28" fmla="*/ 562 w 4209"/>
              <a:gd name="T29" fmla="*/ 1333 h 1541"/>
              <a:gd name="T30" fmla="*/ 3862 w 4209"/>
              <a:gd name="T31" fmla="*/ 1313 h 1541"/>
              <a:gd name="T32" fmla="*/ 3739 w 4209"/>
              <a:gd name="T33" fmla="*/ 1269 h 1541"/>
              <a:gd name="T34" fmla="*/ 3886 w 4209"/>
              <a:gd name="T35" fmla="*/ 1269 h 1541"/>
              <a:gd name="T36" fmla="*/ 4102 w 4209"/>
              <a:gd name="T37" fmla="*/ 1274 h 1541"/>
              <a:gd name="T38" fmla="*/ 4195 w 4209"/>
              <a:gd name="T39" fmla="*/ 1259 h 1541"/>
              <a:gd name="T40" fmla="*/ 3451 w 4209"/>
              <a:gd name="T41" fmla="*/ 1173 h 1541"/>
              <a:gd name="T42" fmla="*/ 3514 w 4209"/>
              <a:gd name="T43" fmla="*/ 1144 h 1541"/>
              <a:gd name="T44" fmla="*/ 3456 w 4209"/>
              <a:gd name="T45" fmla="*/ 1233 h 1541"/>
              <a:gd name="T46" fmla="*/ 3281 w 4209"/>
              <a:gd name="T47" fmla="*/ 1170 h 1541"/>
              <a:gd name="T48" fmla="*/ 3430 w 4209"/>
              <a:gd name="T49" fmla="*/ 1236 h 1541"/>
              <a:gd name="T50" fmla="*/ 2954 w 4209"/>
              <a:gd name="T51" fmla="*/ 1205 h 1541"/>
              <a:gd name="T52" fmla="*/ 2966 w 4209"/>
              <a:gd name="T53" fmla="*/ 1222 h 1541"/>
              <a:gd name="T54" fmla="*/ 3399 w 4209"/>
              <a:gd name="T55" fmla="*/ 1245 h 1541"/>
              <a:gd name="T56" fmla="*/ 1284 w 4209"/>
              <a:gd name="T57" fmla="*/ 1541 h 1541"/>
              <a:gd name="T58" fmla="*/ 3941 w 4209"/>
              <a:gd name="T59" fmla="*/ 1427 h 1541"/>
              <a:gd name="T60" fmla="*/ 3932 w 4209"/>
              <a:gd name="T61" fmla="*/ 1424 h 1541"/>
              <a:gd name="T62" fmla="*/ 3664 w 4209"/>
              <a:gd name="T63" fmla="*/ 1490 h 1541"/>
              <a:gd name="T64" fmla="*/ 3722 w 4209"/>
              <a:gd name="T65" fmla="*/ 1450 h 1541"/>
              <a:gd name="T66" fmla="*/ 3409 w 4209"/>
              <a:gd name="T67" fmla="*/ 1521 h 1541"/>
              <a:gd name="T68" fmla="*/ 1705 w 4209"/>
              <a:gd name="T69" fmla="*/ 1431 h 1541"/>
              <a:gd name="T70" fmla="*/ 1447 w 4209"/>
              <a:gd name="T71" fmla="*/ 1455 h 1541"/>
              <a:gd name="T72" fmla="*/ 186 w 4209"/>
              <a:gd name="T73" fmla="*/ 1450 h 1541"/>
              <a:gd name="T74" fmla="*/ 3437 w 4209"/>
              <a:gd name="T75" fmla="*/ 1326 h 1541"/>
              <a:gd name="T76" fmla="*/ 2623 w 4209"/>
              <a:gd name="T77" fmla="*/ 1466 h 1541"/>
              <a:gd name="T78" fmla="*/ 2814 w 4209"/>
              <a:gd name="T79" fmla="*/ 1541 h 1541"/>
              <a:gd name="T80" fmla="*/ 3108 w 4209"/>
              <a:gd name="T81" fmla="*/ 1454 h 1541"/>
              <a:gd name="T82" fmla="*/ 2700 w 4209"/>
              <a:gd name="T83" fmla="*/ 1294 h 1541"/>
              <a:gd name="T84" fmla="*/ 1823 w 4209"/>
              <a:gd name="T85" fmla="*/ 932 h 1541"/>
              <a:gd name="T86" fmla="*/ 1033 w 4209"/>
              <a:gd name="T87" fmla="*/ 174 h 1541"/>
              <a:gd name="T88" fmla="*/ 589 w 4209"/>
              <a:gd name="T89" fmla="*/ 599 h 1541"/>
              <a:gd name="T90" fmla="*/ 798 w 4209"/>
              <a:gd name="T91" fmla="*/ 871 h 1541"/>
              <a:gd name="T92" fmla="*/ 823 w 4209"/>
              <a:gd name="T93" fmla="*/ 975 h 1541"/>
              <a:gd name="T94" fmla="*/ 289 w 4209"/>
              <a:gd name="T95" fmla="*/ 916 h 1541"/>
              <a:gd name="T96" fmla="*/ 697 w 4209"/>
              <a:gd name="T97" fmla="*/ 1164 h 1541"/>
              <a:gd name="T98" fmla="*/ 138 w 4209"/>
              <a:gd name="T99" fmla="*/ 511 h 1541"/>
              <a:gd name="T100" fmla="*/ 267 w 4209"/>
              <a:gd name="T101" fmla="*/ 942 h 1541"/>
              <a:gd name="T102" fmla="*/ 372 w 4209"/>
              <a:gd name="T103" fmla="*/ 1435 h 1541"/>
              <a:gd name="T104" fmla="*/ 700 w 4209"/>
              <a:gd name="T105" fmla="*/ 1541 h 1541"/>
              <a:gd name="T106" fmla="*/ 1917 w 4209"/>
              <a:gd name="T107" fmla="*/ 1099 h 1541"/>
              <a:gd name="T108" fmla="*/ 822 w 4209"/>
              <a:gd name="T109" fmla="*/ 1541 h 1541"/>
              <a:gd name="T110" fmla="*/ 1697 w 4209"/>
              <a:gd name="T111" fmla="*/ 1014 h 1541"/>
              <a:gd name="T112" fmla="*/ 1192 w 4209"/>
              <a:gd name="T113" fmla="*/ 1182 h 1541"/>
              <a:gd name="T114" fmla="*/ 1843 w 4209"/>
              <a:gd name="T115" fmla="*/ 1541 h 1541"/>
              <a:gd name="T116" fmla="*/ 2045 w 4209"/>
              <a:gd name="T117" fmla="*/ 1504 h 1541"/>
              <a:gd name="T118" fmla="*/ 2452 w 4209"/>
              <a:gd name="T119" fmla="*/ 1433 h 1541"/>
              <a:gd name="T120" fmla="*/ 2555 w 4209"/>
              <a:gd name="T121" fmla="*/ 1480 h 1541"/>
              <a:gd name="T122" fmla="*/ 1333 w 4209"/>
              <a:gd name="T123" fmla="*/ 1241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09" h="1541">
                <a:moveTo>
                  <a:pt x="611" y="275"/>
                </a:moveTo>
                <a:lnTo>
                  <a:pt x="621" y="267"/>
                </a:lnTo>
                <a:lnTo>
                  <a:pt x="618" y="268"/>
                </a:lnTo>
                <a:lnTo>
                  <a:pt x="611" y="275"/>
                </a:lnTo>
                <a:close/>
                <a:moveTo>
                  <a:pt x="564" y="338"/>
                </a:moveTo>
                <a:lnTo>
                  <a:pt x="577" y="312"/>
                </a:lnTo>
                <a:lnTo>
                  <a:pt x="596" y="289"/>
                </a:lnTo>
                <a:lnTo>
                  <a:pt x="611" y="275"/>
                </a:lnTo>
                <a:lnTo>
                  <a:pt x="597" y="286"/>
                </a:lnTo>
                <a:lnTo>
                  <a:pt x="578" y="310"/>
                </a:lnTo>
                <a:lnTo>
                  <a:pt x="564" y="338"/>
                </a:lnTo>
                <a:lnTo>
                  <a:pt x="564" y="338"/>
                </a:lnTo>
                <a:close/>
                <a:moveTo>
                  <a:pt x="560" y="370"/>
                </a:moveTo>
                <a:lnTo>
                  <a:pt x="564" y="338"/>
                </a:lnTo>
                <a:lnTo>
                  <a:pt x="564" y="339"/>
                </a:lnTo>
                <a:lnTo>
                  <a:pt x="560" y="370"/>
                </a:lnTo>
                <a:close/>
                <a:moveTo>
                  <a:pt x="793" y="641"/>
                </a:moveTo>
                <a:lnTo>
                  <a:pt x="794" y="641"/>
                </a:lnTo>
                <a:lnTo>
                  <a:pt x="793" y="641"/>
                </a:lnTo>
                <a:lnTo>
                  <a:pt x="793" y="641"/>
                </a:lnTo>
                <a:close/>
                <a:moveTo>
                  <a:pt x="812" y="643"/>
                </a:moveTo>
                <a:lnTo>
                  <a:pt x="800" y="640"/>
                </a:lnTo>
                <a:lnTo>
                  <a:pt x="794" y="641"/>
                </a:lnTo>
                <a:lnTo>
                  <a:pt x="812" y="643"/>
                </a:lnTo>
                <a:close/>
                <a:moveTo>
                  <a:pt x="814" y="644"/>
                </a:moveTo>
                <a:lnTo>
                  <a:pt x="813" y="643"/>
                </a:lnTo>
                <a:lnTo>
                  <a:pt x="812" y="643"/>
                </a:lnTo>
                <a:lnTo>
                  <a:pt x="814" y="644"/>
                </a:lnTo>
                <a:close/>
                <a:moveTo>
                  <a:pt x="763" y="657"/>
                </a:moveTo>
                <a:lnTo>
                  <a:pt x="775" y="648"/>
                </a:lnTo>
                <a:lnTo>
                  <a:pt x="793" y="641"/>
                </a:lnTo>
                <a:lnTo>
                  <a:pt x="782" y="643"/>
                </a:lnTo>
                <a:lnTo>
                  <a:pt x="767" y="652"/>
                </a:lnTo>
                <a:lnTo>
                  <a:pt x="763" y="657"/>
                </a:lnTo>
                <a:close/>
                <a:moveTo>
                  <a:pt x="757" y="663"/>
                </a:moveTo>
                <a:lnTo>
                  <a:pt x="763" y="657"/>
                </a:lnTo>
                <a:lnTo>
                  <a:pt x="759" y="659"/>
                </a:lnTo>
                <a:lnTo>
                  <a:pt x="757" y="663"/>
                </a:lnTo>
                <a:close/>
                <a:moveTo>
                  <a:pt x="751" y="675"/>
                </a:moveTo>
                <a:lnTo>
                  <a:pt x="757" y="663"/>
                </a:lnTo>
                <a:lnTo>
                  <a:pt x="756" y="664"/>
                </a:lnTo>
                <a:lnTo>
                  <a:pt x="751" y="675"/>
                </a:lnTo>
                <a:close/>
                <a:moveTo>
                  <a:pt x="750" y="678"/>
                </a:moveTo>
                <a:lnTo>
                  <a:pt x="751" y="675"/>
                </a:lnTo>
                <a:lnTo>
                  <a:pt x="750" y="677"/>
                </a:lnTo>
                <a:lnTo>
                  <a:pt x="750" y="678"/>
                </a:lnTo>
                <a:close/>
                <a:moveTo>
                  <a:pt x="856" y="696"/>
                </a:moveTo>
                <a:lnTo>
                  <a:pt x="855" y="690"/>
                </a:lnTo>
                <a:lnTo>
                  <a:pt x="847" y="670"/>
                </a:lnTo>
                <a:lnTo>
                  <a:pt x="833" y="655"/>
                </a:lnTo>
                <a:lnTo>
                  <a:pt x="815" y="644"/>
                </a:lnTo>
                <a:lnTo>
                  <a:pt x="814" y="644"/>
                </a:lnTo>
                <a:lnTo>
                  <a:pt x="833" y="656"/>
                </a:lnTo>
                <a:lnTo>
                  <a:pt x="848" y="676"/>
                </a:lnTo>
                <a:lnTo>
                  <a:pt x="856" y="696"/>
                </a:lnTo>
                <a:close/>
                <a:moveTo>
                  <a:pt x="748" y="696"/>
                </a:moveTo>
                <a:lnTo>
                  <a:pt x="750" y="678"/>
                </a:lnTo>
                <a:lnTo>
                  <a:pt x="749" y="679"/>
                </a:lnTo>
                <a:lnTo>
                  <a:pt x="748" y="696"/>
                </a:lnTo>
                <a:close/>
                <a:moveTo>
                  <a:pt x="857" y="702"/>
                </a:moveTo>
                <a:lnTo>
                  <a:pt x="857" y="699"/>
                </a:lnTo>
                <a:lnTo>
                  <a:pt x="856" y="696"/>
                </a:lnTo>
                <a:lnTo>
                  <a:pt x="857" y="702"/>
                </a:lnTo>
                <a:close/>
                <a:moveTo>
                  <a:pt x="759" y="849"/>
                </a:moveTo>
                <a:lnTo>
                  <a:pt x="764" y="847"/>
                </a:lnTo>
                <a:lnTo>
                  <a:pt x="775" y="847"/>
                </a:lnTo>
                <a:lnTo>
                  <a:pt x="775" y="846"/>
                </a:lnTo>
                <a:lnTo>
                  <a:pt x="763" y="847"/>
                </a:lnTo>
                <a:lnTo>
                  <a:pt x="759" y="849"/>
                </a:lnTo>
                <a:close/>
                <a:moveTo>
                  <a:pt x="940" y="854"/>
                </a:moveTo>
                <a:lnTo>
                  <a:pt x="945" y="843"/>
                </a:lnTo>
                <a:lnTo>
                  <a:pt x="960" y="802"/>
                </a:lnTo>
                <a:lnTo>
                  <a:pt x="970" y="763"/>
                </a:lnTo>
                <a:lnTo>
                  <a:pt x="974" y="725"/>
                </a:lnTo>
                <a:lnTo>
                  <a:pt x="971" y="692"/>
                </a:lnTo>
                <a:lnTo>
                  <a:pt x="964" y="662"/>
                </a:lnTo>
                <a:lnTo>
                  <a:pt x="954" y="635"/>
                </a:lnTo>
                <a:lnTo>
                  <a:pt x="942" y="611"/>
                </a:lnTo>
                <a:lnTo>
                  <a:pt x="927" y="592"/>
                </a:lnTo>
                <a:lnTo>
                  <a:pt x="911" y="577"/>
                </a:lnTo>
                <a:lnTo>
                  <a:pt x="885" y="560"/>
                </a:lnTo>
                <a:lnTo>
                  <a:pt x="860" y="547"/>
                </a:lnTo>
                <a:lnTo>
                  <a:pt x="831" y="540"/>
                </a:lnTo>
                <a:lnTo>
                  <a:pt x="802" y="539"/>
                </a:lnTo>
                <a:lnTo>
                  <a:pt x="771" y="543"/>
                </a:lnTo>
                <a:lnTo>
                  <a:pt x="762" y="546"/>
                </a:lnTo>
                <a:lnTo>
                  <a:pt x="766" y="543"/>
                </a:lnTo>
                <a:lnTo>
                  <a:pt x="792" y="515"/>
                </a:lnTo>
                <a:lnTo>
                  <a:pt x="812" y="480"/>
                </a:lnTo>
                <a:lnTo>
                  <a:pt x="824" y="445"/>
                </a:lnTo>
                <a:lnTo>
                  <a:pt x="828" y="409"/>
                </a:lnTo>
                <a:lnTo>
                  <a:pt x="823" y="373"/>
                </a:lnTo>
                <a:lnTo>
                  <a:pt x="812" y="340"/>
                </a:lnTo>
                <a:lnTo>
                  <a:pt x="795" y="307"/>
                </a:lnTo>
                <a:lnTo>
                  <a:pt x="771" y="281"/>
                </a:lnTo>
                <a:lnTo>
                  <a:pt x="742" y="259"/>
                </a:lnTo>
                <a:lnTo>
                  <a:pt x="712" y="249"/>
                </a:lnTo>
                <a:lnTo>
                  <a:pt x="680" y="248"/>
                </a:lnTo>
                <a:lnTo>
                  <a:pt x="650" y="253"/>
                </a:lnTo>
                <a:lnTo>
                  <a:pt x="621" y="267"/>
                </a:lnTo>
                <a:lnTo>
                  <a:pt x="645" y="256"/>
                </a:lnTo>
                <a:lnTo>
                  <a:pt x="674" y="249"/>
                </a:lnTo>
                <a:lnTo>
                  <a:pt x="705" y="251"/>
                </a:lnTo>
                <a:lnTo>
                  <a:pt x="735" y="258"/>
                </a:lnTo>
                <a:lnTo>
                  <a:pt x="762" y="278"/>
                </a:lnTo>
                <a:lnTo>
                  <a:pt x="785" y="302"/>
                </a:lnTo>
                <a:lnTo>
                  <a:pt x="806" y="330"/>
                </a:lnTo>
                <a:lnTo>
                  <a:pt x="817" y="361"/>
                </a:lnTo>
                <a:lnTo>
                  <a:pt x="825" y="396"/>
                </a:lnTo>
                <a:lnTo>
                  <a:pt x="824" y="429"/>
                </a:lnTo>
                <a:lnTo>
                  <a:pt x="816" y="463"/>
                </a:lnTo>
                <a:lnTo>
                  <a:pt x="798" y="499"/>
                </a:lnTo>
                <a:lnTo>
                  <a:pt x="776" y="528"/>
                </a:lnTo>
                <a:lnTo>
                  <a:pt x="752" y="549"/>
                </a:lnTo>
                <a:lnTo>
                  <a:pt x="744" y="552"/>
                </a:lnTo>
                <a:lnTo>
                  <a:pt x="720" y="569"/>
                </a:lnTo>
                <a:lnTo>
                  <a:pt x="717" y="571"/>
                </a:lnTo>
                <a:lnTo>
                  <a:pt x="685" y="583"/>
                </a:lnTo>
                <a:lnTo>
                  <a:pt x="649" y="591"/>
                </a:lnTo>
                <a:lnTo>
                  <a:pt x="613" y="594"/>
                </a:lnTo>
                <a:lnTo>
                  <a:pt x="576" y="592"/>
                </a:lnTo>
                <a:lnTo>
                  <a:pt x="540" y="584"/>
                </a:lnTo>
                <a:lnTo>
                  <a:pt x="505" y="571"/>
                </a:lnTo>
                <a:lnTo>
                  <a:pt x="472" y="556"/>
                </a:lnTo>
                <a:lnTo>
                  <a:pt x="443" y="534"/>
                </a:lnTo>
                <a:lnTo>
                  <a:pt x="416" y="507"/>
                </a:lnTo>
                <a:lnTo>
                  <a:pt x="393" y="471"/>
                </a:lnTo>
                <a:lnTo>
                  <a:pt x="374" y="432"/>
                </a:lnTo>
                <a:lnTo>
                  <a:pt x="365" y="391"/>
                </a:lnTo>
                <a:lnTo>
                  <a:pt x="361" y="349"/>
                </a:lnTo>
                <a:lnTo>
                  <a:pt x="363" y="305"/>
                </a:lnTo>
                <a:lnTo>
                  <a:pt x="372" y="262"/>
                </a:lnTo>
                <a:lnTo>
                  <a:pt x="386" y="222"/>
                </a:lnTo>
                <a:lnTo>
                  <a:pt x="403" y="183"/>
                </a:lnTo>
                <a:lnTo>
                  <a:pt x="429" y="146"/>
                </a:lnTo>
                <a:lnTo>
                  <a:pt x="456" y="115"/>
                </a:lnTo>
                <a:lnTo>
                  <a:pt x="490" y="87"/>
                </a:lnTo>
                <a:lnTo>
                  <a:pt x="531" y="60"/>
                </a:lnTo>
                <a:lnTo>
                  <a:pt x="572" y="39"/>
                </a:lnTo>
                <a:lnTo>
                  <a:pt x="616" y="25"/>
                </a:lnTo>
                <a:lnTo>
                  <a:pt x="663" y="15"/>
                </a:lnTo>
                <a:lnTo>
                  <a:pt x="710" y="13"/>
                </a:lnTo>
                <a:lnTo>
                  <a:pt x="757" y="18"/>
                </a:lnTo>
                <a:lnTo>
                  <a:pt x="804" y="27"/>
                </a:lnTo>
                <a:lnTo>
                  <a:pt x="847" y="42"/>
                </a:lnTo>
                <a:lnTo>
                  <a:pt x="891" y="64"/>
                </a:lnTo>
                <a:lnTo>
                  <a:pt x="930" y="90"/>
                </a:lnTo>
                <a:lnTo>
                  <a:pt x="952" y="109"/>
                </a:lnTo>
                <a:lnTo>
                  <a:pt x="977" y="134"/>
                </a:lnTo>
                <a:lnTo>
                  <a:pt x="998" y="162"/>
                </a:lnTo>
                <a:lnTo>
                  <a:pt x="1019" y="196"/>
                </a:lnTo>
                <a:lnTo>
                  <a:pt x="1037" y="234"/>
                </a:lnTo>
                <a:lnTo>
                  <a:pt x="1052" y="275"/>
                </a:lnTo>
                <a:lnTo>
                  <a:pt x="1064" y="320"/>
                </a:lnTo>
                <a:lnTo>
                  <a:pt x="1072" y="369"/>
                </a:lnTo>
                <a:lnTo>
                  <a:pt x="1076" y="420"/>
                </a:lnTo>
                <a:lnTo>
                  <a:pt x="1076" y="474"/>
                </a:lnTo>
                <a:lnTo>
                  <a:pt x="1070" y="531"/>
                </a:lnTo>
                <a:lnTo>
                  <a:pt x="1059" y="590"/>
                </a:lnTo>
                <a:lnTo>
                  <a:pt x="1042" y="649"/>
                </a:lnTo>
                <a:lnTo>
                  <a:pt x="1018" y="714"/>
                </a:lnTo>
                <a:lnTo>
                  <a:pt x="988" y="776"/>
                </a:lnTo>
                <a:lnTo>
                  <a:pt x="949" y="842"/>
                </a:lnTo>
                <a:lnTo>
                  <a:pt x="940" y="854"/>
                </a:lnTo>
                <a:close/>
                <a:moveTo>
                  <a:pt x="746" y="863"/>
                </a:moveTo>
                <a:lnTo>
                  <a:pt x="753" y="854"/>
                </a:lnTo>
                <a:lnTo>
                  <a:pt x="759" y="849"/>
                </a:lnTo>
                <a:lnTo>
                  <a:pt x="754" y="852"/>
                </a:lnTo>
                <a:lnTo>
                  <a:pt x="746" y="863"/>
                </a:lnTo>
                <a:close/>
                <a:moveTo>
                  <a:pt x="830" y="965"/>
                </a:moveTo>
                <a:lnTo>
                  <a:pt x="839" y="950"/>
                </a:lnTo>
                <a:lnTo>
                  <a:pt x="849" y="920"/>
                </a:lnTo>
                <a:lnTo>
                  <a:pt x="853" y="895"/>
                </a:lnTo>
                <a:lnTo>
                  <a:pt x="852" y="872"/>
                </a:lnTo>
                <a:lnTo>
                  <a:pt x="848" y="852"/>
                </a:lnTo>
                <a:lnTo>
                  <a:pt x="840" y="835"/>
                </a:lnTo>
                <a:lnTo>
                  <a:pt x="830" y="821"/>
                </a:lnTo>
                <a:lnTo>
                  <a:pt x="819" y="812"/>
                </a:lnTo>
                <a:lnTo>
                  <a:pt x="802" y="802"/>
                </a:lnTo>
                <a:lnTo>
                  <a:pt x="782" y="797"/>
                </a:lnTo>
                <a:lnTo>
                  <a:pt x="801" y="790"/>
                </a:lnTo>
                <a:lnTo>
                  <a:pt x="818" y="776"/>
                </a:lnTo>
                <a:lnTo>
                  <a:pt x="820" y="773"/>
                </a:lnTo>
                <a:lnTo>
                  <a:pt x="824" y="772"/>
                </a:lnTo>
                <a:lnTo>
                  <a:pt x="842" y="753"/>
                </a:lnTo>
                <a:lnTo>
                  <a:pt x="854" y="730"/>
                </a:lnTo>
                <a:lnTo>
                  <a:pt x="858" y="710"/>
                </a:lnTo>
                <a:lnTo>
                  <a:pt x="857" y="702"/>
                </a:lnTo>
                <a:lnTo>
                  <a:pt x="855" y="724"/>
                </a:lnTo>
                <a:lnTo>
                  <a:pt x="845" y="747"/>
                </a:lnTo>
                <a:lnTo>
                  <a:pt x="829" y="765"/>
                </a:lnTo>
                <a:lnTo>
                  <a:pt x="825" y="767"/>
                </a:lnTo>
                <a:lnTo>
                  <a:pt x="831" y="758"/>
                </a:lnTo>
                <a:lnTo>
                  <a:pt x="837" y="736"/>
                </a:lnTo>
                <a:lnTo>
                  <a:pt x="837" y="712"/>
                </a:lnTo>
                <a:lnTo>
                  <a:pt x="831" y="694"/>
                </a:lnTo>
                <a:lnTo>
                  <a:pt x="820" y="680"/>
                </a:lnTo>
                <a:lnTo>
                  <a:pt x="804" y="671"/>
                </a:lnTo>
                <a:lnTo>
                  <a:pt x="785" y="665"/>
                </a:lnTo>
                <a:lnTo>
                  <a:pt x="766" y="667"/>
                </a:lnTo>
                <a:lnTo>
                  <a:pt x="789" y="666"/>
                </a:lnTo>
                <a:lnTo>
                  <a:pt x="807" y="673"/>
                </a:lnTo>
                <a:lnTo>
                  <a:pt x="821" y="688"/>
                </a:lnTo>
                <a:lnTo>
                  <a:pt x="828" y="707"/>
                </a:lnTo>
                <a:lnTo>
                  <a:pt x="830" y="728"/>
                </a:lnTo>
                <a:lnTo>
                  <a:pt x="824" y="746"/>
                </a:lnTo>
                <a:lnTo>
                  <a:pt x="812" y="764"/>
                </a:lnTo>
                <a:lnTo>
                  <a:pt x="797" y="775"/>
                </a:lnTo>
                <a:lnTo>
                  <a:pt x="778" y="783"/>
                </a:lnTo>
                <a:lnTo>
                  <a:pt x="753" y="784"/>
                </a:lnTo>
                <a:lnTo>
                  <a:pt x="728" y="777"/>
                </a:lnTo>
                <a:lnTo>
                  <a:pt x="708" y="763"/>
                </a:lnTo>
                <a:lnTo>
                  <a:pt x="692" y="743"/>
                </a:lnTo>
                <a:lnTo>
                  <a:pt x="682" y="719"/>
                </a:lnTo>
                <a:lnTo>
                  <a:pt x="680" y="693"/>
                </a:lnTo>
                <a:lnTo>
                  <a:pt x="688" y="667"/>
                </a:lnTo>
                <a:lnTo>
                  <a:pt x="698" y="643"/>
                </a:lnTo>
                <a:lnTo>
                  <a:pt x="715" y="625"/>
                </a:lnTo>
                <a:lnTo>
                  <a:pt x="736" y="608"/>
                </a:lnTo>
                <a:lnTo>
                  <a:pt x="761" y="600"/>
                </a:lnTo>
                <a:lnTo>
                  <a:pt x="792" y="597"/>
                </a:lnTo>
                <a:lnTo>
                  <a:pt x="819" y="601"/>
                </a:lnTo>
                <a:lnTo>
                  <a:pt x="846" y="612"/>
                </a:lnTo>
                <a:lnTo>
                  <a:pt x="869" y="627"/>
                </a:lnTo>
                <a:lnTo>
                  <a:pt x="888" y="649"/>
                </a:lnTo>
                <a:lnTo>
                  <a:pt x="902" y="672"/>
                </a:lnTo>
                <a:lnTo>
                  <a:pt x="910" y="700"/>
                </a:lnTo>
                <a:lnTo>
                  <a:pt x="917" y="742"/>
                </a:lnTo>
                <a:lnTo>
                  <a:pt x="913" y="785"/>
                </a:lnTo>
                <a:lnTo>
                  <a:pt x="904" y="827"/>
                </a:lnTo>
                <a:lnTo>
                  <a:pt x="887" y="870"/>
                </a:lnTo>
                <a:lnTo>
                  <a:pt x="864" y="914"/>
                </a:lnTo>
                <a:lnTo>
                  <a:pt x="833" y="962"/>
                </a:lnTo>
                <a:lnTo>
                  <a:pt x="830" y="965"/>
                </a:lnTo>
                <a:close/>
                <a:moveTo>
                  <a:pt x="835" y="981"/>
                </a:moveTo>
                <a:lnTo>
                  <a:pt x="849" y="964"/>
                </a:lnTo>
                <a:lnTo>
                  <a:pt x="877" y="923"/>
                </a:lnTo>
                <a:lnTo>
                  <a:pt x="898" y="885"/>
                </a:lnTo>
                <a:lnTo>
                  <a:pt x="914" y="850"/>
                </a:lnTo>
                <a:lnTo>
                  <a:pt x="924" y="818"/>
                </a:lnTo>
                <a:lnTo>
                  <a:pt x="930" y="788"/>
                </a:lnTo>
                <a:lnTo>
                  <a:pt x="934" y="765"/>
                </a:lnTo>
                <a:lnTo>
                  <a:pt x="935" y="743"/>
                </a:lnTo>
                <a:lnTo>
                  <a:pt x="934" y="727"/>
                </a:lnTo>
                <a:lnTo>
                  <a:pt x="931" y="714"/>
                </a:lnTo>
                <a:lnTo>
                  <a:pt x="931" y="708"/>
                </a:lnTo>
                <a:lnTo>
                  <a:pt x="931" y="704"/>
                </a:lnTo>
                <a:lnTo>
                  <a:pt x="920" y="673"/>
                </a:lnTo>
                <a:lnTo>
                  <a:pt x="904" y="646"/>
                </a:lnTo>
                <a:lnTo>
                  <a:pt x="882" y="622"/>
                </a:lnTo>
                <a:lnTo>
                  <a:pt x="855" y="605"/>
                </a:lnTo>
                <a:lnTo>
                  <a:pt x="826" y="594"/>
                </a:lnTo>
                <a:lnTo>
                  <a:pt x="795" y="589"/>
                </a:lnTo>
                <a:lnTo>
                  <a:pt x="762" y="591"/>
                </a:lnTo>
                <a:lnTo>
                  <a:pt x="732" y="602"/>
                </a:lnTo>
                <a:lnTo>
                  <a:pt x="707" y="618"/>
                </a:lnTo>
                <a:lnTo>
                  <a:pt x="689" y="640"/>
                </a:lnTo>
                <a:lnTo>
                  <a:pt x="674" y="667"/>
                </a:lnTo>
                <a:lnTo>
                  <a:pt x="669" y="696"/>
                </a:lnTo>
                <a:lnTo>
                  <a:pt x="670" y="715"/>
                </a:lnTo>
                <a:lnTo>
                  <a:pt x="668" y="710"/>
                </a:lnTo>
                <a:lnTo>
                  <a:pt x="663" y="683"/>
                </a:lnTo>
                <a:lnTo>
                  <a:pt x="667" y="656"/>
                </a:lnTo>
                <a:lnTo>
                  <a:pt x="676" y="629"/>
                </a:lnTo>
                <a:lnTo>
                  <a:pt x="689" y="605"/>
                </a:lnTo>
                <a:lnTo>
                  <a:pt x="706" y="584"/>
                </a:lnTo>
                <a:lnTo>
                  <a:pt x="720" y="573"/>
                </a:lnTo>
                <a:lnTo>
                  <a:pt x="735" y="566"/>
                </a:lnTo>
                <a:lnTo>
                  <a:pt x="746" y="558"/>
                </a:lnTo>
                <a:lnTo>
                  <a:pt x="762" y="551"/>
                </a:lnTo>
                <a:lnTo>
                  <a:pt x="795" y="544"/>
                </a:lnTo>
                <a:lnTo>
                  <a:pt x="826" y="547"/>
                </a:lnTo>
                <a:lnTo>
                  <a:pt x="858" y="554"/>
                </a:lnTo>
                <a:lnTo>
                  <a:pt x="886" y="567"/>
                </a:lnTo>
                <a:lnTo>
                  <a:pt x="900" y="578"/>
                </a:lnTo>
                <a:lnTo>
                  <a:pt x="915" y="593"/>
                </a:lnTo>
                <a:lnTo>
                  <a:pt x="930" y="612"/>
                </a:lnTo>
                <a:lnTo>
                  <a:pt x="942" y="635"/>
                </a:lnTo>
                <a:lnTo>
                  <a:pt x="951" y="661"/>
                </a:lnTo>
                <a:lnTo>
                  <a:pt x="958" y="691"/>
                </a:lnTo>
                <a:lnTo>
                  <a:pt x="961" y="722"/>
                </a:lnTo>
                <a:lnTo>
                  <a:pt x="959" y="757"/>
                </a:lnTo>
                <a:lnTo>
                  <a:pt x="954" y="794"/>
                </a:lnTo>
                <a:lnTo>
                  <a:pt x="943" y="834"/>
                </a:lnTo>
                <a:lnTo>
                  <a:pt x="924" y="873"/>
                </a:lnTo>
                <a:lnTo>
                  <a:pt x="913" y="891"/>
                </a:lnTo>
                <a:lnTo>
                  <a:pt x="902" y="907"/>
                </a:lnTo>
                <a:lnTo>
                  <a:pt x="856" y="963"/>
                </a:lnTo>
                <a:lnTo>
                  <a:pt x="835" y="981"/>
                </a:lnTo>
                <a:close/>
                <a:moveTo>
                  <a:pt x="3493" y="1076"/>
                </a:moveTo>
                <a:lnTo>
                  <a:pt x="3504" y="1061"/>
                </a:lnTo>
                <a:lnTo>
                  <a:pt x="3494" y="1075"/>
                </a:lnTo>
                <a:lnTo>
                  <a:pt x="3493" y="1076"/>
                </a:lnTo>
                <a:close/>
                <a:moveTo>
                  <a:pt x="460" y="1110"/>
                </a:moveTo>
                <a:lnTo>
                  <a:pt x="466" y="1091"/>
                </a:lnTo>
                <a:lnTo>
                  <a:pt x="469" y="1072"/>
                </a:lnTo>
                <a:lnTo>
                  <a:pt x="469" y="1052"/>
                </a:lnTo>
                <a:lnTo>
                  <a:pt x="460" y="1034"/>
                </a:lnTo>
                <a:lnTo>
                  <a:pt x="447" y="1018"/>
                </a:lnTo>
                <a:lnTo>
                  <a:pt x="431" y="1008"/>
                </a:lnTo>
                <a:lnTo>
                  <a:pt x="412" y="1005"/>
                </a:lnTo>
                <a:lnTo>
                  <a:pt x="393" y="1008"/>
                </a:lnTo>
                <a:lnTo>
                  <a:pt x="376" y="1018"/>
                </a:lnTo>
                <a:lnTo>
                  <a:pt x="364" y="1032"/>
                </a:lnTo>
                <a:lnTo>
                  <a:pt x="358" y="1050"/>
                </a:lnTo>
                <a:lnTo>
                  <a:pt x="360" y="1069"/>
                </a:lnTo>
                <a:lnTo>
                  <a:pt x="367" y="1081"/>
                </a:lnTo>
                <a:lnTo>
                  <a:pt x="379" y="1091"/>
                </a:lnTo>
                <a:lnTo>
                  <a:pt x="390" y="1095"/>
                </a:lnTo>
                <a:lnTo>
                  <a:pt x="406" y="1096"/>
                </a:lnTo>
                <a:lnTo>
                  <a:pt x="419" y="1089"/>
                </a:lnTo>
                <a:lnTo>
                  <a:pt x="428" y="1078"/>
                </a:lnTo>
                <a:lnTo>
                  <a:pt x="432" y="1063"/>
                </a:lnTo>
                <a:lnTo>
                  <a:pt x="431" y="1057"/>
                </a:lnTo>
                <a:lnTo>
                  <a:pt x="428" y="1051"/>
                </a:lnTo>
                <a:lnTo>
                  <a:pt x="424" y="1047"/>
                </a:lnTo>
                <a:lnTo>
                  <a:pt x="421" y="1043"/>
                </a:lnTo>
                <a:lnTo>
                  <a:pt x="415" y="1040"/>
                </a:lnTo>
                <a:lnTo>
                  <a:pt x="411" y="1038"/>
                </a:lnTo>
                <a:lnTo>
                  <a:pt x="404" y="1039"/>
                </a:lnTo>
                <a:lnTo>
                  <a:pt x="398" y="1040"/>
                </a:lnTo>
                <a:lnTo>
                  <a:pt x="393" y="1043"/>
                </a:lnTo>
                <a:lnTo>
                  <a:pt x="392" y="1046"/>
                </a:lnTo>
                <a:lnTo>
                  <a:pt x="389" y="1050"/>
                </a:lnTo>
                <a:lnTo>
                  <a:pt x="389" y="1055"/>
                </a:lnTo>
                <a:lnTo>
                  <a:pt x="390" y="1059"/>
                </a:lnTo>
                <a:lnTo>
                  <a:pt x="391" y="1063"/>
                </a:lnTo>
                <a:lnTo>
                  <a:pt x="393" y="1067"/>
                </a:lnTo>
                <a:lnTo>
                  <a:pt x="397" y="1070"/>
                </a:lnTo>
                <a:lnTo>
                  <a:pt x="399" y="1071"/>
                </a:lnTo>
                <a:lnTo>
                  <a:pt x="404" y="1072"/>
                </a:lnTo>
                <a:lnTo>
                  <a:pt x="408" y="1070"/>
                </a:lnTo>
                <a:lnTo>
                  <a:pt x="409" y="1071"/>
                </a:lnTo>
                <a:lnTo>
                  <a:pt x="409" y="1073"/>
                </a:lnTo>
                <a:lnTo>
                  <a:pt x="409" y="1075"/>
                </a:lnTo>
                <a:lnTo>
                  <a:pt x="408" y="1076"/>
                </a:lnTo>
                <a:lnTo>
                  <a:pt x="399" y="1083"/>
                </a:lnTo>
                <a:lnTo>
                  <a:pt x="389" y="1083"/>
                </a:lnTo>
                <a:lnTo>
                  <a:pt x="378" y="1079"/>
                </a:lnTo>
                <a:lnTo>
                  <a:pt x="372" y="1070"/>
                </a:lnTo>
                <a:lnTo>
                  <a:pt x="369" y="1063"/>
                </a:lnTo>
                <a:lnTo>
                  <a:pt x="367" y="1055"/>
                </a:lnTo>
                <a:lnTo>
                  <a:pt x="368" y="1049"/>
                </a:lnTo>
                <a:lnTo>
                  <a:pt x="369" y="1043"/>
                </a:lnTo>
                <a:lnTo>
                  <a:pt x="378" y="1027"/>
                </a:lnTo>
                <a:lnTo>
                  <a:pt x="390" y="1017"/>
                </a:lnTo>
                <a:lnTo>
                  <a:pt x="405" y="1012"/>
                </a:lnTo>
                <a:lnTo>
                  <a:pt x="424" y="1014"/>
                </a:lnTo>
                <a:lnTo>
                  <a:pt x="439" y="1020"/>
                </a:lnTo>
                <a:lnTo>
                  <a:pt x="441" y="1021"/>
                </a:lnTo>
                <a:lnTo>
                  <a:pt x="445" y="1024"/>
                </a:lnTo>
                <a:lnTo>
                  <a:pt x="451" y="1031"/>
                </a:lnTo>
                <a:lnTo>
                  <a:pt x="458" y="1040"/>
                </a:lnTo>
                <a:lnTo>
                  <a:pt x="463" y="1053"/>
                </a:lnTo>
                <a:lnTo>
                  <a:pt x="465" y="1068"/>
                </a:lnTo>
                <a:lnTo>
                  <a:pt x="465" y="1087"/>
                </a:lnTo>
                <a:lnTo>
                  <a:pt x="460" y="1110"/>
                </a:lnTo>
                <a:close/>
                <a:moveTo>
                  <a:pt x="304" y="1166"/>
                </a:moveTo>
                <a:lnTo>
                  <a:pt x="300" y="1164"/>
                </a:lnTo>
                <a:lnTo>
                  <a:pt x="278" y="1145"/>
                </a:lnTo>
                <a:lnTo>
                  <a:pt x="262" y="1122"/>
                </a:lnTo>
                <a:lnTo>
                  <a:pt x="250" y="1097"/>
                </a:lnTo>
                <a:lnTo>
                  <a:pt x="244" y="1069"/>
                </a:lnTo>
                <a:lnTo>
                  <a:pt x="240" y="1041"/>
                </a:lnTo>
                <a:lnTo>
                  <a:pt x="245" y="1007"/>
                </a:lnTo>
                <a:lnTo>
                  <a:pt x="258" y="974"/>
                </a:lnTo>
                <a:lnTo>
                  <a:pt x="269" y="955"/>
                </a:lnTo>
                <a:lnTo>
                  <a:pt x="271" y="961"/>
                </a:lnTo>
                <a:lnTo>
                  <a:pt x="280" y="1025"/>
                </a:lnTo>
                <a:lnTo>
                  <a:pt x="290" y="1092"/>
                </a:lnTo>
                <a:lnTo>
                  <a:pt x="302" y="1159"/>
                </a:lnTo>
                <a:lnTo>
                  <a:pt x="304" y="1166"/>
                </a:lnTo>
                <a:close/>
                <a:moveTo>
                  <a:pt x="3257" y="1199"/>
                </a:moveTo>
                <a:lnTo>
                  <a:pt x="3259" y="1187"/>
                </a:lnTo>
                <a:lnTo>
                  <a:pt x="3259" y="1188"/>
                </a:lnTo>
                <a:lnTo>
                  <a:pt x="3257" y="1199"/>
                </a:lnTo>
                <a:close/>
                <a:moveTo>
                  <a:pt x="1378" y="1229"/>
                </a:moveTo>
                <a:lnTo>
                  <a:pt x="1420" y="1224"/>
                </a:lnTo>
                <a:lnTo>
                  <a:pt x="1457" y="1225"/>
                </a:lnTo>
                <a:lnTo>
                  <a:pt x="1423" y="1223"/>
                </a:lnTo>
                <a:lnTo>
                  <a:pt x="1380" y="1228"/>
                </a:lnTo>
                <a:lnTo>
                  <a:pt x="1378" y="1229"/>
                </a:lnTo>
                <a:close/>
                <a:moveTo>
                  <a:pt x="2949" y="1235"/>
                </a:moveTo>
                <a:lnTo>
                  <a:pt x="2950" y="1230"/>
                </a:lnTo>
                <a:lnTo>
                  <a:pt x="2947" y="1227"/>
                </a:lnTo>
                <a:lnTo>
                  <a:pt x="2946" y="1223"/>
                </a:lnTo>
                <a:lnTo>
                  <a:pt x="2943" y="1221"/>
                </a:lnTo>
                <a:lnTo>
                  <a:pt x="2946" y="1226"/>
                </a:lnTo>
                <a:lnTo>
                  <a:pt x="2947" y="1229"/>
                </a:lnTo>
                <a:lnTo>
                  <a:pt x="2949" y="1235"/>
                </a:lnTo>
                <a:close/>
                <a:moveTo>
                  <a:pt x="1508" y="1237"/>
                </a:moveTo>
                <a:lnTo>
                  <a:pt x="1464" y="1225"/>
                </a:lnTo>
                <a:lnTo>
                  <a:pt x="1457" y="1225"/>
                </a:lnTo>
                <a:lnTo>
                  <a:pt x="1466" y="1226"/>
                </a:lnTo>
                <a:lnTo>
                  <a:pt x="1508" y="1237"/>
                </a:lnTo>
                <a:close/>
                <a:moveTo>
                  <a:pt x="558" y="1358"/>
                </a:moveTo>
                <a:lnTo>
                  <a:pt x="533" y="1335"/>
                </a:lnTo>
                <a:lnTo>
                  <a:pt x="490" y="1299"/>
                </a:lnTo>
                <a:lnTo>
                  <a:pt x="440" y="1267"/>
                </a:lnTo>
                <a:lnTo>
                  <a:pt x="404" y="1243"/>
                </a:lnTo>
                <a:lnTo>
                  <a:pt x="363" y="1222"/>
                </a:lnTo>
                <a:lnTo>
                  <a:pt x="347" y="1216"/>
                </a:lnTo>
                <a:lnTo>
                  <a:pt x="340" y="1184"/>
                </a:lnTo>
                <a:lnTo>
                  <a:pt x="355" y="1188"/>
                </a:lnTo>
                <a:lnTo>
                  <a:pt x="380" y="1188"/>
                </a:lnTo>
                <a:lnTo>
                  <a:pt x="407" y="1181"/>
                </a:lnTo>
                <a:lnTo>
                  <a:pt x="430" y="1170"/>
                </a:lnTo>
                <a:lnTo>
                  <a:pt x="450" y="1153"/>
                </a:lnTo>
                <a:lnTo>
                  <a:pt x="466" y="1135"/>
                </a:lnTo>
                <a:lnTo>
                  <a:pt x="475" y="1115"/>
                </a:lnTo>
                <a:lnTo>
                  <a:pt x="479" y="1093"/>
                </a:lnTo>
                <a:lnTo>
                  <a:pt x="480" y="1071"/>
                </a:lnTo>
                <a:lnTo>
                  <a:pt x="476" y="1050"/>
                </a:lnTo>
                <a:lnTo>
                  <a:pt x="467" y="1030"/>
                </a:lnTo>
                <a:lnTo>
                  <a:pt x="451" y="1013"/>
                </a:lnTo>
                <a:lnTo>
                  <a:pt x="444" y="1006"/>
                </a:lnTo>
                <a:lnTo>
                  <a:pt x="460" y="1024"/>
                </a:lnTo>
                <a:lnTo>
                  <a:pt x="473" y="1046"/>
                </a:lnTo>
                <a:lnTo>
                  <a:pt x="477" y="1068"/>
                </a:lnTo>
                <a:lnTo>
                  <a:pt x="476" y="1094"/>
                </a:lnTo>
                <a:lnTo>
                  <a:pt x="469" y="1119"/>
                </a:lnTo>
                <a:lnTo>
                  <a:pt x="458" y="1139"/>
                </a:lnTo>
                <a:lnTo>
                  <a:pt x="437" y="1161"/>
                </a:lnTo>
                <a:lnTo>
                  <a:pt x="411" y="1176"/>
                </a:lnTo>
                <a:lnTo>
                  <a:pt x="383" y="1182"/>
                </a:lnTo>
                <a:lnTo>
                  <a:pt x="354" y="1182"/>
                </a:lnTo>
                <a:lnTo>
                  <a:pt x="339" y="1179"/>
                </a:lnTo>
                <a:lnTo>
                  <a:pt x="333" y="1152"/>
                </a:lnTo>
                <a:lnTo>
                  <a:pt x="320" y="1086"/>
                </a:lnTo>
                <a:lnTo>
                  <a:pt x="308" y="1021"/>
                </a:lnTo>
                <a:lnTo>
                  <a:pt x="297" y="957"/>
                </a:lnTo>
                <a:lnTo>
                  <a:pt x="291" y="928"/>
                </a:lnTo>
                <a:lnTo>
                  <a:pt x="297" y="921"/>
                </a:lnTo>
                <a:lnTo>
                  <a:pt x="327" y="901"/>
                </a:lnTo>
                <a:lnTo>
                  <a:pt x="357" y="889"/>
                </a:lnTo>
                <a:lnTo>
                  <a:pt x="393" y="882"/>
                </a:lnTo>
                <a:lnTo>
                  <a:pt x="426" y="883"/>
                </a:lnTo>
                <a:lnTo>
                  <a:pt x="459" y="891"/>
                </a:lnTo>
                <a:lnTo>
                  <a:pt x="491" y="903"/>
                </a:lnTo>
                <a:lnTo>
                  <a:pt x="519" y="924"/>
                </a:lnTo>
                <a:lnTo>
                  <a:pt x="543" y="951"/>
                </a:lnTo>
                <a:lnTo>
                  <a:pt x="563" y="982"/>
                </a:lnTo>
                <a:lnTo>
                  <a:pt x="577" y="1017"/>
                </a:lnTo>
                <a:lnTo>
                  <a:pt x="586" y="1051"/>
                </a:lnTo>
                <a:lnTo>
                  <a:pt x="593" y="1095"/>
                </a:lnTo>
                <a:lnTo>
                  <a:pt x="595" y="1141"/>
                </a:lnTo>
                <a:lnTo>
                  <a:pt x="590" y="1187"/>
                </a:lnTo>
                <a:lnTo>
                  <a:pt x="582" y="1234"/>
                </a:lnTo>
                <a:lnTo>
                  <a:pt x="573" y="1284"/>
                </a:lnTo>
                <a:lnTo>
                  <a:pt x="562" y="1333"/>
                </a:lnTo>
                <a:lnTo>
                  <a:pt x="558" y="1358"/>
                </a:lnTo>
                <a:close/>
                <a:moveTo>
                  <a:pt x="3669" y="1488"/>
                </a:moveTo>
                <a:lnTo>
                  <a:pt x="3672" y="1483"/>
                </a:lnTo>
                <a:lnTo>
                  <a:pt x="3685" y="1470"/>
                </a:lnTo>
                <a:lnTo>
                  <a:pt x="3685" y="1475"/>
                </a:lnTo>
                <a:lnTo>
                  <a:pt x="3677" y="1484"/>
                </a:lnTo>
                <a:lnTo>
                  <a:pt x="3669" y="1488"/>
                </a:lnTo>
                <a:close/>
                <a:moveTo>
                  <a:pt x="2023" y="1531"/>
                </a:moveTo>
                <a:lnTo>
                  <a:pt x="2020" y="1531"/>
                </a:lnTo>
                <a:lnTo>
                  <a:pt x="2025" y="1523"/>
                </a:lnTo>
                <a:lnTo>
                  <a:pt x="2023" y="1531"/>
                </a:lnTo>
                <a:close/>
                <a:moveTo>
                  <a:pt x="3827" y="1534"/>
                </a:moveTo>
                <a:lnTo>
                  <a:pt x="3828" y="1530"/>
                </a:lnTo>
                <a:lnTo>
                  <a:pt x="3828" y="1517"/>
                </a:lnTo>
                <a:lnTo>
                  <a:pt x="3827" y="1534"/>
                </a:lnTo>
                <a:close/>
                <a:moveTo>
                  <a:pt x="3986" y="1541"/>
                </a:moveTo>
                <a:lnTo>
                  <a:pt x="4055" y="1541"/>
                </a:lnTo>
                <a:lnTo>
                  <a:pt x="4051" y="1514"/>
                </a:lnTo>
                <a:lnTo>
                  <a:pt x="4042" y="1473"/>
                </a:lnTo>
                <a:lnTo>
                  <a:pt x="4026" y="1433"/>
                </a:lnTo>
                <a:lnTo>
                  <a:pt x="4007" y="1398"/>
                </a:lnTo>
                <a:lnTo>
                  <a:pt x="3980" y="1370"/>
                </a:lnTo>
                <a:lnTo>
                  <a:pt x="3954" y="1346"/>
                </a:lnTo>
                <a:lnTo>
                  <a:pt x="3925" y="1328"/>
                </a:lnTo>
                <a:lnTo>
                  <a:pt x="3904" y="1320"/>
                </a:lnTo>
                <a:lnTo>
                  <a:pt x="3886" y="1315"/>
                </a:lnTo>
                <a:lnTo>
                  <a:pt x="3872" y="1313"/>
                </a:lnTo>
                <a:lnTo>
                  <a:pt x="3863" y="1311"/>
                </a:lnTo>
                <a:lnTo>
                  <a:pt x="3860" y="1312"/>
                </a:lnTo>
                <a:lnTo>
                  <a:pt x="3862" y="1313"/>
                </a:lnTo>
                <a:lnTo>
                  <a:pt x="3872" y="1314"/>
                </a:lnTo>
                <a:lnTo>
                  <a:pt x="3884" y="1319"/>
                </a:lnTo>
                <a:lnTo>
                  <a:pt x="3900" y="1328"/>
                </a:lnTo>
                <a:lnTo>
                  <a:pt x="3918" y="1340"/>
                </a:lnTo>
                <a:lnTo>
                  <a:pt x="3939" y="1359"/>
                </a:lnTo>
                <a:lnTo>
                  <a:pt x="3958" y="1384"/>
                </a:lnTo>
                <a:lnTo>
                  <a:pt x="3974" y="1413"/>
                </a:lnTo>
                <a:lnTo>
                  <a:pt x="3984" y="1447"/>
                </a:lnTo>
                <a:lnTo>
                  <a:pt x="3990" y="1480"/>
                </a:lnTo>
                <a:lnTo>
                  <a:pt x="3990" y="1513"/>
                </a:lnTo>
                <a:lnTo>
                  <a:pt x="3986" y="1541"/>
                </a:lnTo>
                <a:close/>
                <a:moveTo>
                  <a:pt x="3270" y="1541"/>
                </a:moveTo>
                <a:lnTo>
                  <a:pt x="3311" y="1541"/>
                </a:lnTo>
                <a:lnTo>
                  <a:pt x="3333" y="1509"/>
                </a:lnTo>
                <a:lnTo>
                  <a:pt x="3334" y="1507"/>
                </a:lnTo>
                <a:lnTo>
                  <a:pt x="3342" y="1496"/>
                </a:lnTo>
                <a:lnTo>
                  <a:pt x="3353" y="1481"/>
                </a:lnTo>
                <a:lnTo>
                  <a:pt x="3368" y="1460"/>
                </a:lnTo>
                <a:lnTo>
                  <a:pt x="3389" y="1437"/>
                </a:lnTo>
                <a:lnTo>
                  <a:pt x="3414" y="1412"/>
                </a:lnTo>
                <a:lnTo>
                  <a:pt x="3445" y="1386"/>
                </a:lnTo>
                <a:lnTo>
                  <a:pt x="3479" y="1359"/>
                </a:lnTo>
                <a:lnTo>
                  <a:pt x="3519" y="1335"/>
                </a:lnTo>
                <a:lnTo>
                  <a:pt x="3563" y="1311"/>
                </a:lnTo>
                <a:lnTo>
                  <a:pt x="3612" y="1290"/>
                </a:lnTo>
                <a:lnTo>
                  <a:pt x="3665" y="1276"/>
                </a:lnTo>
                <a:lnTo>
                  <a:pt x="3704" y="1270"/>
                </a:lnTo>
                <a:lnTo>
                  <a:pt x="3708" y="1270"/>
                </a:lnTo>
                <a:lnTo>
                  <a:pt x="3720" y="1270"/>
                </a:lnTo>
                <a:lnTo>
                  <a:pt x="3739" y="1269"/>
                </a:lnTo>
                <a:lnTo>
                  <a:pt x="3762" y="1271"/>
                </a:lnTo>
                <a:lnTo>
                  <a:pt x="3789" y="1274"/>
                </a:lnTo>
                <a:lnTo>
                  <a:pt x="3818" y="1276"/>
                </a:lnTo>
                <a:lnTo>
                  <a:pt x="3847" y="1282"/>
                </a:lnTo>
                <a:lnTo>
                  <a:pt x="3874" y="1287"/>
                </a:lnTo>
                <a:lnTo>
                  <a:pt x="3901" y="1296"/>
                </a:lnTo>
                <a:lnTo>
                  <a:pt x="3923" y="1306"/>
                </a:lnTo>
                <a:lnTo>
                  <a:pt x="3920" y="1303"/>
                </a:lnTo>
                <a:lnTo>
                  <a:pt x="3909" y="1298"/>
                </a:lnTo>
                <a:lnTo>
                  <a:pt x="3892" y="1291"/>
                </a:lnTo>
                <a:lnTo>
                  <a:pt x="3868" y="1282"/>
                </a:lnTo>
                <a:lnTo>
                  <a:pt x="3839" y="1273"/>
                </a:lnTo>
                <a:lnTo>
                  <a:pt x="3803" y="1266"/>
                </a:lnTo>
                <a:lnTo>
                  <a:pt x="3762" y="1261"/>
                </a:lnTo>
                <a:lnTo>
                  <a:pt x="3718" y="1259"/>
                </a:lnTo>
                <a:lnTo>
                  <a:pt x="3664" y="1257"/>
                </a:lnTo>
                <a:lnTo>
                  <a:pt x="3617" y="1253"/>
                </a:lnTo>
                <a:lnTo>
                  <a:pt x="3576" y="1246"/>
                </a:lnTo>
                <a:lnTo>
                  <a:pt x="3540" y="1236"/>
                </a:lnTo>
                <a:lnTo>
                  <a:pt x="3532" y="1232"/>
                </a:lnTo>
                <a:lnTo>
                  <a:pt x="3542" y="1231"/>
                </a:lnTo>
                <a:lnTo>
                  <a:pt x="3575" y="1231"/>
                </a:lnTo>
                <a:lnTo>
                  <a:pt x="3613" y="1231"/>
                </a:lnTo>
                <a:lnTo>
                  <a:pt x="3662" y="1233"/>
                </a:lnTo>
                <a:lnTo>
                  <a:pt x="3710" y="1238"/>
                </a:lnTo>
                <a:lnTo>
                  <a:pt x="3756" y="1243"/>
                </a:lnTo>
                <a:lnTo>
                  <a:pt x="3797" y="1251"/>
                </a:lnTo>
                <a:lnTo>
                  <a:pt x="3835" y="1259"/>
                </a:lnTo>
                <a:lnTo>
                  <a:pt x="3865" y="1265"/>
                </a:lnTo>
                <a:lnTo>
                  <a:pt x="3886" y="1269"/>
                </a:lnTo>
                <a:lnTo>
                  <a:pt x="3926" y="1281"/>
                </a:lnTo>
                <a:lnTo>
                  <a:pt x="3960" y="1293"/>
                </a:lnTo>
                <a:lnTo>
                  <a:pt x="3992" y="1303"/>
                </a:lnTo>
                <a:lnTo>
                  <a:pt x="4025" y="1317"/>
                </a:lnTo>
                <a:lnTo>
                  <a:pt x="4029" y="1319"/>
                </a:lnTo>
                <a:lnTo>
                  <a:pt x="4039" y="1324"/>
                </a:lnTo>
                <a:lnTo>
                  <a:pt x="4062" y="1335"/>
                </a:lnTo>
                <a:lnTo>
                  <a:pt x="4087" y="1341"/>
                </a:lnTo>
                <a:lnTo>
                  <a:pt x="4114" y="1341"/>
                </a:lnTo>
                <a:lnTo>
                  <a:pt x="4141" y="1335"/>
                </a:lnTo>
                <a:lnTo>
                  <a:pt x="4166" y="1321"/>
                </a:lnTo>
                <a:lnTo>
                  <a:pt x="4186" y="1301"/>
                </a:lnTo>
                <a:lnTo>
                  <a:pt x="4200" y="1279"/>
                </a:lnTo>
                <a:lnTo>
                  <a:pt x="4209" y="1252"/>
                </a:lnTo>
                <a:lnTo>
                  <a:pt x="4209" y="1228"/>
                </a:lnTo>
                <a:lnTo>
                  <a:pt x="4203" y="1205"/>
                </a:lnTo>
                <a:lnTo>
                  <a:pt x="4191" y="1184"/>
                </a:lnTo>
                <a:lnTo>
                  <a:pt x="4175" y="1167"/>
                </a:lnTo>
                <a:lnTo>
                  <a:pt x="4155" y="1154"/>
                </a:lnTo>
                <a:lnTo>
                  <a:pt x="4133" y="1149"/>
                </a:lnTo>
                <a:lnTo>
                  <a:pt x="4107" y="1150"/>
                </a:lnTo>
                <a:lnTo>
                  <a:pt x="4089" y="1156"/>
                </a:lnTo>
                <a:lnTo>
                  <a:pt x="4072" y="1169"/>
                </a:lnTo>
                <a:lnTo>
                  <a:pt x="4061" y="1186"/>
                </a:lnTo>
                <a:lnTo>
                  <a:pt x="4054" y="1203"/>
                </a:lnTo>
                <a:lnTo>
                  <a:pt x="4053" y="1223"/>
                </a:lnTo>
                <a:lnTo>
                  <a:pt x="4058" y="1243"/>
                </a:lnTo>
                <a:lnTo>
                  <a:pt x="4067" y="1257"/>
                </a:lnTo>
                <a:lnTo>
                  <a:pt x="4084" y="1268"/>
                </a:lnTo>
                <a:lnTo>
                  <a:pt x="4102" y="1274"/>
                </a:lnTo>
                <a:lnTo>
                  <a:pt x="4120" y="1272"/>
                </a:lnTo>
                <a:lnTo>
                  <a:pt x="4134" y="1265"/>
                </a:lnTo>
                <a:lnTo>
                  <a:pt x="4146" y="1252"/>
                </a:lnTo>
                <a:lnTo>
                  <a:pt x="4150" y="1240"/>
                </a:lnTo>
                <a:lnTo>
                  <a:pt x="4150" y="1226"/>
                </a:lnTo>
                <a:lnTo>
                  <a:pt x="4143" y="1213"/>
                </a:lnTo>
                <a:lnTo>
                  <a:pt x="4136" y="1207"/>
                </a:lnTo>
                <a:lnTo>
                  <a:pt x="4124" y="1202"/>
                </a:lnTo>
                <a:lnTo>
                  <a:pt x="4109" y="1204"/>
                </a:lnTo>
                <a:lnTo>
                  <a:pt x="4100" y="1212"/>
                </a:lnTo>
                <a:lnTo>
                  <a:pt x="4095" y="1222"/>
                </a:lnTo>
                <a:lnTo>
                  <a:pt x="4094" y="1232"/>
                </a:lnTo>
                <a:lnTo>
                  <a:pt x="4092" y="1233"/>
                </a:lnTo>
                <a:lnTo>
                  <a:pt x="4092" y="1234"/>
                </a:lnTo>
                <a:lnTo>
                  <a:pt x="4088" y="1235"/>
                </a:lnTo>
                <a:lnTo>
                  <a:pt x="4086" y="1234"/>
                </a:lnTo>
                <a:lnTo>
                  <a:pt x="4082" y="1230"/>
                </a:lnTo>
                <a:lnTo>
                  <a:pt x="4076" y="1219"/>
                </a:lnTo>
                <a:lnTo>
                  <a:pt x="4076" y="1203"/>
                </a:lnTo>
                <a:lnTo>
                  <a:pt x="4082" y="1189"/>
                </a:lnTo>
                <a:lnTo>
                  <a:pt x="4091" y="1177"/>
                </a:lnTo>
                <a:lnTo>
                  <a:pt x="4104" y="1170"/>
                </a:lnTo>
                <a:lnTo>
                  <a:pt x="4119" y="1164"/>
                </a:lnTo>
                <a:lnTo>
                  <a:pt x="4137" y="1166"/>
                </a:lnTo>
                <a:lnTo>
                  <a:pt x="4152" y="1171"/>
                </a:lnTo>
                <a:lnTo>
                  <a:pt x="4171" y="1181"/>
                </a:lnTo>
                <a:lnTo>
                  <a:pt x="4183" y="1198"/>
                </a:lnTo>
                <a:lnTo>
                  <a:pt x="4192" y="1216"/>
                </a:lnTo>
                <a:lnTo>
                  <a:pt x="4195" y="1237"/>
                </a:lnTo>
                <a:lnTo>
                  <a:pt x="4195" y="1259"/>
                </a:lnTo>
                <a:lnTo>
                  <a:pt x="4187" y="1279"/>
                </a:lnTo>
                <a:lnTo>
                  <a:pt x="4175" y="1297"/>
                </a:lnTo>
                <a:lnTo>
                  <a:pt x="4174" y="1300"/>
                </a:lnTo>
                <a:lnTo>
                  <a:pt x="4169" y="1302"/>
                </a:lnTo>
                <a:lnTo>
                  <a:pt x="4161" y="1310"/>
                </a:lnTo>
                <a:lnTo>
                  <a:pt x="4151" y="1319"/>
                </a:lnTo>
                <a:lnTo>
                  <a:pt x="4137" y="1325"/>
                </a:lnTo>
                <a:lnTo>
                  <a:pt x="4120" y="1330"/>
                </a:lnTo>
                <a:lnTo>
                  <a:pt x="4098" y="1332"/>
                </a:lnTo>
                <a:lnTo>
                  <a:pt x="4075" y="1331"/>
                </a:lnTo>
                <a:lnTo>
                  <a:pt x="4046" y="1325"/>
                </a:lnTo>
                <a:lnTo>
                  <a:pt x="4035" y="1320"/>
                </a:lnTo>
                <a:lnTo>
                  <a:pt x="4025" y="1316"/>
                </a:lnTo>
                <a:lnTo>
                  <a:pt x="3993" y="1302"/>
                </a:lnTo>
                <a:lnTo>
                  <a:pt x="3961" y="1290"/>
                </a:lnTo>
                <a:lnTo>
                  <a:pt x="3927" y="1278"/>
                </a:lnTo>
                <a:lnTo>
                  <a:pt x="3887" y="1266"/>
                </a:lnTo>
                <a:lnTo>
                  <a:pt x="3866" y="1260"/>
                </a:lnTo>
                <a:lnTo>
                  <a:pt x="3835" y="1254"/>
                </a:lnTo>
                <a:lnTo>
                  <a:pt x="3799" y="1247"/>
                </a:lnTo>
                <a:lnTo>
                  <a:pt x="3755" y="1240"/>
                </a:lnTo>
                <a:lnTo>
                  <a:pt x="3710" y="1235"/>
                </a:lnTo>
                <a:lnTo>
                  <a:pt x="3663" y="1229"/>
                </a:lnTo>
                <a:lnTo>
                  <a:pt x="3612" y="1228"/>
                </a:lnTo>
                <a:lnTo>
                  <a:pt x="3576" y="1227"/>
                </a:lnTo>
                <a:lnTo>
                  <a:pt x="3540" y="1228"/>
                </a:lnTo>
                <a:lnTo>
                  <a:pt x="3526" y="1229"/>
                </a:lnTo>
                <a:lnTo>
                  <a:pt x="3507" y="1219"/>
                </a:lnTo>
                <a:lnTo>
                  <a:pt x="3478" y="1199"/>
                </a:lnTo>
                <a:lnTo>
                  <a:pt x="3451" y="1173"/>
                </a:lnTo>
                <a:lnTo>
                  <a:pt x="3437" y="1148"/>
                </a:lnTo>
                <a:lnTo>
                  <a:pt x="3429" y="1122"/>
                </a:lnTo>
                <a:lnTo>
                  <a:pt x="3429" y="1096"/>
                </a:lnTo>
                <a:lnTo>
                  <a:pt x="3434" y="1069"/>
                </a:lnTo>
                <a:lnTo>
                  <a:pt x="3445" y="1045"/>
                </a:lnTo>
                <a:lnTo>
                  <a:pt x="3464" y="1024"/>
                </a:lnTo>
                <a:lnTo>
                  <a:pt x="3484" y="1012"/>
                </a:lnTo>
                <a:lnTo>
                  <a:pt x="3505" y="1005"/>
                </a:lnTo>
                <a:lnTo>
                  <a:pt x="3526" y="1005"/>
                </a:lnTo>
                <a:lnTo>
                  <a:pt x="3547" y="1009"/>
                </a:lnTo>
                <a:lnTo>
                  <a:pt x="3566" y="1019"/>
                </a:lnTo>
                <a:lnTo>
                  <a:pt x="3585" y="1034"/>
                </a:lnTo>
                <a:lnTo>
                  <a:pt x="3595" y="1053"/>
                </a:lnTo>
                <a:lnTo>
                  <a:pt x="3600" y="1073"/>
                </a:lnTo>
                <a:lnTo>
                  <a:pt x="3597" y="1093"/>
                </a:lnTo>
                <a:lnTo>
                  <a:pt x="3590" y="1112"/>
                </a:lnTo>
                <a:lnTo>
                  <a:pt x="3576" y="1129"/>
                </a:lnTo>
                <a:lnTo>
                  <a:pt x="3561" y="1139"/>
                </a:lnTo>
                <a:lnTo>
                  <a:pt x="3544" y="1143"/>
                </a:lnTo>
                <a:lnTo>
                  <a:pt x="3528" y="1142"/>
                </a:lnTo>
                <a:lnTo>
                  <a:pt x="3513" y="1133"/>
                </a:lnTo>
                <a:lnTo>
                  <a:pt x="3500" y="1123"/>
                </a:lnTo>
                <a:lnTo>
                  <a:pt x="3492" y="1107"/>
                </a:lnTo>
                <a:lnTo>
                  <a:pt x="3490" y="1091"/>
                </a:lnTo>
                <a:lnTo>
                  <a:pt x="3493" y="1076"/>
                </a:lnTo>
                <a:lnTo>
                  <a:pt x="3493" y="1076"/>
                </a:lnTo>
                <a:lnTo>
                  <a:pt x="3488" y="1095"/>
                </a:lnTo>
                <a:lnTo>
                  <a:pt x="3489" y="1114"/>
                </a:lnTo>
                <a:lnTo>
                  <a:pt x="3498" y="1132"/>
                </a:lnTo>
                <a:lnTo>
                  <a:pt x="3514" y="1144"/>
                </a:lnTo>
                <a:lnTo>
                  <a:pt x="3531" y="1150"/>
                </a:lnTo>
                <a:lnTo>
                  <a:pt x="3550" y="1152"/>
                </a:lnTo>
                <a:lnTo>
                  <a:pt x="3568" y="1148"/>
                </a:lnTo>
                <a:lnTo>
                  <a:pt x="3585" y="1138"/>
                </a:lnTo>
                <a:lnTo>
                  <a:pt x="3601" y="1120"/>
                </a:lnTo>
                <a:lnTo>
                  <a:pt x="3611" y="1098"/>
                </a:lnTo>
                <a:lnTo>
                  <a:pt x="3613" y="1075"/>
                </a:lnTo>
                <a:lnTo>
                  <a:pt x="3607" y="1051"/>
                </a:lnTo>
                <a:lnTo>
                  <a:pt x="3594" y="1030"/>
                </a:lnTo>
                <a:lnTo>
                  <a:pt x="3576" y="1013"/>
                </a:lnTo>
                <a:lnTo>
                  <a:pt x="3554" y="1001"/>
                </a:lnTo>
                <a:lnTo>
                  <a:pt x="3529" y="996"/>
                </a:lnTo>
                <a:lnTo>
                  <a:pt x="3505" y="998"/>
                </a:lnTo>
                <a:lnTo>
                  <a:pt x="3482" y="1005"/>
                </a:lnTo>
                <a:lnTo>
                  <a:pt x="3460" y="1018"/>
                </a:lnTo>
                <a:lnTo>
                  <a:pt x="3440" y="1038"/>
                </a:lnTo>
                <a:lnTo>
                  <a:pt x="3427" y="1062"/>
                </a:lnTo>
                <a:lnTo>
                  <a:pt x="3420" y="1087"/>
                </a:lnTo>
                <a:lnTo>
                  <a:pt x="3417" y="1113"/>
                </a:lnTo>
                <a:lnTo>
                  <a:pt x="3420" y="1139"/>
                </a:lnTo>
                <a:lnTo>
                  <a:pt x="3430" y="1165"/>
                </a:lnTo>
                <a:lnTo>
                  <a:pt x="3444" y="1187"/>
                </a:lnTo>
                <a:lnTo>
                  <a:pt x="3447" y="1190"/>
                </a:lnTo>
                <a:lnTo>
                  <a:pt x="3452" y="1195"/>
                </a:lnTo>
                <a:lnTo>
                  <a:pt x="3460" y="1204"/>
                </a:lnTo>
                <a:lnTo>
                  <a:pt x="3473" y="1215"/>
                </a:lnTo>
                <a:lnTo>
                  <a:pt x="3490" y="1227"/>
                </a:lnTo>
                <a:lnTo>
                  <a:pt x="3496" y="1230"/>
                </a:lnTo>
                <a:lnTo>
                  <a:pt x="3476" y="1232"/>
                </a:lnTo>
                <a:lnTo>
                  <a:pt x="3456" y="1233"/>
                </a:lnTo>
                <a:lnTo>
                  <a:pt x="3444" y="1222"/>
                </a:lnTo>
                <a:lnTo>
                  <a:pt x="3430" y="1212"/>
                </a:lnTo>
                <a:lnTo>
                  <a:pt x="3421" y="1202"/>
                </a:lnTo>
                <a:lnTo>
                  <a:pt x="3413" y="1196"/>
                </a:lnTo>
                <a:lnTo>
                  <a:pt x="3410" y="1193"/>
                </a:lnTo>
                <a:lnTo>
                  <a:pt x="3384" y="1168"/>
                </a:lnTo>
                <a:lnTo>
                  <a:pt x="3360" y="1150"/>
                </a:lnTo>
                <a:lnTo>
                  <a:pt x="3338" y="1138"/>
                </a:lnTo>
                <a:lnTo>
                  <a:pt x="3318" y="1132"/>
                </a:lnTo>
                <a:lnTo>
                  <a:pt x="3302" y="1128"/>
                </a:lnTo>
                <a:lnTo>
                  <a:pt x="3290" y="1129"/>
                </a:lnTo>
                <a:lnTo>
                  <a:pt x="3283" y="1130"/>
                </a:lnTo>
                <a:lnTo>
                  <a:pt x="3281" y="1129"/>
                </a:lnTo>
                <a:lnTo>
                  <a:pt x="3261" y="1134"/>
                </a:lnTo>
                <a:lnTo>
                  <a:pt x="3245" y="1145"/>
                </a:lnTo>
                <a:lnTo>
                  <a:pt x="3232" y="1161"/>
                </a:lnTo>
                <a:lnTo>
                  <a:pt x="3225" y="1179"/>
                </a:lnTo>
                <a:lnTo>
                  <a:pt x="3225" y="1198"/>
                </a:lnTo>
                <a:lnTo>
                  <a:pt x="3231" y="1217"/>
                </a:lnTo>
                <a:lnTo>
                  <a:pt x="3242" y="1232"/>
                </a:lnTo>
                <a:lnTo>
                  <a:pt x="3260" y="1243"/>
                </a:lnTo>
                <a:lnTo>
                  <a:pt x="3280" y="1245"/>
                </a:lnTo>
                <a:lnTo>
                  <a:pt x="3295" y="1239"/>
                </a:lnTo>
                <a:lnTo>
                  <a:pt x="3307" y="1230"/>
                </a:lnTo>
                <a:lnTo>
                  <a:pt x="3314" y="1216"/>
                </a:lnTo>
                <a:lnTo>
                  <a:pt x="3315" y="1199"/>
                </a:lnTo>
                <a:lnTo>
                  <a:pt x="3312" y="1187"/>
                </a:lnTo>
                <a:lnTo>
                  <a:pt x="3304" y="1178"/>
                </a:lnTo>
                <a:lnTo>
                  <a:pt x="3294" y="1173"/>
                </a:lnTo>
                <a:lnTo>
                  <a:pt x="3281" y="1170"/>
                </a:lnTo>
                <a:lnTo>
                  <a:pt x="3267" y="1175"/>
                </a:lnTo>
                <a:lnTo>
                  <a:pt x="3259" y="1187"/>
                </a:lnTo>
                <a:lnTo>
                  <a:pt x="3259" y="1187"/>
                </a:lnTo>
                <a:lnTo>
                  <a:pt x="3266" y="1179"/>
                </a:lnTo>
                <a:lnTo>
                  <a:pt x="3278" y="1175"/>
                </a:lnTo>
                <a:lnTo>
                  <a:pt x="3293" y="1177"/>
                </a:lnTo>
                <a:lnTo>
                  <a:pt x="3304" y="1184"/>
                </a:lnTo>
                <a:lnTo>
                  <a:pt x="3308" y="1200"/>
                </a:lnTo>
                <a:lnTo>
                  <a:pt x="3309" y="1213"/>
                </a:lnTo>
                <a:lnTo>
                  <a:pt x="3300" y="1226"/>
                </a:lnTo>
                <a:lnTo>
                  <a:pt x="3290" y="1234"/>
                </a:lnTo>
                <a:lnTo>
                  <a:pt x="3277" y="1239"/>
                </a:lnTo>
                <a:lnTo>
                  <a:pt x="3259" y="1237"/>
                </a:lnTo>
                <a:lnTo>
                  <a:pt x="3245" y="1230"/>
                </a:lnTo>
                <a:lnTo>
                  <a:pt x="3233" y="1215"/>
                </a:lnTo>
                <a:lnTo>
                  <a:pt x="3228" y="1198"/>
                </a:lnTo>
                <a:lnTo>
                  <a:pt x="3229" y="1181"/>
                </a:lnTo>
                <a:lnTo>
                  <a:pt x="3235" y="1164"/>
                </a:lnTo>
                <a:lnTo>
                  <a:pt x="3246" y="1150"/>
                </a:lnTo>
                <a:lnTo>
                  <a:pt x="3260" y="1143"/>
                </a:lnTo>
                <a:lnTo>
                  <a:pt x="3278" y="1137"/>
                </a:lnTo>
                <a:lnTo>
                  <a:pt x="3305" y="1138"/>
                </a:lnTo>
                <a:lnTo>
                  <a:pt x="3330" y="1144"/>
                </a:lnTo>
                <a:lnTo>
                  <a:pt x="3356" y="1157"/>
                </a:lnTo>
                <a:lnTo>
                  <a:pt x="3383" y="1175"/>
                </a:lnTo>
                <a:lnTo>
                  <a:pt x="3411" y="1202"/>
                </a:lnTo>
                <a:lnTo>
                  <a:pt x="3436" y="1223"/>
                </a:lnTo>
                <a:lnTo>
                  <a:pt x="3451" y="1234"/>
                </a:lnTo>
                <a:lnTo>
                  <a:pt x="3450" y="1234"/>
                </a:lnTo>
                <a:lnTo>
                  <a:pt x="3430" y="1236"/>
                </a:lnTo>
                <a:lnTo>
                  <a:pt x="3411" y="1237"/>
                </a:lnTo>
                <a:lnTo>
                  <a:pt x="3402" y="1241"/>
                </a:lnTo>
                <a:lnTo>
                  <a:pt x="3398" y="1241"/>
                </a:lnTo>
                <a:lnTo>
                  <a:pt x="3395" y="1241"/>
                </a:lnTo>
                <a:lnTo>
                  <a:pt x="3385" y="1242"/>
                </a:lnTo>
                <a:lnTo>
                  <a:pt x="3368" y="1245"/>
                </a:lnTo>
                <a:lnTo>
                  <a:pt x="3345" y="1249"/>
                </a:lnTo>
                <a:lnTo>
                  <a:pt x="3320" y="1254"/>
                </a:lnTo>
                <a:lnTo>
                  <a:pt x="3290" y="1261"/>
                </a:lnTo>
                <a:lnTo>
                  <a:pt x="3258" y="1269"/>
                </a:lnTo>
                <a:lnTo>
                  <a:pt x="3223" y="1278"/>
                </a:lnTo>
                <a:lnTo>
                  <a:pt x="3187" y="1287"/>
                </a:lnTo>
                <a:lnTo>
                  <a:pt x="3133" y="1304"/>
                </a:lnTo>
                <a:lnTo>
                  <a:pt x="3079" y="1316"/>
                </a:lnTo>
                <a:lnTo>
                  <a:pt x="3028" y="1324"/>
                </a:lnTo>
                <a:lnTo>
                  <a:pt x="2991" y="1325"/>
                </a:lnTo>
                <a:lnTo>
                  <a:pt x="2960" y="1321"/>
                </a:lnTo>
                <a:lnTo>
                  <a:pt x="2935" y="1316"/>
                </a:lnTo>
                <a:lnTo>
                  <a:pt x="2920" y="1307"/>
                </a:lnTo>
                <a:lnTo>
                  <a:pt x="2903" y="1294"/>
                </a:lnTo>
                <a:lnTo>
                  <a:pt x="2892" y="1278"/>
                </a:lnTo>
                <a:lnTo>
                  <a:pt x="2885" y="1260"/>
                </a:lnTo>
                <a:lnTo>
                  <a:pt x="2885" y="1243"/>
                </a:lnTo>
                <a:lnTo>
                  <a:pt x="2889" y="1228"/>
                </a:lnTo>
                <a:lnTo>
                  <a:pt x="2896" y="1214"/>
                </a:lnTo>
                <a:lnTo>
                  <a:pt x="2909" y="1203"/>
                </a:lnTo>
                <a:lnTo>
                  <a:pt x="2923" y="1197"/>
                </a:lnTo>
                <a:lnTo>
                  <a:pt x="2938" y="1197"/>
                </a:lnTo>
                <a:lnTo>
                  <a:pt x="2939" y="1199"/>
                </a:lnTo>
                <a:lnTo>
                  <a:pt x="2954" y="1205"/>
                </a:lnTo>
                <a:lnTo>
                  <a:pt x="2962" y="1218"/>
                </a:lnTo>
                <a:lnTo>
                  <a:pt x="2965" y="1235"/>
                </a:lnTo>
                <a:lnTo>
                  <a:pt x="2960" y="1246"/>
                </a:lnTo>
                <a:lnTo>
                  <a:pt x="2950" y="1255"/>
                </a:lnTo>
                <a:lnTo>
                  <a:pt x="2937" y="1257"/>
                </a:lnTo>
                <a:lnTo>
                  <a:pt x="2931" y="1254"/>
                </a:lnTo>
                <a:lnTo>
                  <a:pt x="2926" y="1251"/>
                </a:lnTo>
                <a:lnTo>
                  <a:pt x="2923" y="1246"/>
                </a:lnTo>
                <a:lnTo>
                  <a:pt x="2920" y="1240"/>
                </a:lnTo>
                <a:lnTo>
                  <a:pt x="2921" y="1234"/>
                </a:lnTo>
                <a:lnTo>
                  <a:pt x="2923" y="1229"/>
                </a:lnTo>
                <a:lnTo>
                  <a:pt x="2924" y="1225"/>
                </a:lnTo>
                <a:lnTo>
                  <a:pt x="2928" y="1222"/>
                </a:lnTo>
                <a:lnTo>
                  <a:pt x="2932" y="1221"/>
                </a:lnTo>
                <a:lnTo>
                  <a:pt x="2938" y="1221"/>
                </a:lnTo>
                <a:lnTo>
                  <a:pt x="2943" y="1221"/>
                </a:lnTo>
                <a:lnTo>
                  <a:pt x="2941" y="1221"/>
                </a:lnTo>
                <a:lnTo>
                  <a:pt x="2937" y="1219"/>
                </a:lnTo>
                <a:lnTo>
                  <a:pt x="2932" y="1218"/>
                </a:lnTo>
                <a:lnTo>
                  <a:pt x="2926" y="1220"/>
                </a:lnTo>
                <a:lnTo>
                  <a:pt x="2921" y="1223"/>
                </a:lnTo>
                <a:lnTo>
                  <a:pt x="2918" y="1229"/>
                </a:lnTo>
                <a:lnTo>
                  <a:pt x="2917" y="1234"/>
                </a:lnTo>
                <a:lnTo>
                  <a:pt x="2918" y="1246"/>
                </a:lnTo>
                <a:lnTo>
                  <a:pt x="2925" y="1253"/>
                </a:lnTo>
                <a:lnTo>
                  <a:pt x="2934" y="1260"/>
                </a:lnTo>
                <a:lnTo>
                  <a:pt x="2950" y="1256"/>
                </a:lnTo>
                <a:lnTo>
                  <a:pt x="2961" y="1249"/>
                </a:lnTo>
                <a:lnTo>
                  <a:pt x="2966" y="1235"/>
                </a:lnTo>
                <a:lnTo>
                  <a:pt x="2966" y="1222"/>
                </a:lnTo>
                <a:lnTo>
                  <a:pt x="2960" y="1210"/>
                </a:lnTo>
                <a:lnTo>
                  <a:pt x="2950" y="1201"/>
                </a:lnTo>
                <a:lnTo>
                  <a:pt x="2940" y="1197"/>
                </a:lnTo>
                <a:lnTo>
                  <a:pt x="2937" y="1196"/>
                </a:lnTo>
                <a:lnTo>
                  <a:pt x="2938" y="1197"/>
                </a:lnTo>
                <a:lnTo>
                  <a:pt x="2924" y="1196"/>
                </a:lnTo>
                <a:lnTo>
                  <a:pt x="2908" y="1201"/>
                </a:lnTo>
                <a:lnTo>
                  <a:pt x="2896" y="1212"/>
                </a:lnTo>
                <a:lnTo>
                  <a:pt x="2886" y="1227"/>
                </a:lnTo>
                <a:lnTo>
                  <a:pt x="2881" y="1243"/>
                </a:lnTo>
                <a:lnTo>
                  <a:pt x="2883" y="1263"/>
                </a:lnTo>
                <a:lnTo>
                  <a:pt x="2888" y="1281"/>
                </a:lnTo>
                <a:lnTo>
                  <a:pt x="2899" y="1297"/>
                </a:lnTo>
                <a:lnTo>
                  <a:pt x="2916" y="1310"/>
                </a:lnTo>
                <a:lnTo>
                  <a:pt x="2936" y="1319"/>
                </a:lnTo>
                <a:lnTo>
                  <a:pt x="2960" y="1325"/>
                </a:lnTo>
                <a:lnTo>
                  <a:pt x="2991" y="1328"/>
                </a:lnTo>
                <a:lnTo>
                  <a:pt x="3028" y="1326"/>
                </a:lnTo>
                <a:lnTo>
                  <a:pt x="3080" y="1319"/>
                </a:lnTo>
                <a:lnTo>
                  <a:pt x="3134" y="1308"/>
                </a:lnTo>
                <a:lnTo>
                  <a:pt x="3189" y="1292"/>
                </a:lnTo>
                <a:lnTo>
                  <a:pt x="3223" y="1281"/>
                </a:lnTo>
                <a:lnTo>
                  <a:pt x="3259" y="1272"/>
                </a:lnTo>
                <a:lnTo>
                  <a:pt x="3290" y="1265"/>
                </a:lnTo>
                <a:lnTo>
                  <a:pt x="3321" y="1257"/>
                </a:lnTo>
                <a:lnTo>
                  <a:pt x="3346" y="1254"/>
                </a:lnTo>
                <a:lnTo>
                  <a:pt x="3368" y="1248"/>
                </a:lnTo>
                <a:lnTo>
                  <a:pt x="3384" y="1246"/>
                </a:lnTo>
                <a:lnTo>
                  <a:pt x="3395" y="1245"/>
                </a:lnTo>
                <a:lnTo>
                  <a:pt x="3399" y="1245"/>
                </a:lnTo>
                <a:lnTo>
                  <a:pt x="3402" y="1244"/>
                </a:lnTo>
                <a:lnTo>
                  <a:pt x="3413" y="1243"/>
                </a:lnTo>
                <a:lnTo>
                  <a:pt x="3429" y="1241"/>
                </a:lnTo>
                <a:lnTo>
                  <a:pt x="3451" y="1238"/>
                </a:lnTo>
                <a:lnTo>
                  <a:pt x="3457" y="1237"/>
                </a:lnTo>
                <a:lnTo>
                  <a:pt x="3457" y="1238"/>
                </a:lnTo>
                <a:lnTo>
                  <a:pt x="3476" y="1249"/>
                </a:lnTo>
                <a:lnTo>
                  <a:pt x="3491" y="1255"/>
                </a:lnTo>
                <a:lnTo>
                  <a:pt x="3475" y="1245"/>
                </a:lnTo>
                <a:lnTo>
                  <a:pt x="3461" y="1237"/>
                </a:lnTo>
                <a:lnTo>
                  <a:pt x="3477" y="1235"/>
                </a:lnTo>
                <a:lnTo>
                  <a:pt x="3501" y="1233"/>
                </a:lnTo>
                <a:lnTo>
                  <a:pt x="3511" y="1239"/>
                </a:lnTo>
                <a:lnTo>
                  <a:pt x="3540" y="1250"/>
                </a:lnTo>
                <a:lnTo>
                  <a:pt x="3571" y="1259"/>
                </a:lnTo>
                <a:lnTo>
                  <a:pt x="3610" y="1266"/>
                </a:lnTo>
                <a:lnTo>
                  <a:pt x="3646" y="1270"/>
                </a:lnTo>
                <a:lnTo>
                  <a:pt x="3642" y="1271"/>
                </a:lnTo>
                <a:lnTo>
                  <a:pt x="3609" y="1279"/>
                </a:lnTo>
                <a:lnTo>
                  <a:pt x="3575" y="1288"/>
                </a:lnTo>
                <a:lnTo>
                  <a:pt x="3537" y="1302"/>
                </a:lnTo>
                <a:lnTo>
                  <a:pt x="3497" y="1322"/>
                </a:lnTo>
                <a:lnTo>
                  <a:pt x="3456" y="1345"/>
                </a:lnTo>
                <a:lnTo>
                  <a:pt x="3414" y="1373"/>
                </a:lnTo>
                <a:lnTo>
                  <a:pt x="3375" y="1410"/>
                </a:lnTo>
                <a:lnTo>
                  <a:pt x="3334" y="1452"/>
                </a:lnTo>
                <a:lnTo>
                  <a:pt x="3298" y="1503"/>
                </a:lnTo>
                <a:lnTo>
                  <a:pt x="3270" y="1541"/>
                </a:lnTo>
                <a:close/>
                <a:moveTo>
                  <a:pt x="1280" y="1541"/>
                </a:moveTo>
                <a:lnTo>
                  <a:pt x="1284" y="1541"/>
                </a:lnTo>
                <a:lnTo>
                  <a:pt x="1279" y="1507"/>
                </a:lnTo>
                <a:lnTo>
                  <a:pt x="1279" y="1462"/>
                </a:lnTo>
                <a:lnTo>
                  <a:pt x="1290" y="1421"/>
                </a:lnTo>
                <a:lnTo>
                  <a:pt x="1307" y="1382"/>
                </a:lnTo>
                <a:lnTo>
                  <a:pt x="1334" y="1350"/>
                </a:lnTo>
                <a:lnTo>
                  <a:pt x="1365" y="1324"/>
                </a:lnTo>
                <a:lnTo>
                  <a:pt x="1401" y="1301"/>
                </a:lnTo>
                <a:lnTo>
                  <a:pt x="1440" y="1287"/>
                </a:lnTo>
                <a:lnTo>
                  <a:pt x="1480" y="1278"/>
                </a:lnTo>
                <a:lnTo>
                  <a:pt x="1521" y="1280"/>
                </a:lnTo>
                <a:lnTo>
                  <a:pt x="1563" y="1288"/>
                </a:lnTo>
                <a:lnTo>
                  <a:pt x="1602" y="1307"/>
                </a:lnTo>
                <a:lnTo>
                  <a:pt x="1562" y="1286"/>
                </a:lnTo>
                <a:lnTo>
                  <a:pt x="1519" y="1279"/>
                </a:lnTo>
                <a:lnTo>
                  <a:pt x="1476" y="1277"/>
                </a:lnTo>
                <a:lnTo>
                  <a:pt x="1432" y="1286"/>
                </a:lnTo>
                <a:lnTo>
                  <a:pt x="1392" y="1303"/>
                </a:lnTo>
                <a:lnTo>
                  <a:pt x="1356" y="1326"/>
                </a:lnTo>
                <a:lnTo>
                  <a:pt x="1325" y="1355"/>
                </a:lnTo>
                <a:lnTo>
                  <a:pt x="1299" y="1391"/>
                </a:lnTo>
                <a:lnTo>
                  <a:pt x="1282" y="1431"/>
                </a:lnTo>
                <a:lnTo>
                  <a:pt x="1274" y="1476"/>
                </a:lnTo>
                <a:lnTo>
                  <a:pt x="1276" y="1518"/>
                </a:lnTo>
                <a:lnTo>
                  <a:pt x="1280" y="1541"/>
                </a:lnTo>
                <a:close/>
                <a:moveTo>
                  <a:pt x="3948" y="1541"/>
                </a:moveTo>
                <a:lnTo>
                  <a:pt x="3956" y="1541"/>
                </a:lnTo>
                <a:lnTo>
                  <a:pt x="3957" y="1538"/>
                </a:lnTo>
                <a:lnTo>
                  <a:pt x="3960" y="1500"/>
                </a:lnTo>
                <a:lnTo>
                  <a:pt x="3953" y="1464"/>
                </a:lnTo>
                <a:lnTo>
                  <a:pt x="3941" y="1427"/>
                </a:lnTo>
                <a:lnTo>
                  <a:pt x="3924" y="1394"/>
                </a:lnTo>
                <a:lnTo>
                  <a:pt x="3899" y="1365"/>
                </a:lnTo>
                <a:lnTo>
                  <a:pt x="3879" y="1347"/>
                </a:lnTo>
                <a:lnTo>
                  <a:pt x="3856" y="1331"/>
                </a:lnTo>
                <a:lnTo>
                  <a:pt x="3829" y="1318"/>
                </a:lnTo>
                <a:lnTo>
                  <a:pt x="3798" y="1307"/>
                </a:lnTo>
                <a:lnTo>
                  <a:pt x="3762" y="1302"/>
                </a:lnTo>
                <a:lnTo>
                  <a:pt x="3724" y="1300"/>
                </a:lnTo>
                <a:lnTo>
                  <a:pt x="3684" y="1302"/>
                </a:lnTo>
                <a:lnTo>
                  <a:pt x="3640" y="1313"/>
                </a:lnTo>
                <a:lnTo>
                  <a:pt x="3594" y="1329"/>
                </a:lnTo>
                <a:lnTo>
                  <a:pt x="3547" y="1354"/>
                </a:lnTo>
                <a:lnTo>
                  <a:pt x="3497" y="1385"/>
                </a:lnTo>
                <a:lnTo>
                  <a:pt x="3446" y="1428"/>
                </a:lnTo>
                <a:lnTo>
                  <a:pt x="3414" y="1463"/>
                </a:lnTo>
                <a:lnTo>
                  <a:pt x="3462" y="1419"/>
                </a:lnTo>
                <a:lnTo>
                  <a:pt x="3511" y="1384"/>
                </a:lnTo>
                <a:lnTo>
                  <a:pt x="3557" y="1356"/>
                </a:lnTo>
                <a:lnTo>
                  <a:pt x="3602" y="1337"/>
                </a:lnTo>
                <a:lnTo>
                  <a:pt x="3646" y="1324"/>
                </a:lnTo>
                <a:lnTo>
                  <a:pt x="3688" y="1316"/>
                </a:lnTo>
                <a:lnTo>
                  <a:pt x="3729" y="1314"/>
                </a:lnTo>
                <a:lnTo>
                  <a:pt x="3764" y="1316"/>
                </a:lnTo>
                <a:lnTo>
                  <a:pt x="3800" y="1323"/>
                </a:lnTo>
                <a:lnTo>
                  <a:pt x="3829" y="1333"/>
                </a:lnTo>
                <a:lnTo>
                  <a:pt x="3857" y="1346"/>
                </a:lnTo>
                <a:lnTo>
                  <a:pt x="3880" y="1360"/>
                </a:lnTo>
                <a:lnTo>
                  <a:pt x="3899" y="1378"/>
                </a:lnTo>
                <a:lnTo>
                  <a:pt x="3913" y="1395"/>
                </a:lnTo>
                <a:lnTo>
                  <a:pt x="3932" y="1424"/>
                </a:lnTo>
                <a:lnTo>
                  <a:pt x="3945" y="1458"/>
                </a:lnTo>
                <a:lnTo>
                  <a:pt x="3952" y="1493"/>
                </a:lnTo>
                <a:lnTo>
                  <a:pt x="3950" y="1529"/>
                </a:lnTo>
                <a:lnTo>
                  <a:pt x="3948" y="1541"/>
                </a:lnTo>
                <a:close/>
                <a:moveTo>
                  <a:pt x="3825" y="1541"/>
                </a:moveTo>
                <a:lnTo>
                  <a:pt x="3825" y="1541"/>
                </a:lnTo>
                <a:lnTo>
                  <a:pt x="3827" y="1537"/>
                </a:lnTo>
                <a:lnTo>
                  <a:pt x="3827" y="1534"/>
                </a:lnTo>
                <a:lnTo>
                  <a:pt x="3825" y="1541"/>
                </a:lnTo>
                <a:close/>
                <a:moveTo>
                  <a:pt x="3396" y="1541"/>
                </a:moveTo>
                <a:lnTo>
                  <a:pt x="3416" y="1541"/>
                </a:lnTo>
                <a:lnTo>
                  <a:pt x="3431" y="1521"/>
                </a:lnTo>
                <a:lnTo>
                  <a:pt x="3441" y="1508"/>
                </a:lnTo>
                <a:lnTo>
                  <a:pt x="3450" y="1498"/>
                </a:lnTo>
                <a:lnTo>
                  <a:pt x="3480" y="1470"/>
                </a:lnTo>
                <a:lnTo>
                  <a:pt x="3515" y="1446"/>
                </a:lnTo>
                <a:lnTo>
                  <a:pt x="3550" y="1427"/>
                </a:lnTo>
                <a:lnTo>
                  <a:pt x="3579" y="1415"/>
                </a:lnTo>
                <a:lnTo>
                  <a:pt x="3607" y="1409"/>
                </a:lnTo>
                <a:lnTo>
                  <a:pt x="3631" y="1409"/>
                </a:lnTo>
                <a:lnTo>
                  <a:pt x="3650" y="1414"/>
                </a:lnTo>
                <a:lnTo>
                  <a:pt x="3663" y="1422"/>
                </a:lnTo>
                <a:lnTo>
                  <a:pt x="3672" y="1429"/>
                </a:lnTo>
                <a:lnTo>
                  <a:pt x="3679" y="1435"/>
                </a:lnTo>
                <a:lnTo>
                  <a:pt x="3686" y="1448"/>
                </a:lnTo>
                <a:lnTo>
                  <a:pt x="3687" y="1462"/>
                </a:lnTo>
                <a:lnTo>
                  <a:pt x="3686" y="1466"/>
                </a:lnTo>
                <a:lnTo>
                  <a:pt x="3685" y="1466"/>
                </a:lnTo>
                <a:lnTo>
                  <a:pt x="3666" y="1485"/>
                </a:lnTo>
                <a:lnTo>
                  <a:pt x="3664" y="1490"/>
                </a:lnTo>
                <a:lnTo>
                  <a:pt x="3652" y="1491"/>
                </a:lnTo>
                <a:lnTo>
                  <a:pt x="3638" y="1487"/>
                </a:lnTo>
                <a:lnTo>
                  <a:pt x="3629" y="1480"/>
                </a:lnTo>
                <a:lnTo>
                  <a:pt x="3626" y="1471"/>
                </a:lnTo>
                <a:lnTo>
                  <a:pt x="3625" y="1460"/>
                </a:lnTo>
                <a:lnTo>
                  <a:pt x="3625" y="1452"/>
                </a:lnTo>
                <a:lnTo>
                  <a:pt x="3627" y="1445"/>
                </a:lnTo>
                <a:lnTo>
                  <a:pt x="3628" y="1443"/>
                </a:lnTo>
                <a:lnTo>
                  <a:pt x="3626" y="1444"/>
                </a:lnTo>
                <a:lnTo>
                  <a:pt x="3621" y="1448"/>
                </a:lnTo>
                <a:lnTo>
                  <a:pt x="3615" y="1456"/>
                </a:lnTo>
                <a:lnTo>
                  <a:pt x="3611" y="1466"/>
                </a:lnTo>
                <a:lnTo>
                  <a:pt x="3609" y="1480"/>
                </a:lnTo>
                <a:lnTo>
                  <a:pt x="3612" y="1494"/>
                </a:lnTo>
                <a:lnTo>
                  <a:pt x="3622" y="1509"/>
                </a:lnTo>
                <a:lnTo>
                  <a:pt x="3635" y="1520"/>
                </a:lnTo>
                <a:lnTo>
                  <a:pt x="3650" y="1523"/>
                </a:lnTo>
                <a:lnTo>
                  <a:pt x="3650" y="1523"/>
                </a:lnTo>
                <a:lnTo>
                  <a:pt x="3647" y="1533"/>
                </a:lnTo>
                <a:lnTo>
                  <a:pt x="3646" y="1541"/>
                </a:lnTo>
                <a:lnTo>
                  <a:pt x="3649" y="1541"/>
                </a:lnTo>
                <a:lnTo>
                  <a:pt x="3650" y="1533"/>
                </a:lnTo>
                <a:lnTo>
                  <a:pt x="3653" y="1522"/>
                </a:lnTo>
                <a:lnTo>
                  <a:pt x="3667" y="1521"/>
                </a:lnTo>
                <a:lnTo>
                  <a:pt x="3683" y="1516"/>
                </a:lnTo>
                <a:lnTo>
                  <a:pt x="3697" y="1506"/>
                </a:lnTo>
                <a:lnTo>
                  <a:pt x="3711" y="1493"/>
                </a:lnTo>
                <a:lnTo>
                  <a:pt x="3718" y="1478"/>
                </a:lnTo>
                <a:lnTo>
                  <a:pt x="3723" y="1459"/>
                </a:lnTo>
                <a:lnTo>
                  <a:pt x="3722" y="1450"/>
                </a:lnTo>
                <a:lnTo>
                  <a:pt x="3742" y="1447"/>
                </a:lnTo>
                <a:lnTo>
                  <a:pt x="3767" y="1449"/>
                </a:lnTo>
                <a:lnTo>
                  <a:pt x="3790" y="1461"/>
                </a:lnTo>
                <a:lnTo>
                  <a:pt x="3810" y="1475"/>
                </a:lnTo>
                <a:lnTo>
                  <a:pt x="3824" y="1497"/>
                </a:lnTo>
                <a:lnTo>
                  <a:pt x="3828" y="1517"/>
                </a:lnTo>
                <a:lnTo>
                  <a:pt x="3828" y="1510"/>
                </a:lnTo>
                <a:lnTo>
                  <a:pt x="3823" y="1492"/>
                </a:lnTo>
                <a:lnTo>
                  <a:pt x="3811" y="1474"/>
                </a:lnTo>
                <a:lnTo>
                  <a:pt x="3793" y="1459"/>
                </a:lnTo>
                <a:lnTo>
                  <a:pt x="3773" y="1450"/>
                </a:lnTo>
                <a:lnTo>
                  <a:pt x="3751" y="1446"/>
                </a:lnTo>
                <a:lnTo>
                  <a:pt x="3731" y="1446"/>
                </a:lnTo>
                <a:lnTo>
                  <a:pt x="3721" y="1449"/>
                </a:lnTo>
                <a:lnTo>
                  <a:pt x="3719" y="1436"/>
                </a:lnTo>
                <a:lnTo>
                  <a:pt x="3708" y="1414"/>
                </a:lnTo>
                <a:lnTo>
                  <a:pt x="3698" y="1403"/>
                </a:lnTo>
                <a:lnTo>
                  <a:pt x="3683" y="1393"/>
                </a:lnTo>
                <a:lnTo>
                  <a:pt x="3663" y="1382"/>
                </a:lnTo>
                <a:lnTo>
                  <a:pt x="3636" y="1377"/>
                </a:lnTo>
                <a:lnTo>
                  <a:pt x="3603" y="1379"/>
                </a:lnTo>
                <a:lnTo>
                  <a:pt x="3572" y="1386"/>
                </a:lnTo>
                <a:lnTo>
                  <a:pt x="3538" y="1403"/>
                </a:lnTo>
                <a:lnTo>
                  <a:pt x="3535" y="1405"/>
                </a:lnTo>
                <a:lnTo>
                  <a:pt x="3539" y="1401"/>
                </a:lnTo>
                <a:lnTo>
                  <a:pt x="3521" y="1415"/>
                </a:lnTo>
                <a:lnTo>
                  <a:pt x="3506" y="1425"/>
                </a:lnTo>
                <a:lnTo>
                  <a:pt x="3474" y="1452"/>
                </a:lnTo>
                <a:lnTo>
                  <a:pt x="3443" y="1482"/>
                </a:lnTo>
                <a:lnTo>
                  <a:pt x="3409" y="1521"/>
                </a:lnTo>
                <a:lnTo>
                  <a:pt x="3396" y="1541"/>
                </a:lnTo>
                <a:close/>
                <a:moveTo>
                  <a:pt x="1447" y="1541"/>
                </a:moveTo>
                <a:lnTo>
                  <a:pt x="1461" y="1541"/>
                </a:lnTo>
                <a:lnTo>
                  <a:pt x="1459" y="1532"/>
                </a:lnTo>
                <a:lnTo>
                  <a:pt x="1456" y="1506"/>
                </a:lnTo>
                <a:lnTo>
                  <a:pt x="1458" y="1477"/>
                </a:lnTo>
                <a:lnTo>
                  <a:pt x="1458" y="1474"/>
                </a:lnTo>
                <a:lnTo>
                  <a:pt x="1472" y="1450"/>
                </a:lnTo>
                <a:lnTo>
                  <a:pt x="1493" y="1426"/>
                </a:lnTo>
                <a:lnTo>
                  <a:pt x="1520" y="1410"/>
                </a:lnTo>
                <a:lnTo>
                  <a:pt x="1546" y="1398"/>
                </a:lnTo>
                <a:lnTo>
                  <a:pt x="1572" y="1392"/>
                </a:lnTo>
                <a:lnTo>
                  <a:pt x="1593" y="1392"/>
                </a:lnTo>
                <a:lnTo>
                  <a:pt x="1608" y="1396"/>
                </a:lnTo>
                <a:lnTo>
                  <a:pt x="1614" y="1398"/>
                </a:lnTo>
                <a:lnTo>
                  <a:pt x="1622" y="1400"/>
                </a:lnTo>
                <a:lnTo>
                  <a:pt x="1629" y="1400"/>
                </a:lnTo>
                <a:lnTo>
                  <a:pt x="1635" y="1400"/>
                </a:lnTo>
                <a:lnTo>
                  <a:pt x="1641" y="1398"/>
                </a:lnTo>
                <a:lnTo>
                  <a:pt x="1646" y="1395"/>
                </a:lnTo>
                <a:lnTo>
                  <a:pt x="1650" y="1391"/>
                </a:lnTo>
                <a:lnTo>
                  <a:pt x="1654" y="1387"/>
                </a:lnTo>
                <a:lnTo>
                  <a:pt x="1656" y="1383"/>
                </a:lnTo>
                <a:lnTo>
                  <a:pt x="1658" y="1378"/>
                </a:lnTo>
                <a:lnTo>
                  <a:pt x="1667" y="1385"/>
                </a:lnTo>
                <a:lnTo>
                  <a:pt x="1675" y="1390"/>
                </a:lnTo>
                <a:lnTo>
                  <a:pt x="1690" y="1406"/>
                </a:lnTo>
                <a:lnTo>
                  <a:pt x="1697" y="1418"/>
                </a:lnTo>
                <a:lnTo>
                  <a:pt x="1700" y="1426"/>
                </a:lnTo>
                <a:lnTo>
                  <a:pt x="1705" y="1431"/>
                </a:lnTo>
                <a:lnTo>
                  <a:pt x="1709" y="1436"/>
                </a:lnTo>
                <a:lnTo>
                  <a:pt x="1716" y="1440"/>
                </a:lnTo>
                <a:lnTo>
                  <a:pt x="1721" y="1444"/>
                </a:lnTo>
                <a:lnTo>
                  <a:pt x="1725" y="1446"/>
                </a:lnTo>
                <a:lnTo>
                  <a:pt x="1731" y="1445"/>
                </a:lnTo>
                <a:lnTo>
                  <a:pt x="1736" y="1446"/>
                </a:lnTo>
                <a:lnTo>
                  <a:pt x="1742" y="1443"/>
                </a:lnTo>
                <a:lnTo>
                  <a:pt x="1746" y="1439"/>
                </a:lnTo>
                <a:lnTo>
                  <a:pt x="1749" y="1434"/>
                </a:lnTo>
                <a:lnTo>
                  <a:pt x="1752" y="1427"/>
                </a:lnTo>
                <a:lnTo>
                  <a:pt x="1754" y="1410"/>
                </a:lnTo>
                <a:lnTo>
                  <a:pt x="1747" y="1391"/>
                </a:lnTo>
                <a:lnTo>
                  <a:pt x="1744" y="1383"/>
                </a:lnTo>
                <a:lnTo>
                  <a:pt x="1732" y="1372"/>
                </a:lnTo>
                <a:lnTo>
                  <a:pt x="1720" y="1358"/>
                </a:lnTo>
                <a:lnTo>
                  <a:pt x="1699" y="1345"/>
                </a:lnTo>
                <a:lnTo>
                  <a:pt x="1668" y="1333"/>
                </a:lnTo>
                <a:lnTo>
                  <a:pt x="1633" y="1327"/>
                </a:lnTo>
                <a:lnTo>
                  <a:pt x="1594" y="1330"/>
                </a:lnTo>
                <a:lnTo>
                  <a:pt x="1565" y="1336"/>
                </a:lnTo>
                <a:lnTo>
                  <a:pt x="1538" y="1348"/>
                </a:lnTo>
                <a:lnTo>
                  <a:pt x="1515" y="1365"/>
                </a:lnTo>
                <a:lnTo>
                  <a:pt x="1491" y="1383"/>
                </a:lnTo>
                <a:lnTo>
                  <a:pt x="1472" y="1405"/>
                </a:lnTo>
                <a:lnTo>
                  <a:pt x="1465" y="1416"/>
                </a:lnTo>
                <a:lnTo>
                  <a:pt x="1457" y="1428"/>
                </a:lnTo>
                <a:lnTo>
                  <a:pt x="1447" y="1453"/>
                </a:lnTo>
                <a:lnTo>
                  <a:pt x="1447" y="1454"/>
                </a:lnTo>
                <a:lnTo>
                  <a:pt x="1447" y="1454"/>
                </a:lnTo>
                <a:lnTo>
                  <a:pt x="1447" y="1455"/>
                </a:lnTo>
                <a:lnTo>
                  <a:pt x="1447" y="1457"/>
                </a:lnTo>
                <a:lnTo>
                  <a:pt x="1440" y="1478"/>
                </a:lnTo>
                <a:lnTo>
                  <a:pt x="1439" y="1501"/>
                </a:lnTo>
                <a:lnTo>
                  <a:pt x="1441" y="1513"/>
                </a:lnTo>
                <a:lnTo>
                  <a:pt x="1441" y="1518"/>
                </a:lnTo>
                <a:lnTo>
                  <a:pt x="1442" y="1523"/>
                </a:lnTo>
                <a:lnTo>
                  <a:pt x="1444" y="1536"/>
                </a:lnTo>
                <a:lnTo>
                  <a:pt x="1447" y="1541"/>
                </a:lnTo>
                <a:close/>
                <a:moveTo>
                  <a:pt x="361" y="1541"/>
                </a:moveTo>
                <a:lnTo>
                  <a:pt x="360" y="1533"/>
                </a:lnTo>
                <a:lnTo>
                  <a:pt x="355" y="1500"/>
                </a:lnTo>
                <a:lnTo>
                  <a:pt x="340" y="1470"/>
                </a:lnTo>
                <a:lnTo>
                  <a:pt x="321" y="1442"/>
                </a:lnTo>
                <a:lnTo>
                  <a:pt x="297" y="1420"/>
                </a:lnTo>
                <a:lnTo>
                  <a:pt x="268" y="1401"/>
                </a:lnTo>
                <a:lnTo>
                  <a:pt x="236" y="1391"/>
                </a:lnTo>
                <a:lnTo>
                  <a:pt x="200" y="1386"/>
                </a:lnTo>
                <a:lnTo>
                  <a:pt x="182" y="1390"/>
                </a:lnTo>
                <a:lnTo>
                  <a:pt x="216" y="1390"/>
                </a:lnTo>
                <a:lnTo>
                  <a:pt x="247" y="1397"/>
                </a:lnTo>
                <a:lnTo>
                  <a:pt x="277" y="1412"/>
                </a:lnTo>
                <a:lnTo>
                  <a:pt x="303" y="1430"/>
                </a:lnTo>
                <a:lnTo>
                  <a:pt x="324" y="1453"/>
                </a:lnTo>
                <a:lnTo>
                  <a:pt x="340" y="1482"/>
                </a:lnTo>
                <a:lnTo>
                  <a:pt x="350" y="1512"/>
                </a:lnTo>
                <a:lnTo>
                  <a:pt x="355" y="1541"/>
                </a:lnTo>
                <a:lnTo>
                  <a:pt x="361" y="1541"/>
                </a:lnTo>
                <a:close/>
                <a:moveTo>
                  <a:pt x="289" y="1541"/>
                </a:moveTo>
                <a:lnTo>
                  <a:pt x="265" y="1518"/>
                </a:lnTo>
                <a:lnTo>
                  <a:pt x="186" y="1450"/>
                </a:lnTo>
                <a:lnTo>
                  <a:pt x="107" y="1389"/>
                </a:lnTo>
                <a:lnTo>
                  <a:pt x="28" y="1339"/>
                </a:lnTo>
                <a:lnTo>
                  <a:pt x="0" y="1323"/>
                </a:lnTo>
                <a:lnTo>
                  <a:pt x="0" y="1371"/>
                </a:lnTo>
                <a:lnTo>
                  <a:pt x="20" y="1381"/>
                </a:lnTo>
                <a:lnTo>
                  <a:pt x="102" y="1431"/>
                </a:lnTo>
                <a:lnTo>
                  <a:pt x="186" y="1490"/>
                </a:lnTo>
                <a:lnTo>
                  <a:pt x="247" y="1541"/>
                </a:lnTo>
                <a:lnTo>
                  <a:pt x="289" y="1541"/>
                </a:lnTo>
                <a:close/>
                <a:moveTo>
                  <a:pt x="108" y="1541"/>
                </a:moveTo>
                <a:lnTo>
                  <a:pt x="88" y="1538"/>
                </a:lnTo>
                <a:lnTo>
                  <a:pt x="43" y="1536"/>
                </a:lnTo>
                <a:lnTo>
                  <a:pt x="0" y="1538"/>
                </a:lnTo>
                <a:lnTo>
                  <a:pt x="0" y="1538"/>
                </a:lnTo>
                <a:lnTo>
                  <a:pt x="0" y="1541"/>
                </a:lnTo>
                <a:lnTo>
                  <a:pt x="108" y="1541"/>
                </a:lnTo>
                <a:close/>
                <a:moveTo>
                  <a:pt x="3370" y="1541"/>
                </a:moveTo>
                <a:lnTo>
                  <a:pt x="3389" y="1502"/>
                </a:lnTo>
                <a:lnTo>
                  <a:pt x="3365" y="1541"/>
                </a:lnTo>
                <a:lnTo>
                  <a:pt x="3370" y="1541"/>
                </a:lnTo>
                <a:close/>
                <a:moveTo>
                  <a:pt x="3080" y="1541"/>
                </a:moveTo>
                <a:lnTo>
                  <a:pt x="3235" y="1541"/>
                </a:lnTo>
                <a:lnTo>
                  <a:pt x="3240" y="1532"/>
                </a:lnTo>
                <a:lnTo>
                  <a:pt x="3273" y="1484"/>
                </a:lnTo>
                <a:lnTo>
                  <a:pt x="3307" y="1442"/>
                </a:lnTo>
                <a:lnTo>
                  <a:pt x="3338" y="1409"/>
                </a:lnTo>
                <a:lnTo>
                  <a:pt x="3366" y="1378"/>
                </a:lnTo>
                <a:lnTo>
                  <a:pt x="3393" y="1356"/>
                </a:lnTo>
                <a:lnTo>
                  <a:pt x="3417" y="1340"/>
                </a:lnTo>
                <a:lnTo>
                  <a:pt x="3437" y="1326"/>
                </a:lnTo>
                <a:lnTo>
                  <a:pt x="3456" y="1317"/>
                </a:lnTo>
                <a:lnTo>
                  <a:pt x="3470" y="1311"/>
                </a:lnTo>
                <a:lnTo>
                  <a:pt x="3481" y="1306"/>
                </a:lnTo>
                <a:lnTo>
                  <a:pt x="3487" y="1305"/>
                </a:lnTo>
                <a:lnTo>
                  <a:pt x="3489" y="1304"/>
                </a:lnTo>
                <a:lnTo>
                  <a:pt x="3422" y="1316"/>
                </a:lnTo>
                <a:lnTo>
                  <a:pt x="3363" y="1333"/>
                </a:lnTo>
                <a:lnTo>
                  <a:pt x="3312" y="1352"/>
                </a:lnTo>
                <a:lnTo>
                  <a:pt x="3267" y="1376"/>
                </a:lnTo>
                <a:lnTo>
                  <a:pt x="3227" y="1400"/>
                </a:lnTo>
                <a:lnTo>
                  <a:pt x="3194" y="1426"/>
                </a:lnTo>
                <a:lnTo>
                  <a:pt x="3164" y="1450"/>
                </a:lnTo>
                <a:lnTo>
                  <a:pt x="3138" y="1476"/>
                </a:lnTo>
                <a:lnTo>
                  <a:pt x="3116" y="1501"/>
                </a:lnTo>
                <a:lnTo>
                  <a:pt x="3095" y="1524"/>
                </a:lnTo>
                <a:lnTo>
                  <a:pt x="3080" y="1541"/>
                </a:lnTo>
                <a:close/>
                <a:moveTo>
                  <a:pt x="2627" y="1541"/>
                </a:moveTo>
                <a:lnTo>
                  <a:pt x="2630" y="1540"/>
                </a:lnTo>
                <a:lnTo>
                  <a:pt x="2634" y="1536"/>
                </a:lnTo>
                <a:lnTo>
                  <a:pt x="2638" y="1531"/>
                </a:lnTo>
                <a:lnTo>
                  <a:pt x="2642" y="1524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07"/>
                </a:lnTo>
                <a:lnTo>
                  <a:pt x="2636" y="1488"/>
                </a:lnTo>
                <a:lnTo>
                  <a:pt x="2631" y="1481"/>
                </a:lnTo>
                <a:lnTo>
                  <a:pt x="2622" y="1470"/>
                </a:lnTo>
                <a:lnTo>
                  <a:pt x="2621" y="1469"/>
                </a:lnTo>
                <a:lnTo>
                  <a:pt x="2623" y="1466"/>
                </a:lnTo>
                <a:lnTo>
                  <a:pt x="2658" y="1440"/>
                </a:lnTo>
                <a:lnTo>
                  <a:pt x="2698" y="1422"/>
                </a:lnTo>
                <a:lnTo>
                  <a:pt x="2739" y="1411"/>
                </a:lnTo>
                <a:lnTo>
                  <a:pt x="2752" y="1410"/>
                </a:lnTo>
                <a:lnTo>
                  <a:pt x="2753" y="1412"/>
                </a:lnTo>
                <a:lnTo>
                  <a:pt x="2764" y="1455"/>
                </a:lnTo>
                <a:lnTo>
                  <a:pt x="2765" y="1468"/>
                </a:lnTo>
                <a:lnTo>
                  <a:pt x="2741" y="1467"/>
                </a:lnTo>
                <a:lnTo>
                  <a:pt x="2714" y="1472"/>
                </a:lnTo>
                <a:lnTo>
                  <a:pt x="2688" y="1482"/>
                </a:lnTo>
                <a:lnTo>
                  <a:pt x="2662" y="1498"/>
                </a:lnTo>
                <a:lnTo>
                  <a:pt x="2642" y="1516"/>
                </a:lnTo>
                <a:lnTo>
                  <a:pt x="2663" y="1497"/>
                </a:lnTo>
                <a:lnTo>
                  <a:pt x="2694" y="1482"/>
                </a:lnTo>
                <a:lnTo>
                  <a:pt x="2728" y="1472"/>
                </a:lnTo>
                <a:lnTo>
                  <a:pt x="2759" y="1470"/>
                </a:lnTo>
                <a:lnTo>
                  <a:pt x="2766" y="1472"/>
                </a:lnTo>
                <a:lnTo>
                  <a:pt x="2768" y="1501"/>
                </a:lnTo>
                <a:lnTo>
                  <a:pt x="2768" y="1534"/>
                </a:lnTo>
                <a:lnTo>
                  <a:pt x="2758" y="1535"/>
                </a:lnTo>
                <a:lnTo>
                  <a:pt x="2741" y="1541"/>
                </a:lnTo>
                <a:lnTo>
                  <a:pt x="2748" y="1541"/>
                </a:lnTo>
                <a:lnTo>
                  <a:pt x="2764" y="1536"/>
                </a:lnTo>
                <a:lnTo>
                  <a:pt x="2768" y="1535"/>
                </a:lnTo>
                <a:lnTo>
                  <a:pt x="2768" y="1541"/>
                </a:lnTo>
                <a:lnTo>
                  <a:pt x="2774" y="1541"/>
                </a:lnTo>
                <a:lnTo>
                  <a:pt x="2775" y="1535"/>
                </a:lnTo>
                <a:lnTo>
                  <a:pt x="2787" y="1534"/>
                </a:lnTo>
                <a:lnTo>
                  <a:pt x="2811" y="1539"/>
                </a:lnTo>
                <a:lnTo>
                  <a:pt x="2814" y="1541"/>
                </a:lnTo>
                <a:lnTo>
                  <a:pt x="2816" y="1541"/>
                </a:lnTo>
                <a:lnTo>
                  <a:pt x="2807" y="1536"/>
                </a:lnTo>
                <a:lnTo>
                  <a:pt x="2784" y="1532"/>
                </a:lnTo>
                <a:lnTo>
                  <a:pt x="2775" y="1533"/>
                </a:lnTo>
                <a:lnTo>
                  <a:pt x="2776" y="1518"/>
                </a:lnTo>
                <a:lnTo>
                  <a:pt x="2773" y="1474"/>
                </a:lnTo>
                <a:lnTo>
                  <a:pt x="2790" y="1479"/>
                </a:lnTo>
                <a:lnTo>
                  <a:pt x="2818" y="1491"/>
                </a:lnTo>
                <a:lnTo>
                  <a:pt x="2842" y="1511"/>
                </a:lnTo>
                <a:lnTo>
                  <a:pt x="2862" y="1534"/>
                </a:lnTo>
                <a:lnTo>
                  <a:pt x="2865" y="1541"/>
                </a:lnTo>
                <a:lnTo>
                  <a:pt x="2872" y="1541"/>
                </a:lnTo>
                <a:lnTo>
                  <a:pt x="2867" y="1531"/>
                </a:lnTo>
                <a:lnTo>
                  <a:pt x="2852" y="1513"/>
                </a:lnTo>
                <a:lnTo>
                  <a:pt x="2833" y="1497"/>
                </a:lnTo>
                <a:lnTo>
                  <a:pt x="2815" y="1485"/>
                </a:lnTo>
                <a:lnTo>
                  <a:pt x="2793" y="1475"/>
                </a:lnTo>
                <a:lnTo>
                  <a:pt x="2772" y="1469"/>
                </a:lnTo>
                <a:lnTo>
                  <a:pt x="2763" y="1422"/>
                </a:lnTo>
                <a:lnTo>
                  <a:pt x="2759" y="1409"/>
                </a:lnTo>
                <a:lnTo>
                  <a:pt x="2783" y="1408"/>
                </a:lnTo>
                <a:lnTo>
                  <a:pt x="2825" y="1416"/>
                </a:lnTo>
                <a:lnTo>
                  <a:pt x="2866" y="1433"/>
                </a:lnTo>
                <a:lnTo>
                  <a:pt x="2896" y="1455"/>
                </a:lnTo>
                <a:lnTo>
                  <a:pt x="2922" y="1482"/>
                </a:lnTo>
                <a:lnTo>
                  <a:pt x="2941" y="1515"/>
                </a:lnTo>
                <a:lnTo>
                  <a:pt x="2950" y="1541"/>
                </a:lnTo>
                <a:lnTo>
                  <a:pt x="2996" y="1541"/>
                </a:lnTo>
                <a:lnTo>
                  <a:pt x="3051" y="1497"/>
                </a:lnTo>
                <a:lnTo>
                  <a:pt x="3108" y="1454"/>
                </a:lnTo>
                <a:lnTo>
                  <a:pt x="3166" y="1414"/>
                </a:lnTo>
                <a:lnTo>
                  <a:pt x="3224" y="1377"/>
                </a:lnTo>
                <a:lnTo>
                  <a:pt x="3282" y="1344"/>
                </a:lnTo>
                <a:lnTo>
                  <a:pt x="3341" y="1319"/>
                </a:lnTo>
                <a:lnTo>
                  <a:pt x="3399" y="1297"/>
                </a:lnTo>
                <a:lnTo>
                  <a:pt x="3457" y="1286"/>
                </a:lnTo>
                <a:lnTo>
                  <a:pt x="3514" y="1280"/>
                </a:lnTo>
                <a:lnTo>
                  <a:pt x="3565" y="1274"/>
                </a:lnTo>
                <a:lnTo>
                  <a:pt x="3504" y="1275"/>
                </a:lnTo>
                <a:lnTo>
                  <a:pt x="3440" y="1283"/>
                </a:lnTo>
                <a:lnTo>
                  <a:pt x="3374" y="1299"/>
                </a:lnTo>
                <a:lnTo>
                  <a:pt x="3307" y="1325"/>
                </a:lnTo>
                <a:lnTo>
                  <a:pt x="3238" y="1355"/>
                </a:lnTo>
                <a:lnTo>
                  <a:pt x="3171" y="1391"/>
                </a:lnTo>
                <a:lnTo>
                  <a:pt x="3104" y="1432"/>
                </a:lnTo>
                <a:lnTo>
                  <a:pt x="3040" y="1476"/>
                </a:lnTo>
                <a:lnTo>
                  <a:pt x="2981" y="1521"/>
                </a:lnTo>
                <a:lnTo>
                  <a:pt x="2958" y="1541"/>
                </a:lnTo>
                <a:lnTo>
                  <a:pt x="2957" y="1534"/>
                </a:lnTo>
                <a:lnTo>
                  <a:pt x="2944" y="1502"/>
                </a:lnTo>
                <a:lnTo>
                  <a:pt x="2924" y="1473"/>
                </a:lnTo>
                <a:lnTo>
                  <a:pt x="2901" y="1448"/>
                </a:lnTo>
                <a:lnTo>
                  <a:pt x="2872" y="1428"/>
                </a:lnTo>
                <a:lnTo>
                  <a:pt x="2842" y="1414"/>
                </a:lnTo>
                <a:lnTo>
                  <a:pt x="2806" y="1403"/>
                </a:lnTo>
                <a:lnTo>
                  <a:pt x="2767" y="1400"/>
                </a:lnTo>
                <a:lnTo>
                  <a:pt x="2757" y="1401"/>
                </a:lnTo>
                <a:lnTo>
                  <a:pt x="2749" y="1378"/>
                </a:lnTo>
                <a:lnTo>
                  <a:pt x="2726" y="1334"/>
                </a:lnTo>
                <a:lnTo>
                  <a:pt x="2700" y="1294"/>
                </a:lnTo>
                <a:lnTo>
                  <a:pt x="2667" y="1258"/>
                </a:lnTo>
                <a:lnTo>
                  <a:pt x="2632" y="1228"/>
                </a:lnTo>
                <a:lnTo>
                  <a:pt x="2590" y="1202"/>
                </a:lnTo>
                <a:lnTo>
                  <a:pt x="2546" y="1184"/>
                </a:lnTo>
                <a:lnTo>
                  <a:pt x="2490" y="1170"/>
                </a:lnTo>
                <a:lnTo>
                  <a:pt x="2435" y="1169"/>
                </a:lnTo>
                <a:lnTo>
                  <a:pt x="2379" y="1172"/>
                </a:lnTo>
                <a:lnTo>
                  <a:pt x="2325" y="1186"/>
                </a:lnTo>
                <a:lnTo>
                  <a:pt x="2274" y="1206"/>
                </a:lnTo>
                <a:lnTo>
                  <a:pt x="2225" y="1232"/>
                </a:lnTo>
                <a:lnTo>
                  <a:pt x="2180" y="1266"/>
                </a:lnTo>
                <a:lnTo>
                  <a:pt x="2138" y="1304"/>
                </a:lnTo>
                <a:lnTo>
                  <a:pt x="2104" y="1348"/>
                </a:lnTo>
                <a:lnTo>
                  <a:pt x="2072" y="1394"/>
                </a:lnTo>
                <a:lnTo>
                  <a:pt x="2049" y="1444"/>
                </a:lnTo>
                <a:lnTo>
                  <a:pt x="2049" y="1433"/>
                </a:lnTo>
                <a:lnTo>
                  <a:pt x="2048" y="1409"/>
                </a:lnTo>
                <a:lnTo>
                  <a:pt x="2044" y="1378"/>
                </a:lnTo>
                <a:lnTo>
                  <a:pt x="2038" y="1346"/>
                </a:lnTo>
                <a:lnTo>
                  <a:pt x="2028" y="1311"/>
                </a:lnTo>
                <a:lnTo>
                  <a:pt x="2012" y="1275"/>
                </a:lnTo>
                <a:lnTo>
                  <a:pt x="1989" y="1233"/>
                </a:lnTo>
                <a:lnTo>
                  <a:pt x="1961" y="1191"/>
                </a:lnTo>
                <a:lnTo>
                  <a:pt x="1960" y="1190"/>
                </a:lnTo>
                <a:lnTo>
                  <a:pt x="1959" y="1180"/>
                </a:lnTo>
                <a:lnTo>
                  <a:pt x="1942" y="1128"/>
                </a:lnTo>
                <a:lnTo>
                  <a:pt x="1923" y="1078"/>
                </a:lnTo>
                <a:lnTo>
                  <a:pt x="1900" y="1030"/>
                </a:lnTo>
                <a:lnTo>
                  <a:pt x="1869" y="986"/>
                </a:lnTo>
                <a:lnTo>
                  <a:pt x="1823" y="932"/>
                </a:lnTo>
                <a:lnTo>
                  <a:pt x="1770" y="887"/>
                </a:lnTo>
                <a:lnTo>
                  <a:pt x="1716" y="849"/>
                </a:lnTo>
                <a:lnTo>
                  <a:pt x="1657" y="817"/>
                </a:lnTo>
                <a:lnTo>
                  <a:pt x="1595" y="792"/>
                </a:lnTo>
                <a:lnTo>
                  <a:pt x="1531" y="774"/>
                </a:lnTo>
                <a:lnTo>
                  <a:pt x="1464" y="761"/>
                </a:lnTo>
                <a:lnTo>
                  <a:pt x="1396" y="756"/>
                </a:lnTo>
                <a:lnTo>
                  <a:pt x="1330" y="757"/>
                </a:lnTo>
                <a:lnTo>
                  <a:pt x="1261" y="764"/>
                </a:lnTo>
                <a:lnTo>
                  <a:pt x="1195" y="777"/>
                </a:lnTo>
                <a:lnTo>
                  <a:pt x="1128" y="796"/>
                </a:lnTo>
                <a:lnTo>
                  <a:pt x="1065" y="821"/>
                </a:lnTo>
                <a:lnTo>
                  <a:pt x="1004" y="851"/>
                </a:lnTo>
                <a:lnTo>
                  <a:pt x="947" y="888"/>
                </a:lnTo>
                <a:lnTo>
                  <a:pt x="904" y="923"/>
                </a:lnTo>
                <a:lnTo>
                  <a:pt x="912" y="914"/>
                </a:lnTo>
                <a:lnTo>
                  <a:pt x="961" y="846"/>
                </a:lnTo>
                <a:lnTo>
                  <a:pt x="1003" y="782"/>
                </a:lnTo>
                <a:lnTo>
                  <a:pt x="1036" y="717"/>
                </a:lnTo>
                <a:lnTo>
                  <a:pt x="1063" y="656"/>
                </a:lnTo>
                <a:lnTo>
                  <a:pt x="1083" y="596"/>
                </a:lnTo>
                <a:lnTo>
                  <a:pt x="1096" y="537"/>
                </a:lnTo>
                <a:lnTo>
                  <a:pt x="1104" y="483"/>
                </a:lnTo>
                <a:lnTo>
                  <a:pt x="1105" y="429"/>
                </a:lnTo>
                <a:lnTo>
                  <a:pt x="1102" y="379"/>
                </a:lnTo>
                <a:lnTo>
                  <a:pt x="1096" y="330"/>
                </a:lnTo>
                <a:lnTo>
                  <a:pt x="1085" y="287"/>
                </a:lnTo>
                <a:lnTo>
                  <a:pt x="1070" y="246"/>
                </a:lnTo>
                <a:lnTo>
                  <a:pt x="1052" y="208"/>
                </a:lnTo>
                <a:lnTo>
                  <a:pt x="1033" y="174"/>
                </a:lnTo>
                <a:lnTo>
                  <a:pt x="1010" y="144"/>
                </a:lnTo>
                <a:lnTo>
                  <a:pt x="988" y="119"/>
                </a:lnTo>
                <a:lnTo>
                  <a:pt x="950" y="85"/>
                </a:lnTo>
                <a:lnTo>
                  <a:pt x="908" y="55"/>
                </a:lnTo>
                <a:lnTo>
                  <a:pt x="863" y="32"/>
                </a:lnTo>
                <a:lnTo>
                  <a:pt x="816" y="14"/>
                </a:lnTo>
                <a:lnTo>
                  <a:pt x="766" y="4"/>
                </a:lnTo>
                <a:lnTo>
                  <a:pt x="715" y="0"/>
                </a:lnTo>
                <a:lnTo>
                  <a:pt x="666" y="1"/>
                </a:lnTo>
                <a:lnTo>
                  <a:pt x="615" y="12"/>
                </a:lnTo>
                <a:lnTo>
                  <a:pt x="568" y="27"/>
                </a:lnTo>
                <a:lnTo>
                  <a:pt x="523" y="50"/>
                </a:lnTo>
                <a:lnTo>
                  <a:pt x="487" y="74"/>
                </a:lnTo>
                <a:lnTo>
                  <a:pt x="455" y="101"/>
                </a:lnTo>
                <a:lnTo>
                  <a:pt x="426" y="133"/>
                </a:lnTo>
                <a:lnTo>
                  <a:pt x="401" y="167"/>
                </a:lnTo>
                <a:lnTo>
                  <a:pt x="382" y="204"/>
                </a:lnTo>
                <a:lnTo>
                  <a:pt x="367" y="243"/>
                </a:lnTo>
                <a:lnTo>
                  <a:pt x="357" y="283"/>
                </a:lnTo>
                <a:lnTo>
                  <a:pt x="351" y="325"/>
                </a:lnTo>
                <a:lnTo>
                  <a:pt x="352" y="367"/>
                </a:lnTo>
                <a:lnTo>
                  <a:pt x="358" y="409"/>
                </a:lnTo>
                <a:lnTo>
                  <a:pt x="372" y="447"/>
                </a:lnTo>
                <a:lnTo>
                  <a:pt x="392" y="486"/>
                </a:lnTo>
                <a:lnTo>
                  <a:pt x="416" y="518"/>
                </a:lnTo>
                <a:lnTo>
                  <a:pt x="444" y="544"/>
                </a:lnTo>
                <a:lnTo>
                  <a:pt x="476" y="565"/>
                </a:lnTo>
                <a:lnTo>
                  <a:pt x="513" y="582"/>
                </a:lnTo>
                <a:lnTo>
                  <a:pt x="551" y="592"/>
                </a:lnTo>
                <a:lnTo>
                  <a:pt x="589" y="599"/>
                </a:lnTo>
                <a:lnTo>
                  <a:pt x="628" y="600"/>
                </a:lnTo>
                <a:lnTo>
                  <a:pt x="666" y="594"/>
                </a:lnTo>
                <a:lnTo>
                  <a:pt x="700" y="584"/>
                </a:lnTo>
                <a:lnTo>
                  <a:pt x="700" y="584"/>
                </a:lnTo>
                <a:lnTo>
                  <a:pt x="684" y="606"/>
                </a:lnTo>
                <a:lnTo>
                  <a:pt x="671" y="628"/>
                </a:lnTo>
                <a:lnTo>
                  <a:pt x="663" y="652"/>
                </a:lnTo>
                <a:lnTo>
                  <a:pt x="661" y="679"/>
                </a:lnTo>
                <a:lnTo>
                  <a:pt x="663" y="703"/>
                </a:lnTo>
                <a:lnTo>
                  <a:pt x="670" y="729"/>
                </a:lnTo>
                <a:lnTo>
                  <a:pt x="674" y="734"/>
                </a:lnTo>
                <a:lnTo>
                  <a:pt x="679" y="750"/>
                </a:lnTo>
                <a:lnTo>
                  <a:pt x="693" y="768"/>
                </a:lnTo>
                <a:lnTo>
                  <a:pt x="710" y="784"/>
                </a:lnTo>
                <a:lnTo>
                  <a:pt x="731" y="796"/>
                </a:lnTo>
                <a:lnTo>
                  <a:pt x="754" y="800"/>
                </a:lnTo>
                <a:lnTo>
                  <a:pt x="743" y="803"/>
                </a:lnTo>
                <a:lnTo>
                  <a:pt x="727" y="814"/>
                </a:lnTo>
                <a:lnTo>
                  <a:pt x="714" y="828"/>
                </a:lnTo>
                <a:lnTo>
                  <a:pt x="707" y="848"/>
                </a:lnTo>
                <a:lnTo>
                  <a:pt x="702" y="866"/>
                </a:lnTo>
                <a:lnTo>
                  <a:pt x="706" y="885"/>
                </a:lnTo>
                <a:lnTo>
                  <a:pt x="717" y="902"/>
                </a:lnTo>
                <a:lnTo>
                  <a:pt x="729" y="912"/>
                </a:lnTo>
                <a:lnTo>
                  <a:pt x="746" y="917"/>
                </a:lnTo>
                <a:lnTo>
                  <a:pt x="761" y="915"/>
                </a:lnTo>
                <a:lnTo>
                  <a:pt x="776" y="912"/>
                </a:lnTo>
                <a:lnTo>
                  <a:pt x="788" y="901"/>
                </a:lnTo>
                <a:lnTo>
                  <a:pt x="796" y="887"/>
                </a:lnTo>
                <a:lnTo>
                  <a:pt x="798" y="871"/>
                </a:lnTo>
                <a:lnTo>
                  <a:pt x="789" y="855"/>
                </a:lnTo>
                <a:lnTo>
                  <a:pt x="776" y="847"/>
                </a:lnTo>
                <a:lnTo>
                  <a:pt x="775" y="847"/>
                </a:lnTo>
                <a:lnTo>
                  <a:pt x="788" y="854"/>
                </a:lnTo>
                <a:lnTo>
                  <a:pt x="795" y="867"/>
                </a:lnTo>
                <a:lnTo>
                  <a:pt x="795" y="883"/>
                </a:lnTo>
                <a:lnTo>
                  <a:pt x="790" y="897"/>
                </a:lnTo>
                <a:lnTo>
                  <a:pt x="779" y="908"/>
                </a:lnTo>
                <a:lnTo>
                  <a:pt x="765" y="914"/>
                </a:lnTo>
                <a:lnTo>
                  <a:pt x="752" y="916"/>
                </a:lnTo>
                <a:lnTo>
                  <a:pt x="735" y="913"/>
                </a:lnTo>
                <a:lnTo>
                  <a:pt x="721" y="904"/>
                </a:lnTo>
                <a:lnTo>
                  <a:pt x="710" y="889"/>
                </a:lnTo>
                <a:lnTo>
                  <a:pt x="705" y="872"/>
                </a:lnTo>
                <a:lnTo>
                  <a:pt x="705" y="855"/>
                </a:lnTo>
                <a:lnTo>
                  <a:pt x="712" y="838"/>
                </a:lnTo>
                <a:lnTo>
                  <a:pt x="722" y="823"/>
                </a:lnTo>
                <a:lnTo>
                  <a:pt x="740" y="807"/>
                </a:lnTo>
                <a:lnTo>
                  <a:pt x="761" y="800"/>
                </a:lnTo>
                <a:lnTo>
                  <a:pt x="785" y="801"/>
                </a:lnTo>
                <a:lnTo>
                  <a:pt x="806" y="807"/>
                </a:lnTo>
                <a:lnTo>
                  <a:pt x="818" y="815"/>
                </a:lnTo>
                <a:lnTo>
                  <a:pt x="827" y="828"/>
                </a:lnTo>
                <a:lnTo>
                  <a:pt x="837" y="841"/>
                </a:lnTo>
                <a:lnTo>
                  <a:pt x="844" y="861"/>
                </a:lnTo>
                <a:lnTo>
                  <a:pt x="848" y="882"/>
                </a:lnTo>
                <a:lnTo>
                  <a:pt x="846" y="907"/>
                </a:lnTo>
                <a:lnTo>
                  <a:pt x="841" y="934"/>
                </a:lnTo>
                <a:lnTo>
                  <a:pt x="830" y="963"/>
                </a:lnTo>
                <a:lnTo>
                  <a:pt x="823" y="975"/>
                </a:lnTo>
                <a:lnTo>
                  <a:pt x="794" y="1012"/>
                </a:lnTo>
                <a:lnTo>
                  <a:pt x="762" y="1055"/>
                </a:lnTo>
                <a:lnTo>
                  <a:pt x="736" y="1097"/>
                </a:lnTo>
                <a:lnTo>
                  <a:pt x="717" y="1137"/>
                </a:lnTo>
                <a:lnTo>
                  <a:pt x="716" y="1139"/>
                </a:lnTo>
                <a:lnTo>
                  <a:pt x="699" y="1169"/>
                </a:lnTo>
                <a:lnTo>
                  <a:pt x="667" y="1238"/>
                </a:lnTo>
                <a:lnTo>
                  <a:pt x="641" y="1311"/>
                </a:lnTo>
                <a:lnTo>
                  <a:pt x="622" y="1387"/>
                </a:lnTo>
                <a:lnTo>
                  <a:pt x="617" y="1424"/>
                </a:lnTo>
                <a:lnTo>
                  <a:pt x="615" y="1421"/>
                </a:lnTo>
                <a:lnTo>
                  <a:pt x="580" y="1380"/>
                </a:lnTo>
                <a:lnTo>
                  <a:pt x="582" y="1367"/>
                </a:lnTo>
                <a:lnTo>
                  <a:pt x="593" y="1311"/>
                </a:lnTo>
                <a:lnTo>
                  <a:pt x="601" y="1259"/>
                </a:lnTo>
                <a:lnTo>
                  <a:pt x="608" y="1207"/>
                </a:lnTo>
                <a:lnTo>
                  <a:pt x="608" y="1155"/>
                </a:lnTo>
                <a:lnTo>
                  <a:pt x="605" y="1102"/>
                </a:lnTo>
                <a:lnTo>
                  <a:pt x="594" y="1051"/>
                </a:lnTo>
                <a:lnTo>
                  <a:pt x="582" y="1009"/>
                </a:lnTo>
                <a:lnTo>
                  <a:pt x="560" y="967"/>
                </a:lnTo>
                <a:lnTo>
                  <a:pt x="531" y="928"/>
                </a:lnTo>
                <a:lnTo>
                  <a:pt x="497" y="898"/>
                </a:lnTo>
                <a:lnTo>
                  <a:pt x="466" y="883"/>
                </a:lnTo>
                <a:lnTo>
                  <a:pt x="434" y="874"/>
                </a:lnTo>
                <a:lnTo>
                  <a:pt x="402" y="871"/>
                </a:lnTo>
                <a:lnTo>
                  <a:pt x="368" y="876"/>
                </a:lnTo>
                <a:lnTo>
                  <a:pt x="335" y="886"/>
                </a:lnTo>
                <a:lnTo>
                  <a:pt x="309" y="899"/>
                </a:lnTo>
                <a:lnTo>
                  <a:pt x="289" y="916"/>
                </a:lnTo>
                <a:lnTo>
                  <a:pt x="284" y="892"/>
                </a:lnTo>
                <a:lnTo>
                  <a:pt x="281" y="880"/>
                </a:lnTo>
                <a:lnTo>
                  <a:pt x="289" y="872"/>
                </a:lnTo>
                <a:lnTo>
                  <a:pt x="295" y="866"/>
                </a:lnTo>
                <a:lnTo>
                  <a:pt x="305" y="854"/>
                </a:lnTo>
                <a:lnTo>
                  <a:pt x="323" y="838"/>
                </a:lnTo>
                <a:lnTo>
                  <a:pt x="349" y="821"/>
                </a:lnTo>
                <a:lnTo>
                  <a:pt x="383" y="806"/>
                </a:lnTo>
                <a:lnTo>
                  <a:pt x="383" y="813"/>
                </a:lnTo>
                <a:lnTo>
                  <a:pt x="384" y="823"/>
                </a:lnTo>
                <a:lnTo>
                  <a:pt x="392" y="834"/>
                </a:lnTo>
                <a:lnTo>
                  <a:pt x="401" y="843"/>
                </a:lnTo>
                <a:lnTo>
                  <a:pt x="412" y="848"/>
                </a:lnTo>
                <a:lnTo>
                  <a:pt x="432" y="854"/>
                </a:lnTo>
                <a:lnTo>
                  <a:pt x="451" y="855"/>
                </a:lnTo>
                <a:lnTo>
                  <a:pt x="459" y="854"/>
                </a:lnTo>
                <a:lnTo>
                  <a:pt x="476" y="853"/>
                </a:lnTo>
                <a:lnTo>
                  <a:pt x="501" y="853"/>
                </a:lnTo>
                <a:lnTo>
                  <a:pt x="529" y="859"/>
                </a:lnTo>
                <a:lnTo>
                  <a:pt x="561" y="871"/>
                </a:lnTo>
                <a:lnTo>
                  <a:pt x="594" y="891"/>
                </a:lnTo>
                <a:lnTo>
                  <a:pt x="627" y="917"/>
                </a:lnTo>
                <a:lnTo>
                  <a:pt x="655" y="949"/>
                </a:lnTo>
                <a:lnTo>
                  <a:pt x="679" y="985"/>
                </a:lnTo>
                <a:lnTo>
                  <a:pt x="696" y="1024"/>
                </a:lnTo>
                <a:lnTo>
                  <a:pt x="708" y="1062"/>
                </a:lnTo>
                <a:lnTo>
                  <a:pt x="710" y="1100"/>
                </a:lnTo>
                <a:lnTo>
                  <a:pt x="707" y="1125"/>
                </a:lnTo>
                <a:lnTo>
                  <a:pt x="702" y="1148"/>
                </a:lnTo>
                <a:lnTo>
                  <a:pt x="697" y="1164"/>
                </a:lnTo>
                <a:lnTo>
                  <a:pt x="693" y="1175"/>
                </a:lnTo>
                <a:lnTo>
                  <a:pt x="700" y="1166"/>
                </a:lnTo>
                <a:lnTo>
                  <a:pt x="708" y="1149"/>
                </a:lnTo>
                <a:lnTo>
                  <a:pt x="718" y="1127"/>
                </a:lnTo>
                <a:lnTo>
                  <a:pt x="726" y="1099"/>
                </a:lnTo>
                <a:lnTo>
                  <a:pt x="730" y="1067"/>
                </a:lnTo>
                <a:lnTo>
                  <a:pt x="732" y="1030"/>
                </a:lnTo>
                <a:lnTo>
                  <a:pt x="727" y="993"/>
                </a:lnTo>
                <a:lnTo>
                  <a:pt x="716" y="955"/>
                </a:lnTo>
                <a:lnTo>
                  <a:pt x="702" y="917"/>
                </a:lnTo>
                <a:lnTo>
                  <a:pt x="685" y="885"/>
                </a:lnTo>
                <a:lnTo>
                  <a:pt x="663" y="856"/>
                </a:lnTo>
                <a:lnTo>
                  <a:pt x="642" y="830"/>
                </a:lnTo>
                <a:lnTo>
                  <a:pt x="616" y="803"/>
                </a:lnTo>
                <a:lnTo>
                  <a:pt x="586" y="777"/>
                </a:lnTo>
                <a:lnTo>
                  <a:pt x="550" y="755"/>
                </a:lnTo>
                <a:lnTo>
                  <a:pt x="510" y="739"/>
                </a:lnTo>
                <a:lnTo>
                  <a:pt x="473" y="727"/>
                </a:lnTo>
                <a:lnTo>
                  <a:pt x="432" y="722"/>
                </a:lnTo>
                <a:lnTo>
                  <a:pt x="391" y="719"/>
                </a:lnTo>
                <a:lnTo>
                  <a:pt x="355" y="723"/>
                </a:lnTo>
                <a:lnTo>
                  <a:pt x="319" y="732"/>
                </a:lnTo>
                <a:lnTo>
                  <a:pt x="292" y="741"/>
                </a:lnTo>
                <a:lnTo>
                  <a:pt x="268" y="753"/>
                </a:lnTo>
                <a:lnTo>
                  <a:pt x="254" y="763"/>
                </a:lnTo>
                <a:lnTo>
                  <a:pt x="239" y="711"/>
                </a:lnTo>
                <a:lnTo>
                  <a:pt x="220" y="656"/>
                </a:lnTo>
                <a:lnTo>
                  <a:pt x="197" y="604"/>
                </a:lnTo>
                <a:lnTo>
                  <a:pt x="170" y="556"/>
                </a:lnTo>
                <a:lnTo>
                  <a:pt x="138" y="511"/>
                </a:lnTo>
                <a:lnTo>
                  <a:pt x="100" y="473"/>
                </a:lnTo>
                <a:lnTo>
                  <a:pt x="58" y="438"/>
                </a:lnTo>
                <a:lnTo>
                  <a:pt x="20" y="413"/>
                </a:lnTo>
                <a:lnTo>
                  <a:pt x="0" y="405"/>
                </a:lnTo>
                <a:lnTo>
                  <a:pt x="0" y="417"/>
                </a:lnTo>
                <a:lnTo>
                  <a:pt x="15" y="424"/>
                </a:lnTo>
                <a:lnTo>
                  <a:pt x="51" y="447"/>
                </a:lnTo>
                <a:lnTo>
                  <a:pt x="92" y="482"/>
                </a:lnTo>
                <a:lnTo>
                  <a:pt x="126" y="521"/>
                </a:lnTo>
                <a:lnTo>
                  <a:pt x="157" y="562"/>
                </a:lnTo>
                <a:lnTo>
                  <a:pt x="182" y="611"/>
                </a:lnTo>
                <a:lnTo>
                  <a:pt x="203" y="662"/>
                </a:lnTo>
                <a:lnTo>
                  <a:pt x="220" y="717"/>
                </a:lnTo>
                <a:lnTo>
                  <a:pt x="236" y="774"/>
                </a:lnTo>
                <a:lnTo>
                  <a:pt x="236" y="778"/>
                </a:lnTo>
                <a:lnTo>
                  <a:pt x="235" y="779"/>
                </a:lnTo>
                <a:lnTo>
                  <a:pt x="225" y="789"/>
                </a:lnTo>
                <a:lnTo>
                  <a:pt x="218" y="796"/>
                </a:lnTo>
                <a:lnTo>
                  <a:pt x="205" y="817"/>
                </a:lnTo>
                <a:lnTo>
                  <a:pt x="197" y="837"/>
                </a:lnTo>
                <a:lnTo>
                  <a:pt x="196" y="857"/>
                </a:lnTo>
                <a:lnTo>
                  <a:pt x="199" y="875"/>
                </a:lnTo>
                <a:lnTo>
                  <a:pt x="209" y="888"/>
                </a:lnTo>
                <a:lnTo>
                  <a:pt x="218" y="897"/>
                </a:lnTo>
                <a:lnTo>
                  <a:pt x="232" y="899"/>
                </a:lnTo>
                <a:lnTo>
                  <a:pt x="245" y="898"/>
                </a:lnTo>
                <a:lnTo>
                  <a:pt x="257" y="895"/>
                </a:lnTo>
                <a:lnTo>
                  <a:pt x="259" y="894"/>
                </a:lnTo>
                <a:lnTo>
                  <a:pt x="260" y="897"/>
                </a:lnTo>
                <a:lnTo>
                  <a:pt x="267" y="942"/>
                </a:lnTo>
                <a:lnTo>
                  <a:pt x="253" y="966"/>
                </a:lnTo>
                <a:lnTo>
                  <a:pt x="242" y="994"/>
                </a:lnTo>
                <a:lnTo>
                  <a:pt x="237" y="1022"/>
                </a:lnTo>
                <a:lnTo>
                  <a:pt x="236" y="1052"/>
                </a:lnTo>
                <a:lnTo>
                  <a:pt x="240" y="1080"/>
                </a:lnTo>
                <a:lnTo>
                  <a:pt x="248" y="1108"/>
                </a:lnTo>
                <a:lnTo>
                  <a:pt x="263" y="1133"/>
                </a:lnTo>
                <a:lnTo>
                  <a:pt x="282" y="1155"/>
                </a:lnTo>
                <a:lnTo>
                  <a:pt x="305" y="1172"/>
                </a:lnTo>
                <a:lnTo>
                  <a:pt x="310" y="1203"/>
                </a:lnTo>
                <a:lnTo>
                  <a:pt x="272" y="1194"/>
                </a:lnTo>
                <a:lnTo>
                  <a:pt x="223" y="1186"/>
                </a:lnTo>
                <a:lnTo>
                  <a:pt x="175" y="1184"/>
                </a:lnTo>
                <a:lnTo>
                  <a:pt x="130" y="1187"/>
                </a:lnTo>
                <a:lnTo>
                  <a:pt x="79" y="1200"/>
                </a:lnTo>
                <a:lnTo>
                  <a:pt x="32" y="1221"/>
                </a:lnTo>
                <a:lnTo>
                  <a:pt x="0" y="1242"/>
                </a:lnTo>
                <a:lnTo>
                  <a:pt x="0" y="1264"/>
                </a:lnTo>
                <a:lnTo>
                  <a:pt x="31" y="1241"/>
                </a:lnTo>
                <a:lnTo>
                  <a:pt x="78" y="1217"/>
                </a:lnTo>
                <a:lnTo>
                  <a:pt x="127" y="1199"/>
                </a:lnTo>
                <a:lnTo>
                  <a:pt x="171" y="1193"/>
                </a:lnTo>
                <a:lnTo>
                  <a:pt x="217" y="1195"/>
                </a:lnTo>
                <a:lnTo>
                  <a:pt x="264" y="1201"/>
                </a:lnTo>
                <a:lnTo>
                  <a:pt x="310" y="1213"/>
                </a:lnTo>
                <a:lnTo>
                  <a:pt x="312" y="1214"/>
                </a:lnTo>
                <a:lnTo>
                  <a:pt x="313" y="1225"/>
                </a:lnTo>
                <a:lnTo>
                  <a:pt x="330" y="1291"/>
                </a:lnTo>
                <a:lnTo>
                  <a:pt x="348" y="1355"/>
                </a:lnTo>
                <a:lnTo>
                  <a:pt x="372" y="1435"/>
                </a:lnTo>
                <a:lnTo>
                  <a:pt x="398" y="1519"/>
                </a:lnTo>
                <a:lnTo>
                  <a:pt x="407" y="1541"/>
                </a:lnTo>
                <a:lnTo>
                  <a:pt x="445" y="1541"/>
                </a:lnTo>
                <a:lnTo>
                  <a:pt x="441" y="1532"/>
                </a:lnTo>
                <a:lnTo>
                  <a:pt x="411" y="1439"/>
                </a:lnTo>
                <a:lnTo>
                  <a:pt x="382" y="1344"/>
                </a:lnTo>
                <a:lnTo>
                  <a:pt x="363" y="1282"/>
                </a:lnTo>
                <a:lnTo>
                  <a:pt x="350" y="1229"/>
                </a:lnTo>
                <a:lnTo>
                  <a:pt x="353" y="1230"/>
                </a:lnTo>
                <a:lnTo>
                  <a:pt x="394" y="1251"/>
                </a:lnTo>
                <a:lnTo>
                  <a:pt x="430" y="1275"/>
                </a:lnTo>
                <a:lnTo>
                  <a:pt x="469" y="1303"/>
                </a:lnTo>
                <a:lnTo>
                  <a:pt x="505" y="1337"/>
                </a:lnTo>
                <a:lnTo>
                  <a:pt x="537" y="1373"/>
                </a:lnTo>
                <a:lnTo>
                  <a:pt x="552" y="1391"/>
                </a:lnTo>
                <a:lnTo>
                  <a:pt x="545" y="1443"/>
                </a:lnTo>
                <a:lnTo>
                  <a:pt x="541" y="1502"/>
                </a:lnTo>
                <a:lnTo>
                  <a:pt x="540" y="1541"/>
                </a:lnTo>
                <a:lnTo>
                  <a:pt x="561" y="1541"/>
                </a:lnTo>
                <a:lnTo>
                  <a:pt x="565" y="1482"/>
                </a:lnTo>
                <a:lnTo>
                  <a:pt x="572" y="1422"/>
                </a:lnTo>
                <a:lnTo>
                  <a:pt x="573" y="1420"/>
                </a:lnTo>
                <a:lnTo>
                  <a:pt x="595" y="1453"/>
                </a:lnTo>
                <a:lnTo>
                  <a:pt x="611" y="1479"/>
                </a:lnTo>
                <a:lnTo>
                  <a:pt x="607" y="1541"/>
                </a:lnTo>
                <a:lnTo>
                  <a:pt x="607" y="1541"/>
                </a:lnTo>
                <a:lnTo>
                  <a:pt x="640" y="1541"/>
                </a:lnTo>
                <a:lnTo>
                  <a:pt x="640" y="1532"/>
                </a:lnTo>
                <a:lnTo>
                  <a:pt x="645" y="1541"/>
                </a:lnTo>
                <a:lnTo>
                  <a:pt x="700" y="1541"/>
                </a:lnTo>
                <a:lnTo>
                  <a:pt x="686" y="1519"/>
                </a:lnTo>
                <a:lnTo>
                  <a:pt x="651" y="1468"/>
                </a:lnTo>
                <a:lnTo>
                  <a:pt x="645" y="1460"/>
                </a:lnTo>
                <a:lnTo>
                  <a:pt x="648" y="1421"/>
                </a:lnTo>
                <a:lnTo>
                  <a:pt x="661" y="1349"/>
                </a:lnTo>
                <a:lnTo>
                  <a:pt x="683" y="1282"/>
                </a:lnTo>
                <a:lnTo>
                  <a:pt x="711" y="1213"/>
                </a:lnTo>
                <a:lnTo>
                  <a:pt x="742" y="1149"/>
                </a:lnTo>
                <a:lnTo>
                  <a:pt x="781" y="1087"/>
                </a:lnTo>
                <a:lnTo>
                  <a:pt x="825" y="1032"/>
                </a:lnTo>
                <a:lnTo>
                  <a:pt x="876" y="980"/>
                </a:lnTo>
                <a:lnTo>
                  <a:pt x="932" y="934"/>
                </a:lnTo>
                <a:lnTo>
                  <a:pt x="992" y="892"/>
                </a:lnTo>
                <a:lnTo>
                  <a:pt x="1046" y="858"/>
                </a:lnTo>
                <a:lnTo>
                  <a:pt x="1103" y="831"/>
                </a:lnTo>
                <a:lnTo>
                  <a:pt x="1164" y="808"/>
                </a:lnTo>
                <a:lnTo>
                  <a:pt x="1224" y="793"/>
                </a:lnTo>
                <a:lnTo>
                  <a:pt x="1288" y="782"/>
                </a:lnTo>
                <a:lnTo>
                  <a:pt x="1352" y="777"/>
                </a:lnTo>
                <a:lnTo>
                  <a:pt x="1416" y="779"/>
                </a:lnTo>
                <a:lnTo>
                  <a:pt x="1478" y="786"/>
                </a:lnTo>
                <a:lnTo>
                  <a:pt x="1541" y="798"/>
                </a:lnTo>
                <a:lnTo>
                  <a:pt x="1600" y="817"/>
                </a:lnTo>
                <a:lnTo>
                  <a:pt x="1659" y="841"/>
                </a:lnTo>
                <a:lnTo>
                  <a:pt x="1714" y="871"/>
                </a:lnTo>
                <a:lnTo>
                  <a:pt x="1766" y="908"/>
                </a:lnTo>
                <a:lnTo>
                  <a:pt x="1813" y="949"/>
                </a:lnTo>
                <a:lnTo>
                  <a:pt x="1855" y="997"/>
                </a:lnTo>
                <a:lnTo>
                  <a:pt x="1893" y="1051"/>
                </a:lnTo>
                <a:lnTo>
                  <a:pt x="1917" y="1099"/>
                </a:lnTo>
                <a:lnTo>
                  <a:pt x="1935" y="1148"/>
                </a:lnTo>
                <a:lnTo>
                  <a:pt x="1939" y="1166"/>
                </a:lnTo>
                <a:lnTo>
                  <a:pt x="1926" y="1150"/>
                </a:lnTo>
                <a:lnTo>
                  <a:pt x="1910" y="1135"/>
                </a:lnTo>
                <a:lnTo>
                  <a:pt x="1897" y="1114"/>
                </a:lnTo>
                <a:lnTo>
                  <a:pt x="1861" y="1066"/>
                </a:lnTo>
                <a:lnTo>
                  <a:pt x="1821" y="1026"/>
                </a:lnTo>
                <a:lnTo>
                  <a:pt x="1777" y="990"/>
                </a:lnTo>
                <a:lnTo>
                  <a:pt x="1727" y="959"/>
                </a:lnTo>
                <a:lnTo>
                  <a:pt x="1675" y="933"/>
                </a:lnTo>
                <a:lnTo>
                  <a:pt x="1621" y="913"/>
                </a:lnTo>
                <a:lnTo>
                  <a:pt x="1563" y="900"/>
                </a:lnTo>
                <a:lnTo>
                  <a:pt x="1505" y="891"/>
                </a:lnTo>
                <a:lnTo>
                  <a:pt x="1446" y="889"/>
                </a:lnTo>
                <a:lnTo>
                  <a:pt x="1389" y="891"/>
                </a:lnTo>
                <a:lnTo>
                  <a:pt x="1329" y="900"/>
                </a:lnTo>
                <a:lnTo>
                  <a:pt x="1273" y="914"/>
                </a:lnTo>
                <a:lnTo>
                  <a:pt x="1218" y="934"/>
                </a:lnTo>
                <a:lnTo>
                  <a:pt x="1166" y="959"/>
                </a:lnTo>
                <a:lnTo>
                  <a:pt x="1107" y="993"/>
                </a:lnTo>
                <a:lnTo>
                  <a:pt x="1053" y="1034"/>
                </a:lnTo>
                <a:lnTo>
                  <a:pt x="1003" y="1079"/>
                </a:lnTo>
                <a:lnTo>
                  <a:pt x="959" y="1131"/>
                </a:lnTo>
                <a:lnTo>
                  <a:pt x="920" y="1187"/>
                </a:lnTo>
                <a:lnTo>
                  <a:pt x="887" y="1246"/>
                </a:lnTo>
                <a:lnTo>
                  <a:pt x="863" y="1308"/>
                </a:lnTo>
                <a:lnTo>
                  <a:pt x="843" y="1373"/>
                </a:lnTo>
                <a:lnTo>
                  <a:pt x="829" y="1439"/>
                </a:lnTo>
                <a:lnTo>
                  <a:pt x="823" y="1507"/>
                </a:lnTo>
                <a:lnTo>
                  <a:pt x="822" y="1541"/>
                </a:lnTo>
                <a:lnTo>
                  <a:pt x="848" y="1541"/>
                </a:lnTo>
                <a:lnTo>
                  <a:pt x="848" y="1533"/>
                </a:lnTo>
                <a:lnTo>
                  <a:pt x="851" y="1470"/>
                </a:lnTo>
                <a:lnTo>
                  <a:pt x="861" y="1407"/>
                </a:lnTo>
                <a:lnTo>
                  <a:pt x="876" y="1347"/>
                </a:lnTo>
                <a:lnTo>
                  <a:pt x="897" y="1288"/>
                </a:lnTo>
                <a:lnTo>
                  <a:pt x="925" y="1229"/>
                </a:lnTo>
                <a:lnTo>
                  <a:pt x="957" y="1175"/>
                </a:lnTo>
                <a:lnTo>
                  <a:pt x="993" y="1125"/>
                </a:lnTo>
                <a:lnTo>
                  <a:pt x="1037" y="1079"/>
                </a:lnTo>
                <a:lnTo>
                  <a:pt x="1084" y="1037"/>
                </a:lnTo>
                <a:lnTo>
                  <a:pt x="1134" y="1001"/>
                </a:lnTo>
                <a:lnTo>
                  <a:pt x="1190" y="971"/>
                </a:lnTo>
                <a:lnTo>
                  <a:pt x="1249" y="946"/>
                </a:lnTo>
                <a:lnTo>
                  <a:pt x="1305" y="926"/>
                </a:lnTo>
                <a:lnTo>
                  <a:pt x="1363" y="913"/>
                </a:lnTo>
                <a:lnTo>
                  <a:pt x="1421" y="907"/>
                </a:lnTo>
                <a:lnTo>
                  <a:pt x="1480" y="907"/>
                </a:lnTo>
                <a:lnTo>
                  <a:pt x="1539" y="913"/>
                </a:lnTo>
                <a:lnTo>
                  <a:pt x="1596" y="924"/>
                </a:lnTo>
                <a:lnTo>
                  <a:pt x="1653" y="942"/>
                </a:lnTo>
                <a:lnTo>
                  <a:pt x="1706" y="966"/>
                </a:lnTo>
                <a:lnTo>
                  <a:pt x="1756" y="996"/>
                </a:lnTo>
                <a:lnTo>
                  <a:pt x="1802" y="1030"/>
                </a:lnTo>
                <a:lnTo>
                  <a:pt x="1844" y="1071"/>
                </a:lnTo>
                <a:lnTo>
                  <a:pt x="1867" y="1099"/>
                </a:lnTo>
                <a:lnTo>
                  <a:pt x="1844" y="1081"/>
                </a:lnTo>
                <a:lnTo>
                  <a:pt x="1797" y="1053"/>
                </a:lnTo>
                <a:lnTo>
                  <a:pt x="1747" y="1031"/>
                </a:lnTo>
                <a:lnTo>
                  <a:pt x="1697" y="1014"/>
                </a:lnTo>
                <a:lnTo>
                  <a:pt x="1644" y="1002"/>
                </a:lnTo>
                <a:lnTo>
                  <a:pt x="1595" y="996"/>
                </a:lnTo>
                <a:lnTo>
                  <a:pt x="1547" y="996"/>
                </a:lnTo>
                <a:lnTo>
                  <a:pt x="1491" y="997"/>
                </a:lnTo>
                <a:lnTo>
                  <a:pt x="1433" y="1006"/>
                </a:lnTo>
                <a:lnTo>
                  <a:pt x="1377" y="1018"/>
                </a:lnTo>
                <a:lnTo>
                  <a:pt x="1326" y="1038"/>
                </a:lnTo>
                <a:lnTo>
                  <a:pt x="1278" y="1062"/>
                </a:lnTo>
                <a:lnTo>
                  <a:pt x="1235" y="1090"/>
                </a:lnTo>
                <a:lnTo>
                  <a:pt x="1193" y="1120"/>
                </a:lnTo>
                <a:lnTo>
                  <a:pt x="1161" y="1155"/>
                </a:lnTo>
                <a:lnTo>
                  <a:pt x="1134" y="1188"/>
                </a:lnTo>
                <a:lnTo>
                  <a:pt x="1113" y="1223"/>
                </a:lnTo>
                <a:lnTo>
                  <a:pt x="1098" y="1253"/>
                </a:lnTo>
                <a:lnTo>
                  <a:pt x="1088" y="1278"/>
                </a:lnTo>
                <a:lnTo>
                  <a:pt x="1086" y="1283"/>
                </a:lnTo>
                <a:lnTo>
                  <a:pt x="1074" y="1301"/>
                </a:lnTo>
                <a:lnTo>
                  <a:pt x="1048" y="1354"/>
                </a:lnTo>
                <a:lnTo>
                  <a:pt x="1029" y="1412"/>
                </a:lnTo>
                <a:lnTo>
                  <a:pt x="1014" y="1471"/>
                </a:lnTo>
                <a:lnTo>
                  <a:pt x="1007" y="1530"/>
                </a:lnTo>
                <a:lnTo>
                  <a:pt x="1007" y="1541"/>
                </a:lnTo>
                <a:lnTo>
                  <a:pt x="1019" y="1541"/>
                </a:lnTo>
                <a:lnTo>
                  <a:pt x="1022" y="1512"/>
                </a:lnTo>
                <a:lnTo>
                  <a:pt x="1034" y="1450"/>
                </a:lnTo>
                <a:lnTo>
                  <a:pt x="1052" y="1388"/>
                </a:lnTo>
                <a:lnTo>
                  <a:pt x="1078" y="1332"/>
                </a:lnTo>
                <a:lnTo>
                  <a:pt x="1109" y="1277"/>
                </a:lnTo>
                <a:lnTo>
                  <a:pt x="1148" y="1228"/>
                </a:lnTo>
                <a:lnTo>
                  <a:pt x="1192" y="1182"/>
                </a:lnTo>
                <a:lnTo>
                  <a:pt x="1232" y="1151"/>
                </a:lnTo>
                <a:lnTo>
                  <a:pt x="1280" y="1131"/>
                </a:lnTo>
                <a:lnTo>
                  <a:pt x="1334" y="1116"/>
                </a:lnTo>
                <a:lnTo>
                  <a:pt x="1389" y="1108"/>
                </a:lnTo>
                <a:lnTo>
                  <a:pt x="1445" y="1108"/>
                </a:lnTo>
                <a:lnTo>
                  <a:pt x="1498" y="1114"/>
                </a:lnTo>
                <a:lnTo>
                  <a:pt x="1548" y="1125"/>
                </a:lnTo>
                <a:lnTo>
                  <a:pt x="1594" y="1143"/>
                </a:lnTo>
                <a:lnTo>
                  <a:pt x="1634" y="1165"/>
                </a:lnTo>
                <a:lnTo>
                  <a:pt x="1661" y="1183"/>
                </a:lnTo>
                <a:lnTo>
                  <a:pt x="1681" y="1201"/>
                </a:lnTo>
                <a:lnTo>
                  <a:pt x="1698" y="1217"/>
                </a:lnTo>
                <a:lnTo>
                  <a:pt x="1709" y="1232"/>
                </a:lnTo>
                <a:lnTo>
                  <a:pt x="1719" y="1245"/>
                </a:lnTo>
                <a:lnTo>
                  <a:pt x="1723" y="1252"/>
                </a:lnTo>
                <a:lnTo>
                  <a:pt x="1744" y="1273"/>
                </a:lnTo>
                <a:lnTo>
                  <a:pt x="1773" y="1290"/>
                </a:lnTo>
                <a:lnTo>
                  <a:pt x="1792" y="1296"/>
                </a:lnTo>
                <a:lnTo>
                  <a:pt x="1814" y="1299"/>
                </a:lnTo>
                <a:lnTo>
                  <a:pt x="1833" y="1295"/>
                </a:lnTo>
                <a:lnTo>
                  <a:pt x="1838" y="1292"/>
                </a:lnTo>
                <a:lnTo>
                  <a:pt x="1847" y="1317"/>
                </a:lnTo>
                <a:lnTo>
                  <a:pt x="1855" y="1363"/>
                </a:lnTo>
                <a:lnTo>
                  <a:pt x="1859" y="1411"/>
                </a:lnTo>
                <a:lnTo>
                  <a:pt x="1857" y="1458"/>
                </a:lnTo>
                <a:lnTo>
                  <a:pt x="1845" y="1499"/>
                </a:lnTo>
                <a:lnTo>
                  <a:pt x="1829" y="1537"/>
                </a:lnTo>
                <a:lnTo>
                  <a:pt x="1826" y="1541"/>
                </a:lnTo>
                <a:lnTo>
                  <a:pt x="1843" y="1541"/>
                </a:lnTo>
                <a:lnTo>
                  <a:pt x="1843" y="1541"/>
                </a:lnTo>
                <a:lnTo>
                  <a:pt x="1858" y="1504"/>
                </a:lnTo>
                <a:lnTo>
                  <a:pt x="1869" y="1464"/>
                </a:lnTo>
                <a:lnTo>
                  <a:pt x="1873" y="1424"/>
                </a:lnTo>
                <a:lnTo>
                  <a:pt x="1871" y="1382"/>
                </a:lnTo>
                <a:lnTo>
                  <a:pt x="1865" y="1341"/>
                </a:lnTo>
                <a:lnTo>
                  <a:pt x="1854" y="1299"/>
                </a:lnTo>
                <a:lnTo>
                  <a:pt x="1848" y="1285"/>
                </a:lnTo>
                <a:lnTo>
                  <a:pt x="1849" y="1284"/>
                </a:lnTo>
                <a:lnTo>
                  <a:pt x="1857" y="1278"/>
                </a:lnTo>
                <a:lnTo>
                  <a:pt x="1867" y="1308"/>
                </a:lnTo>
                <a:lnTo>
                  <a:pt x="1877" y="1337"/>
                </a:lnTo>
                <a:lnTo>
                  <a:pt x="1883" y="1375"/>
                </a:lnTo>
                <a:lnTo>
                  <a:pt x="1884" y="1408"/>
                </a:lnTo>
                <a:lnTo>
                  <a:pt x="1882" y="1434"/>
                </a:lnTo>
                <a:lnTo>
                  <a:pt x="1881" y="1452"/>
                </a:lnTo>
                <a:lnTo>
                  <a:pt x="1878" y="1463"/>
                </a:lnTo>
                <a:lnTo>
                  <a:pt x="1876" y="1484"/>
                </a:lnTo>
                <a:lnTo>
                  <a:pt x="1879" y="1505"/>
                </a:lnTo>
                <a:lnTo>
                  <a:pt x="1884" y="1525"/>
                </a:lnTo>
                <a:lnTo>
                  <a:pt x="1889" y="1535"/>
                </a:lnTo>
                <a:lnTo>
                  <a:pt x="1869" y="1541"/>
                </a:lnTo>
                <a:lnTo>
                  <a:pt x="2012" y="1541"/>
                </a:lnTo>
                <a:lnTo>
                  <a:pt x="2013" y="1540"/>
                </a:lnTo>
                <a:lnTo>
                  <a:pt x="2014" y="1539"/>
                </a:lnTo>
                <a:lnTo>
                  <a:pt x="2021" y="1540"/>
                </a:lnTo>
                <a:lnTo>
                  <a:pt x="2020" y="1541"/>
                </a:lnTo>
                <a:lnTo>
                  <a:pt x="2063" y="1541"/>
                </a:lnTo>
                <a:lnTo>
                  <a:pt x="2059" y="1539"/>
                </a:lnTo>
                <a:lnTo>
                  <a:pt x="2038" y="1535"/>
                </a:lnTo>
                <a:lnTo>
                  <a:pt x="2045" y="1504"/>
                </a:lnTo>
                <a:lnTo>
                  <a:pt x="2067" y="1444"/>
                </a:lnTo>
                <a:lnTo>
                  <a:pt x="2089" y="1396"/>
                </a:lnTo>
                <a:lnTo>
                  <a:pt x="2117" y="1353"/>
                </a:lnTo>
                <a:lnTo>
                  <a:pt x="2151" y="1312"/>
                </a:lnTo>
                <a:lnTo>
                  <a:pt x="2188" y="1276"/>
                </a:lnTo>
                <a:lnTo>
                  <a:pt x="2231" y="1245"/>
                </a:lnTo>
                <a:lnTo>
                  <a:pt x="2279" y="1219"/>
                </a:lnTo>
                <a:lnTo>
                  <a:pt x="2326" y="1199"/>
                </a:lnTo>
                <a:lnTo>
                  <a:pt x="2375" y="1186"/>
                </a:lnTo>
                <a:lnTo>
                  <a:pt x="2427" y="1181"/>
                </a:lnTo>
                <a:lnTo>
                  <a:pt x="2479" y="1182"/>
                </a:lnTo>
                <a:lnTo>
                  <a:pt x="2531" y="1191"/>
                </a:lnTo>
                <a:lnTo>
                  <a:pt x="2582" y="1209"/>
                </a:lnTo>
                <a:lnTo>
                  <a:pt x="2621" y="1231"/>
                </a:lnTo>
                <a:lnTo>
                  <a:pt x="2656" y="1259"/>
                </a:lnTo>
                <a:lnTo>
                  <a:pt x="2688" y="1293"/>
                </a:lnTo>
                <a:lnTo>
                  <a:pt x="2714" y="1330"/>
                </a:lnTo>
                <a:lnTo>
                  <a:pt x="2734" y="1370"/>
                </a:lnTo>
                <a:lnTo>
                  <a:pt x="2749" y="1402"/>
                </a:lnTo>
                <a:lnTo>
                  <a:pt x="2729" y="1404"/>
                </a:lnTo>
                <a:lnTo>
                  <a:pt x="2692" y="1416"/>
                </a:lnTo>
                <a:lnTo>
                  <a:pt x="2659" y="1432"/>
                </a:lnTo>
                <a:lnTo>
                  <a:pt x="2627" y="1453"/>
                </a:lnTo>
                <a:lnTo>
                  <a:pt x="2616" y="1464"/>
                </a:lnTo>
                <a:lnTo>
                  <a:pt x="2607" y="1455"/>
                </a:lnTo>
                <a:lnTo>
                  <a:pt x="2588" y="1442"/>
                </a:lnTo>
                <a:lnTo>
                  <a:pt x="2556" y="1430"/>
                </a:lnTo>
                <a:lnTo>
                  <a:pt x="2521" y="1423"/>
                </a:lnTo>
                <a:lnTo>
                  <a:pt x="2484" y="1426"/>
                </a:lnTo>
                <a:lnTo>
                  <a:pt x="2452" y="1433"/>
                </a:lnTo>
                <a:lnTo>
                  <a:pt x="2425" y="1445"/>
                </a:lnTo>
                <a:lnTo>
                  <a:pt x="2402" y="1462"/>
                </a:lnTo>
                <a:lnTo>
                  <a:pt x="2396" y="1467"/>
                </a:lnTo>
                <a:lnTo>
                  <a:pt x="2395" y="1468"/>
                </a:lnTo>
                <a:lnTo>
                  <a:pt x="2393" y="1469"/>
                </a:lnTo>
                <a:lnTo>
                  <a:pt x="2393" y="1470"/>
                </a:lnTo>
                <a:lnTo>
                  <a:pt x="2393" y="1470"/>
                </a:lnTo>
                <a:lnTo>
                  <a:pt x="2392" y="1470"/>
                </a:lnTo>
                <a:lnTo>
                  <a:pt x="2381" y="1480"/>
                </a:lnTo>
                <a:lnTo>
                  <a:pt x="2360" y="1501"/>
                </a:lnTo>
                <a:lnTo>
                  <a:pt x="2345" y="1526"/>
                </a:lnTo>
                <a:lnTo>
                  <a:pt x="2339" y="1541"/>
                </a:lnTo>
                <a:lnTo>
                  <a:pt x="2365" y="1541"/>
                </a:lnTo>
                <a:lnTo>
                  <a:pt x="2383" y="1523"/>
                </a:lnTo>
                <a:lnTo>
                  <a:pt x="2407" y="1506"/>
                </a:lnTo>
                <a:lnTo>
                  <a:pt x="2436" y="1494"/>
                </a:lnTo>
                <a:lnTo>
                  <a:pt x="2461" y="1488"/>
                </a:lnTo>
                <a:lnTo>
                  <a:pt x="2482" y="1490"/>
                </a:lnTo>
                <a:lnTo>
                  <a:pt x="2497" y="1493"/>
                </a:lnTo>
                <a:lnTo>
                  <a:pt x="2503" y="1495"/>
                </a:lnTo>
                <a:lnTo>
                  <a:pt x="2510" y="1495"/>
                </a:lnTo>
                <a:lnTo>
                  <a:pt x="2518" y="1497"/>
                </a:lnTo>
                <a:lnTo>
                  <a:pt x="2525" y="1496"/>
                </a:lnTo>
                <a:lnTo>
                  <a:pt x="2530" y="1495"/>
                </a:lnTo>
                <a:lnTo>
                  <a:pt x="2536" y="1492"/>
                </a:lnTo>
                <a:lnTo>
                  <a:pt x="2540" y="1489"/>
                </a:lnTo>
                <a:lnTo>
                  <a:pt x="2544" y="1485"/>
                </a:lnTo>
                <a:lnTo>
                  <a:pt x="2545" y="1480"/>
                </a:lnTo>
                <a:lnTo>
                  <a:pt x="2545" y="1475"/>
                </a:lnTo>
                <a:lnTo>
                  <a:pt x="2555" y="1480"/>
                </a:lnTo>
                <a:lnTo>
                  <a:pt x="2562" y="1487"/>
                </a:lnTo>
                <a:lnTo>
                  <a:pt x="2577" y="1503"/>
                </a:lnTo>
                <a:lnTo>
                  <a:pt x="2578" y="1504"/>
                </a:lnTo>
                <a:lnTo>
                  <a:pt x="2575" y="1509"/>
                </a:lnTo>
                <a:lnTo>
                  <a:pt x="2556" y="1541"/>
                </a:lnTo>
                <a:lnTo>
                  <a:pt x="2566" y="1541"/>
                </a:lnTo>
                <a:lnTo>
                  <a:pt x="2569" y="1535"/>
                </a:lnTo>
                <a:lnTo>
                  <a:pt x="2584" y="1511"/>
                </a:lnTo>
                <a:lnTo>
                  <a:pt x="2586" y="1514"/>
                </a:lnTo>
                <a:lnTo>
                  <a:pt x="2588" y="1523"/>
                </a:lnTo>
                <a:lnTo>
                  <a:pt x="2594" y="1527"/>
                </a:lnTo>
                <a:lnTo>
                  <a:pt x="2598" y="1533"/>
                </a:lnTo>
                <a:lnTo>
                  <a:pt x="2604" y="1537"/>
                </a:lnTo>
                <a:lnTo>
                  <a:pt x="2608" y="1541"/>
                </a:lnTo>
                <a:lnTo>
                  <a:pt x="2609" y="1541"/>
                </a:lnTo>
                <a:lnTo>
                  <a:pt x="2627" y="1541"/>
                </a:lnTo>
                <a:close/>
                <a:moveTo>
                  <a:pt x="1160" y="1541"/>
                </a:moveTo>
                <a:lnTo>
                  <a:pt x="1166" y="1541"/>
                </a:lnTo>
                <a:lnTo>
                  <a:pt x="1160" y="1506"/>
                </a:lnTo>
                <a:lnTo>
                  <a:pt x="1159" y="1464"/>
                </a:lnTo>
                <a:lnTo>
                  <a:pt x="1169" y="1421"/>
                </a:lnTo>
                <a:lnTo>
                  <a:pt x="1184" y="1382"/>
                </a:lnTo>
                <a:lnTo>
                  <a:pt x="1205" y="1345"/>
                </a:lnTo>
                <a:lnTo>
                  <a:pt x="1233" y="1312"/>
                </a:lnTo>
                <a:lnTo>
                  <a:pt x="1265" y="1283"/>
                </a:lnTo>
                <a:lnTo>
                  <a:pt x="1301" y="1259"/>
                </a:lnTo>
                <a:lnTo>
                  <a:pt x="1340" y="1240"/>
                </a:lnTo>
                <a:lnTo>
                  <a:pt x="1378" y="1229"/>
                </a:lnTo>
                <a:lnTo>
                  <a:pt x="1376" y="1229"/>
                </a:lnTo>
                <a:lnTo>
                  <a:pt x="1333" y="1241"/>
                </a:lnTo>
                <a:lnTo>
                  <a:pt x="1293" y="1261"/>
                </a:lnTo>
                <a:lnTo>
                  <a:pt x="1256" y="1287"/>
                </a:lnTo>
                <a:lnTo>
                  <a:pt x="1224" y="1319"/>
                </a:lnTo>
                <a:lnTo>
                  <a:pt x="1196" y="1354"/>
                </a:lnTo>
                <a:lnTo>
                  <a:pt x="1176" y="1391"/>
                </a:lnTo>
                <a:lnTo>
                  <a:pt x="1161" y="1434"/>
                </a:lnTo>
                <a:lnTo>
                  <a:pt x="1154" y="1479"/>
                </a:lnTo>
                <a:lnTo>
                  <a:pt x="1157" y="1525"/>
                </a:lnTo>
                <a:lnTo>
                  <a:pt x="1160" y="1541"/>
                </a:lnTo>
                <a:close/>
                <a:moveTo>
                  <a:pt x="236" y="1541"/>
                </a:moveTo>
                <a:lnTo>
                  <a:pt x="247" y="1541"/>
                </a:lnTo>
                <a:lnTo>
                  <a:pt x="245" y="1540"/>
                </a:lnTo>
                <a:lnTo>
                  <a:pt x="188" y="1517"/>
                </a:lnTo>
                <a:lnTo>
                  <a:pt x="128" y="1500"/>
                </a:lnTo>
                <a:lnTo>
                  <a:pt x="66" y="1492"/>
                </a:lnTo>
                <a:lnTo>
                  <a:pt x="2" y="1494"/>
                </a:lnTo>
                <a:lnTo>
                  <a:pt x="0" y="1494"/>
                </a:lnTo>
                <a:lnTo>
                  <a:pt x="0" y="1502"/>
                </a:lnTo>
                <a:lnTo>
                  <a:pt x="36" y="1499"/>
                </a:lnTo>
                <a:lnTo>
                  <a:pt x="101" y="1504"/>
                </a:lnTo>
                <a:lnTo>
                  <a:pt x="164" y="1515"/>
                </a:lnTo>
                <a:lnTo>
                  <a:pt x="224" y="1536"/>
                </a:lnTo>
                <a:lnTo>
                  <a:pt x="236" y="15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5pPr latinLnBrk="0">
              <a:defRPr lang="zh-CN"/>
            </a:lvl5pPr>
            <a:lvl6pPr latinLnBrk="0">
              <a:defRPr lang="zh-CN"/>
            </a:lvl6pPr>
            <a:lvl7pPr latinLnBrk="0">
              <a:defRPr lang="zh-CN"/>
            </a:lvl7pPr>
            <a:lvl8pPr latinLnBrk="0">
              <a:defRPr lang="zh-CN"/>
            </a:lvl8pPr>
            <a:lvl9pPr latinLnBrk="0">
              <a:defRPr lang="zh-CN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2013/9/22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6"/>
          <p:cNvSpPr>
            <a:spLocks noEditPoints="1"/>
          </p:cNvSpPr>
          <p:nvPr/>
        </p:nvSpPr>
        <p:spPr bwMode="black">
          <a:xfrm>
            <a:off x="3414713" y="3646488"/>
            <a:ext cx="8774113" cy="3211512"/>
          </a:xfrm>
          <a:custGeom>
            <a:avLst/>
            <a:gdLst>
              <a:gd name="T0" fmla="*/ 4510 w 5527"/>
              <a:gd name="T1" fmla="*/ 850 h 2023"/>
              <a:gd name="T2" fmla="*/ 4403 w 5527"/>
              <a:gd name="T3" fmla="*/ 921 h 2023"/>
              <a:gd name="T4" fmla="*/ 4445 w 5527"/>
              <a:gd name="T5" fmla="*/ 584 h 2023"/>
              <a:gd name="T6" fmla="*/ 4723 w 5527"/>
              <a:gd name="T7" fmla="*/ 779 h 2023"/>
              <a:gd name="T8" fmla="*/ 4216 w 5527"/>
              <a:gd name="T9" fmla="*/ 212 h 2023"/>
              <a:gd name="T10" fmla="*/ 4501 w 5527"/>
              <a:gd name="T11" fmla="*/ 1046 h 2023"/>
              <a:gd name="T12" fmla="*/ 4539 w 5527"/>
              <a:gd name="T13" fmla="*/ 1028 h 2023"/>
              <a:gd name="T14" fmla="*/ 4314 w 5527"/>
              <a:gd name="T15" fmla="*/ 1073 h 2023"/>
              <a:gd name="T16" fmla="*/ 4528 w 5527"/>
              <a:gd name="T17" fmla="*/ 723 h 2023"/>
              <a:gd name="T18" fmla="*/ 4961 w 5527"/>
              <a:gd name="T19" fmla="*/ 1323 h 2023"/>
              <a:gd name="T20" fmla="*/ 5003 w 5527"/>
              <a:gd name="T21" fmla="*/ 1406 h 2023"/>
              <a:gd name="T22" fmla="*/ 5163 w 5527"/>
              <a:gd name="T23" fmla="*/ 1503 h 2023"/>
              <a:gd name="T24" fmla="*/ 1655 w 5527"/>
              <a:gd name="T25" fmla="*/ 1622 h 2023"/>
              <a:gd name="T26" fmla="*/ 4902 w 5527"/>
              <a:gd name="T27" fmla="*/ 1436 h 2023"/>
              <a:gd name="T28" fmla="*/ 4789 w 5527"/>
              <a:gd name="T29" fmla="*/ 1750 h 2023"/>
              <a:gd name="T30" fmla="*/ 456 w 5527"/>
              <a:gd name="T31" fmla="*/ 1724 h 2023"/>
              <a:gd name="T32" fmla="*/ 618 w 5527"/>
              <a:gd name="T33" fmla="*/ 1665 h 2023"/>
              <a:gd name="T34" fmla="*/ 424 w 5527"/>
              <a:gd name="T35" fmla="*/ 1666 h 2023"/>
              <a:gd name="T36" fmla="*/ 141 w 5527"/>
              <a:gd name="T37" fmla="*/ 1673 h 2023"/>
              <a:gd name="T38" fmla="*/ 19 w 5527"/>
              <a:gd name="T39" fmla="*/ 1653 h 2023"/>
              <a:gd name="T40" fmla="*/ 996 w 5527"/>
              <a:gd name="T41" fmla="*/ 1540 h 2023"/>
              <a:gd name="T42" fmla="*/ 913 w 5527"/>
              <a:gd name="T43" fmla="*/ 1502 h 2023"/>
              <a:gd name="T44" fmla="*/ 989 w 5527"/>
              <a:gd name="T45" fmla="*/ 1619 h 2023"/>
              <a:gd name="T46" fmla="*/ 1219 w 5527"/>
              <a:gd name="T47" fmla="*/ 1536 h 2023"/>
              <a:gd name="T48" fmla="*/ 1024 w 5527"/>
              <a:gd name="T49" fmla="*/ 1623 h 2023"/>
              <a:gd name="T50" fmla="*/ 1648 w 5527"/>
              <a:gd name="T51" fmla="*/ 1582 h 2023"/>
              <a:gd name="T52" fmla="*/ 1633 w 5527"/>
              <a:gd name="T53" fmla="*/ 1604 h 2023"/>
              <a:gd name="T54" fmla="*/ 1064 w 5527"/>
              <a:gd name="T55" fmla="*/ 1634 h 2023"/>
              <a:gd name="T56" fmla="*/ 3841 w 5527"/>
              <a:gd name="T57" fmla="*/ 2023 h 2023"/>
              <a:gd name="T58" fmla="*/ 352 w 5527"/>
              <a:gd name="T59" fmla="*/ 1873 h 2023"/>
              <a:gd name="T60" fmla="*/ 364 w 5527"/>
              <a:gd name="T61" fmla="*/ 1870 h 2023"/>
              <a:gd name="T62" fmla="*/ 716 w 5527"/>
              <a:gd name="T63" fmla="*/ 1956 h 2023"/>
              <a:gd name="T64" fmla="*/ 641 w 5527"/>
              <a:gd name="T65" fmla="*/ 1904 h 2023"/>
              <a:gd name="T66" fmla="*/ 1051 w 5527"/>
              <a:gd name="T67" fmla="*/ 1997 h 2023"/>
              <a:gd name="T68" fmla="*/ 3289 w 5527"/>
              <a:gd name="T69" fmla="*/ 1879 h 2023"/>
              <a:gd name="T70" fmla="*/ 3628 w 5527"/>
              <a:gd name="T71" fmla="*/ 1910 h 2023"/>
              <a:gd name="T72" fmla="*/ 5283 w 5527"/>
              <a:gd name="T73" fmla="*/ 1903 h 2023"/>
              <a:gd name="T74" fmla="*/ 1014 w 5527"/>
              <a:gd name="T75" fmla="*/ 1740 h 2023"/>
              <a:gd name="T76" fmla="*/ 2083 w 5527"/>
              <a:gd name="T77" fmla="*/ 1925 h 2023"/>
              <a:gd name="T78" fmla="*/ 1832 w 5527"/>
              <a:gd name="T79" fmla="*/ 2023 h 2023"/>
              <a:gd name="T80" fmla="*/ 1447 w 5527"/>
              <a:gd name="T81" fmla="*/ 1909 h 2023"/>
              <a:gd name="T82" fmla="*/ 1982 w 5527"/>
              <a:gd name="T83" fmla="*/ 1699 h 2023"/>
              <a:gd name="T84" fmla="*/ 3134 w 5527"/>
              <a:gd name="T85" fmla="*/ 1223 h 2023"/>
              <a:gd name="T86" fmla="*/ 4171 w 5527"/>
              <a:gd name="T87" fmla="*/ 227 h 2023"/>
              <a:gd name="T88" fmla="*/ 4754 w 5527"/>
              <a:gd name="T89" fmla="*/ 786 h 2023"/>
              <a:gd name="T90" fmla="*/ 4480 w 5527"/>
              <a:gd name="T91" fmla="*/ 1143 h 2023"/>
              <a:gd name="T92" fmla="*/ 4447 w 5527"/>
              <a:gd name="T93" fmla="*/ 1280 h 2023"/>
              <a:gd name="T94" fmla="*/ 5148 w 5527"/>
              <a:gd name="T95" fmla="*/ 1203 h 2023"/>
              <a:gd name="T96" fmla="*/ 4612 w 5527"/>
              <a:gd name="T97" fmla="*/ 1528 h 2023"/>
              <a:gd name="T98" fmla="*/ 5347 w 5527"/>
              <a:gd name="T99" fmla="*/ 670 h 2023"/>
              <a:gd name="T100" fmla="*/ 5177 w 5527"/>
              <a:gd name="T101" fmla="*/ 1236 h 2023"/>
              <a:gd name="T102" fmla="*/ 5039 w 5527"/>
              <a:gd name="T103" fmla="*/ 1884 h 2023"/>
              <a:gd name="T104" fmla="*/ 4608 w 5527"/>
              <a:gd name="T105" fmla="*/ 2023 h 2023"/>
              <a:gd name="T106" fmla="*/ 3010 w 5527"/>
              <a:gd name="T107" fmla="*/ 1442 h 2023"/>
              <a:gd name="T108" fmla="*/ 4448 w 5527"/>
              <a:gd name="T109" fmla="*/ 2023 h 2023"/>
              <a:gd name="T110" fmla="*/ 3299 w 5527"/>
              <a:gd name="T111" fmla="*/ 1330 h 2023"/>
              <a:gd name="T112" fmla="*/ 3962 w 5527"/>
              <a:gd name="T113" fmla="*/ 1552 h 2023"/>
              <a:gd name="T114" fmla="*/ 3107 w 5527"/>
              <a:gd name="T115" fmla="*/ 2023 h 2023"/>
              <a:gd name="T116" fmla="*/ 2842 w 5527"/>
              <a:gd name="T117" fmla="*/ 1975 h 2023"/>
              <a:gd name="T118" fmla="*/ 2308 w 5527"/>
              <a:gd name="T119" fmla="*/ 1881 h 2023"/>
              <a:gd name="T120" fmla="*/ 2173 w 5527"/>
              <a:gd name="T121" fmla="*/ 1943 h 2023"/>
              <a:gd name="T122" fmla="*/ 3778 w 5527"/>
              <a:gd name="T123" fmla="*/ 1629 h 2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27" h="2023">
                <a:moveTo>
                  <a:pt x="4725" y="360"/>
                </a:moveTo>
                <a:lnTo>
                  <a:pt x="4712" y="349"/>
                </a:lnTo>
                <a:lnTo>
                  <a:pt x="4716" y="351"/>
                </a:lnTo>
                <a:lnTo>
                  <a:pt x="4725" y="360"/>
                </a:lnTo>
                <a:close/>
                <a:moveTo>
                  <a:pt x="4787" y="444"/>
                </a:moveTo>
                <a:lnTo>
                  <a:pt x="4770" y="409"/>
                </a:lnTo>
                <a:lnTo>
                  <a:pt x="4745" y="379"/>
                </a:lnTo>
                <a:lnTo>
                  <a:pt x="4725" y="360"/>
                </a:lnTo>
                <a:lnTo>
                  <a:pt x="4744" y="375"/>
                </a:lnTo>
                <a:lnTo>
                  <a:pt x="4769" y="406"/>
                </a:lnTo>
                <a:lnTo>
                  <a:pt x="4787" y="443"/>
                </a:lnTo>
                <a:lnTo>
                  <a:pt x="4787" y="444"/>
                </a:lnTo>
                <a:close/>
                <a:moveTo>
                  <a:pt x="4793" y="485"/>
                </a:moveTo>
                <a:lnTo>
                  <a:pt x="4787" y="444"/>
                </a:lnTo>
                <a:lnTo>
                  <a:pt x="4787" y="445"/>
                </a:lnTo>
                <a:lnTo>
                  <a:pt x="4793" y="485"/>
                </a:lnTo>
                <a:close/>
                <a:moveTo>
                  <a:pt x="4486" y="841"/>
                </a:moveTo>
                <a:lnTo>
                  <a:pt x="4486" y="841"/>
                </a:lnTo>
                <a:lnTo>
                  <a:pt x="4486" y="841"/>
                </a:lnTo>
                <a:lnTo>
                  <a:pt x="4486" y="841"/>
                </a:lnTo>
                <a:close/>
                <a:moveTo>
                  <a:pt x="4461" y="844"/>
                </a:moveTo>
                <a:lnTo>
                  <a:pt x="4477" y="839"/>
                </a:lnTo>
                <a:lnTo>
                  <a:pt x="4486" y="841"/>
                </a:lnTo>
                <a:lnTo>
                  <a:pt x="4461" y="844"/>
                </a:lnTo>
                <a:close/>
                <a:moveTo>
                  <a:pt x="4459" y="844"/>
                </a:moveTo>
                <a:lnTo>
                  <a:pt x="4460" y="844"/>
                </a:lnTo>
                <a:lnTo>
                  <a:pt x="4461" y="844"/>
                </a:lnTo>
                <a:lnTo>
                  <a:pt x="4459" y="844"/>
                </a:lnTo>
                <a:close/>
                <a:moveTo>
                  <a:pt x="4526" y="861"/>
                </a:moveTo>
                <a:lnTo>
                  <a:pt x="4510" y="850"/>
                </a:lnTo>
                <a:lnTo>
                  <a:pt x="4486" y="841"/>
                </a:lnTo>
                <a:lnTo>
                  <a:pt x="4500" y="844"/>
                </a:lnTo>
                <a:lnTo>
                  <a:pt x="4520" y="855"/>
                </a:lnTo>
                <a:lnTo>
                  <a:pt x="4526" y="861"/>
                </a:lnTo>
                <a:close/>
                <a:moveTo>
                  <a:pt x="4533" y="870"/>
                </a:moveTo>
                <a:lnTo>
                  <a:pt x="4526" y="861"/>
                </a:lnTo>
                <a:lnTo>
                  <a:pt x="4531" y="865"/>
                </a:lnTo>
                <a:lnTo>
                  <a:pt x="4533" y="870"/>
                </a:lnTo>
                <a:close/>
                <a:moveTo>
                  <a:pt x="4542" y="886"/>
                </a:moveTo>
                <a:lnTo>
                  <a:pt x="4533" y="870"/>
                </a:lnTo>
                <a:lnTo>
                  <a:pt x="4535" y="872"/>
                </a:lnTo>
                <a:lnTo>
                  <a:pt x="4542" y="886"/>
                </a:lnTo>
                <a:close/>
                <a:moveTo>
                  <a:pt x="4543" y="889"/>
                </a:moveTo>
                <a:lnTo>
                  <a:pt x="4542" y="886"/>
                </a:lnTo>
                <a:lnTo>
                  <a:pt x="4543" y="889"/>
                </a:lnTo>
                <a:lnTo>
                  <a:pt x="4543" y="889"/>
                </a:lnTo>
                <a:close/>
                <a:moveTo>
                  <a:pt x="4404" y="913"/>
                </a:moveTo>
                <a:lnTo>
                  <a:pt x="4405" y="906"/>
                </a:lnTo>
                <a:lnTo>
                  <a:pt x="4415" y="880"/>
                </a:lnTo>
                <a:lnTo>
                  <a:pt x="4433" y="859"/>
                </a:lnTo>
                <a:lnTo>
                  <a:pt x="4457" y="845"/>
                </a:lnTo>
                <a:lnTo>
                  <a:pt x="4459" y="844"/>
                </a:lnTo>
                <a:lnTo>
                  <a:pt x="4434" y="861"/>
                </a:lnTo>
                <a:lnTo>
                  <a:pt x="4413" y="887"/>
                </a:lnTo>
                <a:lnTo>
                  <a:pt x="4404" y="913"/>
                </a:lnTo>
                <a:close/>
                <a:moveTo>
                  <a:pt x="4546" y="913"/>
                </a:moveTo>
                <a:lnTo>
                  <a:pt x="4543" y="889"/>
                </a:lnTo>
                <a:lnTo>
                  <a:pt x="4544" y="890"/>
                </a:lnTo>
                <a:lnTo>
                  <a:pt x="4546" y="913"/>
                </a:lnTo>
                <a:close/>
                <a:moveTo>
                  <a:pt x="4403" y="921"/>
                </a:moveTo>
                <a:lnTo>
                  <a:pt x="4403" y="917"/>
                </a:lnTo>
                <a:lnTo>
                  <a:pt x="4404" y="913"/>
                </a:lnTo>
                <a:lnTo>
                  <a:pt x="4403" y="921"/>
                </a:lnTo>
                <a:close/>
                <a:moveTo>
                  <a:pt x="4530" y="1115"/>
                </a:moveTo>
                <a:lnTo>
                  <a:pt x="4525" y="1112"/>
                </a:lnTo>
                <a:lnTo>
                  <a:pt x="4510" y="1111"/>
                </a:lnTo>
                <a:lnTo>
                  <a:pt x="4511" y="1111"/>
                </a:lnTo>
                <a:lnTo>
                  <a:pt x="4526" y="1112"/>
                </a:lnTo>
                <a:lnTo>
                  <a:pt x="4530" y="1115"/>
                </a:lnTo>
                <a:close/>
                <a:moveTo>
                  <a:pt x="4294" y="1121"/>
                </a:moveTo>
                <a:lnTo>
                  <a:pt x="4286" y="1106"/>
                </a:lnTo>
                <a:lnTo>
                  <a:pt x="4267" y="1052"/>
                </a:lnTo>
                <a:lnTo>
                  <a:pt x="4254" y="1001"/>
                </a:lnTo>
                <a:lnTo>
                  <a:pt x="4249" y="952"/>
                </a:lnTo>
                <a:lnTo>
                  <a:pt x="4253" y="908"/>
                </a:lnTo>
                <a:lnTo>
                  <a:pt x="4262" y="869"/>
                </a:lnTo>
                <a:lnTo>
                  <a:pt x="4275" y="833"/>
                </a:lnTo>
                <a:lnTo>
                  <a:pt x="4290" y="801"/>
                </a:lnTo>
                <a:lnTo>
                  <a:pt x="4310" y="777"/>
                </a:lnTo>
                <a:lnTo>
                  <a:pt x="4331" y="757"/>
                </a:lnTo>
                <a:lnTo>
                  <a:pt x="4365" y="734"/>
                </a:lnTo>
                <a:lnTo>
                  <a:pt x="4398" y="718"/>
                </a:lnTo>
                <a:lnTo>
                  <a:pt x="4437" y="708"/>
                </a:lnTo>
                <a:lnTo>
                  <a:pt x="4474" y="708"/>
                </a:lnTo>
                <a:lnTo>
                  <a:pt x="4515" y="712"/>
                </a:lnTo>
                <a:lnTo>
                  <a:pt x="4527" y="716"/>
                </a:lnTo>
                <a:lnTo>
                  <a:pt x="4522" y="713"/>
                </a:lnTo>
                <a:lnTo>
                  <a:pt x="4487" y="675"/>
                </a:lnTo>
                <a:lnTo>
                  <a:pt x="4461" y="629"/>
                </a:lnTo>
                <a:lnTo>
                  <a:pt x="4445" y="584"/>
                </a:lnTo>
                <a:lnTo>
                  <a:pt x="4441" y="536"/>
                </a:lnTo>
                <a:lnTo>
                  <a:pt x="4447" y="490"/>
                </a:lnTo>
                <a:lnTo>
                  <a:pt x="4461" y="445"/>
                </a:lnTo>
                <a:lnTo>
                  <a:pt x="4483" y="403"/>
                </a:lnTo>
                <a:lnTo>
                  <a:pt x="4515" y="368"/>
                </a:lnTo>
                <a:lnTo>
                  <a:pt x="4553" y="340"/>
                </a:lnTo>
                <a:lnTo>
                  <a:pt x="4592" y="327"/>
                </a:lnTo>
                <a:lnTo>
                  <a:pt x="4634" y="325"/>
                </a:lnTo>
                <a:lnTo>
                  <a:pt x="4674" y="331"/>
                </a:lnTo>
                <a:lnTo>
                  <a:pt x="4712" y="349"/>
                </a:lnTo>
                <a:lnTo>
                  <a:pt x="4681" y="336"/>
                </a:lnTo>
                <a:lnTo>
                  <a:pt x="4642" y="327"/>
                </a:lnTo>
                <a:lnTo>
                  <a:pt x="4601" y="328"/>
                </a:lnTo>
                <a:lnTo>
                  <a:pt x="4563" y="338"/>
                </a:lnTo>
                <a:lnTo>
                  <a:pt x="4527" y="364"/>
                </a:lnTo>
                <a:lnTo>
                  <a:pt x="4496" y="396"/>
                </a:lnTo>
                <a:lnTo>
                  <a:pt x="4469" y="432"/>
                </a:lnTo>
                <a:lnTo>
                  <a:pt x="4454" y="473"/>
                </a:lnTo>
                <a:lnTo>
                  <a:pt x="4445" y="519"/>
                </a:lnTo>
                <a:lnTo>
                  <a:pt x="4446" y="563"/>
                </a:lnTo>
                <a:lnTo>
                  <a:pt x="4456" y="607"/>
                </a:lnTo>
                <a:lnTo>
                  <a:pt x="4479" y="654"/>
                </a:lnTo>
                <a:lnTo>
                  <a:pt x="4509" y="693"/>
                </a:lnTo>
                <a:lnTo>
                  <a:pt x="4540" y="721"/>
                </a:lnTo>
                <a:lnTo>
                  <a:pt x="4550" y="724"/>
                </a:lnTo>
                <a:lnTo>
                  <a:pt x="4582" y="746"/>
                </a:lnTo>
                <a:lnTo>
                  <a:pt x="4586" y="748"/>
                </a:lnTo>
                <a:lnTo>
                  <a:pt x="4628" y="764"/>
                </a:lnTo>
                <a:lnTo>
                  <a:pt x="4675" y="775"/>
                </a:lnTo>
                <a:lnTo>
                  <a:pt x="4723" y="779"/>
                </a:lnTo>
                <a:lnTo>
                  <a:pt x="4771" y="776"/>
                </a:lnTo>
                <a:lnTo>
                  <a:pt x="4818" y="767"/>
                </a:lnTo>
                <a:lnTo>
                  <a:pt x="4864" y="749"/>
                </a:lnTo>
                <a:lnTo>
                  <a:pt x="4908" y="729"/>
                </a:lnTo>
                <a:lnTo>
                  <a:pt x="4946" y="701"/>
                </a:lnTo>
                <a:lnTo>
                  <a:pt x="4980" y="665"/>
                </a:lnTo>
                <a:lnTo>
                  <a:pt x="5012" y="618"/>
                </a:lnTo>
                <a:lnTo>
                  <a:pt x="5036" y="566"/>
                </a:lnTo>
                <a:lnTo>
                  <a:pt x="5048" y="512"/>
                </a:lnTo>
                <a:lnTo>
                  <a:pt x="5054" y="457"/>
                </a:lnTo>
                <a:lnTo>
                  <a:pt x="5051" y="400"/>
                </a:lnTo>
                <a:lnTo>
                  <a:pt x="5039" y="343"/>
                </a:lnTo>
                <a:lnTo>
                  <a:pt x="5021" y="291"/>
                </a:lnTo>
                <a:lnTo>
                  <a:pt x="4998" y="240"/>
                </a:lnTo>
                <a:lnTo>
                  <a:pt x="4965" y="191"/>
                </a:lnTo>
                <a:lnTo>
                  <a:pt x="4929" y="151"/>
                </a:lnTo>
                <a:lnTo>
                  <a:pt x="4884" y="113"/>
                </a:lnTo>
                <a:lnTo>
                  <a:pt x="4831" y="77"/>
                </a:lnTo>
                <a:lnTo>
                  <a:pt x="4776" y="51"/>
                </a:lnTo>
                <a:lnTo>
                  <a:pt x="4718" y="32"/>
                </a:lnTo>
                <a:lnTo>
                  <a:pt x="4657" y="19"/>
                </a:lnTo>
                <a:lnTo>
                  <a:pt x="4595" y="16"/>
                </a:lnTo>
                <a:lnTo>
                  <a:pt x="4534" y="22"/>
                </a:lnTo>
                <a:lnTo>
                  <a:pt x="4472" y="34"/>
                </a:lnTo>
                <a:lnTo>
                  <a:pt x="4415" y="54"/>
                </a:lnTo>
                <a:lnTo>
                  <a:pt x="4358" y="83"/>
                </a:lnTo>
                <a:lnTo>
                  <a:pt x="4306" y="118"/>
                </a:lnTo>
                <a:lnTo>
                  <a:pt x="4277" y="143"/>
                </a:lnTo>
                <a:lnTo>
                  <a:pt x="4245" y="175"/>
                </a:lnTo>
                <a:lnTo>
                  <a:pt x="4216" y="212"/>
                </a:lnTo>
                <a:lnTo>
                  <a:pt x="4189" y="256"/>
                </a:lnTo>
                <a:lnTo>
                  <a:pt x="4166" y="306"/>
                </a:lnTo>
                <a:lnTo>
                  <a:pt x="4145" y="360"/>
                </a:lnTo>
                <a:lnTo>
                  <a:pt x="4131" y="420"/>
                </a:lnTo>
                <a:lnTo>
                  <a:pt x="4120" y="484"/>
                </a:lnTo>
                <a:lnTo>
                  <a:pt x="4114" y="550"/>
                </a:lnTo>
                <a:lnTo>
                  <a:pt x="4114" y="622"/>
                </a:lnTo>
                <a:lnTo>
                  <a:pt x="4123" y="697"/>
                </a:lnTo>
                <a:lnTo>
                  <a:pt x="4137" y="773"/>
                </a:lnTo>
                <a:lnTo>
                  <a:pt x="4160" y="851"/>
                </a:lnTo>
                <a:lnTo>
                  <a:pt x="4191" y="937"/>
                </a:lnTo>
                <a:lnTo>
                  <a:pt x="4230" y="1019"/>
                </a:lnTo>
                <a:lnTo>
                  <a:pt x="4282" y="1104"/>
                </a:lnTo>
                <a:lnTo>
                  <a:pt x="4294" y="1121"/>
                </a:lnTo>
                <a:close/>
                <a:moveTo>
                  <a:pt x="4548" y="1132"/>
                </a:moveTo>
                <a:lnTo>
                  <a:pt x="4538" y="1121"/>
                </a:lnTo>
                <a:lnTo>
                  <a:pt x="4530" y="1115"/>
                </a:lnTo>
                <a:lnTo>
                  <a:pt x="4537" y="1118"/>
                </a:lnTo>
                <a:lnTo>
                  <a:pt x="4548" y="1132"/>
                </a:lnTo>
                <a:close/>
                <a:moveTo>
                  <a:pt x="4437" y="1267"/>
                </a:moveTo>
                <a:lnTo>
                  <a:pt x="4426" y="1247"/>
                </a:lnTo>
                <a:lnTo>
                  <a:pt x="4413" y="1208"/>
                </a:lnTo>
                <a:lnTo>
                  <a:pt x="4407" y="1174"/>
                </a:lnTo>
                <a:lnTo>
                  <a:pt x="4409" y="1144"/>
                </a:lnTo>
                <a:lnTo>
                  <a:pt x="4415" y="1118"/>
                </a:lnTo>
                <a:lnTo>
                  <a:pt x="4425" y="1096"/>
                </a:lnTo>
                <a:lnTo>
                  <a:pt x="4438" y="1077"/>
                </a:lnTo>
                <a:lnTo>
                  <a:pt x="4452" y="1065"/>
                </a:lnTo>
                <a:lnTo>
                  <a:pt x="4475" y="1053"/>
                </a:lnTo>
                <a:lnTo>
                  <a:pt x="4501" y="1046"/>
                </a:lnTo>
                <a:lnTo>
                  <a:pt x="4476" y="1037"/>
                </a:lnTo>
                <a:lnTo>
                  <a:pt x="4453" y="1018"/>
                </a:lnTo>
                <a:lnTo>
                  <a:pt x="4450" y="1015"/>
                </a:lnTo>
                <a:lnTo>
                  <a:pt x="4446" y="1013"/>
                </a:lnTo>
                <a:lnTo>
                  <a:pt x="4421" y="988"/>
                </a:lnTo>
                <a:lnTo>
                  <a:pt x="4406" y="958"/>
                </a:lnTo>
                <a:lnTo>
                  <a:pt x="4401" y="931"/>
                </a:lnTo>
                <a:lnTo>
                  <a:pt x="4403" y="921"/>
                </a:lnTo>
                <a:lnTo>
                  <a:pt x="4405" y="950"/>
                </a:lnTo>
                <a:lnTo>
                  <a:pt x="4418" y="981"/>
                </a:lnTo>
                <a:lnTo>
                  <a:pt x="4439" y="1004"/>
                </a:lnTo>
                <a:lnTo>
                  <a:pt x="4445" y="1007"/>
                </a:lnTo>
                <a:lnTo>
                  <a:pt x="4436" y="995"/>
                </a:lnTo>
                <a:lnTo>
                  <a:pt x="4428" y="965"/>
                </a:lnTo>
                <a:lnTo>
                  <a:pt x="4428" y="934"/>
                </a:lnTo>
                <a:lnTo>
                  <a:pt x="4436" y="911"/>
                </a:lnTo>
                <a:lnTo>
                  <a:pt x="4451" y="892"/>
                </a:lnTo>
                <a:lnTo>
                  <a:pt x="4472" y="880"/>
                </a:lnTo>
                <a:lnTo>
                  <a:pt x="4496" y="873"/>
                </a:lnTo>
                <a:lnTo>
                  <a:pt x="4521" y="875"/>
                </a:lnTo>
                <a:lnTo>
                  <a:pt x="4492" y="874"/>
                </a:lnTo>
                <a:lnTo>
                  <a:pt x="4468" y="884"/>
                </a:lnTo>
                <a:lnTo>
                  <a:pt x="4450" y="902"/>
                </a:lnTo>
                <a:lnTo>
                  <a:pt x="4441" y="928"/>
                </a:lnTo>
                <a:lnTo>
                  <a:pt x="4437" y="955"/>
                </a:lnTo>
                <a:lnTo>
                  <a:pt x="4445" y="979"/>
                </a:lnTo>
                <a:lnTo>
                  <a:pt x="4461" y="1002"/>
                </a:lnTo>
                <a:lnTo>
                  <a:pt x="4481" y="1016"/>
                </a:lnTo>
                <a:lnTo>
                  <a:pt x="4506" y="1027"/>
                </a:lnTo>
                <a:lnTo>
                  <a:pt x="4539" y="1028"/>
                </a:lnTo>
                <a:lnTo>
                  <a:pt x="4571" y="1019"/>
                </a:lnTo>
                <a:lnTo>
                  <a:pt x="4598" y="1001"/>
                </a:lnTo>
                <a:lnTo>
                  <a:pt x="4619" y="976"/>
                </a:lnTo>
                <a:lnTo>
                  <a:pt x="4632" y="943"/>
                </a:lnTo>
                <a:lnTo>
                  <a:pt x="4634" y="909"/>
                </a:lnTo>
                <a:lnTo>
                  <a:pt x="4625" y="875"/>
                </a:lnTo>
                <a:lnTo>
                  <a:pt x="4611" y="844"/>
                </a:lnTo>
                <a:lnTo>
                  <a:pt x="4589" y="820"/>
                </a:lnTo>
                <a:lnTo>
                  <a:pt x="4561" y="798"/>
                </a:lnTo>
                <a:lnTo>
                  <a:pt x="4528" y="787"/>
                </a:lnTo>
                <a:lnTo>
                  <a:pt x="4488" y="784"/>
                </a:lnTo>
                <a:lnTo>
                  <a:pt x="4452" y="789"/>
                </a:lnTo>
                <a:lnTo>
                  <a:pt x="4417" y="803"/>
                </a:lnTo>
                <a:lnTo>
                  <a:pt x="4387" y="823"/>
                </a:lnTo>
                <a:lnTo>
                  <a:pt x="4362" y="851"/>
                </a:lnTo>
                <a:lnTo>
                  <a:pt x="4343" y="882"/>
                </a:lnTo>
                <a:lnTo>
                  <a:pt x="4333" y="918"/>
                </a:lnTo>
                <a:lnTo>
                  <a:pt x="4324" y="974"/>
                </a:lnTo>
                <a:lnTo>
                  <a:pt x="4328" y="1031"/>
                </a:lnTo>
                <a:lnTo>
                  <a:pt x="4341" y="1085"/>
                </a:lnTo>
                <a:lnTo>
                  <a:pt x="4362" y="1142"/>
                </a:lnTo>
                <a:lnTo>
                  <a:pt x="4393" y="1200"/>
                </a:lnTo>
                <a:lnTo>
                  <a:pt x="4434" y="1263"/>
                </a:lnTo>
                <a:lnTo>
                  <a:pt x="4437" y="1267"/>
                </a:lnTo>
                <a:close/>
                <a:moveTo>
                  <a:pt x="4431" y="1287"/>
                </a:moveTo>
                <a:lnTo>
                  <a:pt x="4413" y="1266"/>
                </a:lnTo>
                <a:lnTo>
                  <a:pt x="4376" y="1212"/>
                </a:lnTo>
                <a:lnTo>
                  <a:pt x="4348" y="1161"/>
                </a:lnTo>
                <a:lnTo>
                  <a:pt x="4327" y="1116"/>
                </a:lnTo>
                <a:lnTo>
                  <a:pt x="4314" y="1073"/>
                </a:lnTo>
                <a:lnTo>
                  <a:pt x="4306" y="1034"/>
                </a:lnTo>
                <a:lnTo>
                  <a:pt x="4301" y="1003"/>
                </a:lnTo>
                <a:lnTo>
                  <a:pt x="4300" y="975"/>
                </a:lnTo>
                <a:lnTo>
                  <a:pt x="4301" y="954"/>
                </a:lnTo>
                <a:lnTo>
                  <a:pt x="4305" y="937"/>
                </a:lnTo>
                <a:lnTo>
                  <a:pt x="4305" y="929"/>
                </a:lnTo>
                <a:lnTo>
                  <a:pt x="4305" y="924"/>
                </a:lnTo>
                <a:lnTo>
                  <a:pt x="4319" y="882"/>
                </a:lnTo>
                <a:lnTo>
                  <a:pt x="4340" y="847"/>
                </a:lnTo>
                <a:lnTo>
                  <a:pt x="4369" y="816"/>
                </a:lnTo>
                <a:lnTo>
                  <a:pt x="4405" y="794"/>
                </a:lnTo>
                <a:lnTo>
                  <a:pt x="4443" y="779"/>
                </a:lnTo>
                <a:lnTo>
                  <a:pt x="4483" y="772"/>
                </a:lnTo>
                <a:lnTo>
                  <a:pt x="4527" y="776"/>
                </a:lnTo>
                <a:lnTo>
                  <a:pt x="4567" y="789"/>
                </a:lnTo>
                <a:lnTo>
                  <a:pt x="4599" y="811"/>
                </a:lnTo>
                <a:lnTo>
                  <a:pt x="4623" y="839"/>
                </a:lnTo>
                <a:lnTo>
                  <a:pt x="4642" y="875"/>
                </a:lnTo>
                <a:lnTo>
                  <a:pt x="4649" y="913"/>
                </a:lnTo>
                <a:lnTo>
                  <a:pt x="4648" y="938"/>
                </a:lnTo>
                <a:lnTo>
                  <a:pt x="4650" y="932"/>
                </a:lnTo>
                <a:lnTo>
                  <a:pt x="4657" y="897"/>
                </a:lnTo>
                <a:lnTo>
                  <a:pt x="4652" y="861"/>
                </a:lnTo>
                <a:lnTo>
                  <a:pt x="4640" y="825"/>
                </a:lnTo>
                <a:lnTo>
                  <a:pt x="4623" y="794"/>
                </a:lnTo>
                <a:lnTo>
                  <a:pt x="4600" y="766"/>
                </a:lnTo>
                <a:lnTo>
                  <a:pt x="4582" y="752"/>
                </a:lnTo>
                <a:lnTo>
                  <a:pt x="4562" y="742"/>
                </a:lnTo>
                <a:lnTo>
                  <a:pt x="4549" y="732"/>
                </a:lnTo>
                <a:lnTo>
                  <a:pt x="4528" y="723"/>
                </a:lnTo>
                <a:lnTo>
                  <a:pt x="4483" y="714"/>
                </a:lnTo>
                <a:lnTo>
                  <a:pt x="4442" y="718"/>
                </a:lnTo>
                <a:lnTo>
                  <a:pt x="4401" y="727"/>
                </a:lnTo>
                <a:lnTo>
                  <a:pt x="4364" y="745"/>
                </a:lnTo>
                <a:lnTo>
                  <a:pt x="4345" y="759"/>
                </a:lnTo>
                <a:lnTo>
                  <a:pt x="4325" y="778"/>
                </a:lnTo>
                <a:lnTo>
                  <a:pt x="4306" y="802"/>
                </a:lnTo>
                <a:lnTo>
                  <a:pt x="4291" y="834"/>
                </a:lnTo>
                <a:lnTo>
                  <a:pt x="4278" y="868"/>
                </a:lnTo>
                <a:lnTo>
                  <a:pt x="4269" y="907"/>
                </a:lnTo>
                <a:lnTo>
                  <a:pt x="4266" y="947"/>
                </a:lnTo>
                <a:lnTo>
                  <a:pt x="4268" y="994"/>
                </a:lnTo>
                <a:lnTo>
                  <a:pt x="4275" y="1042"/>
                </a:lnTo>
                <a:lnTo>
                  <a:pt x="4290" y="1095"/>
                </a:lnTo>
                <a:lnTo>
                  <a:pt x="4315" y="1146"/>
                </a:lnTo>
                <a:lnTo>
                  <a:pt x="4329" y="1169"/>
                </a:lnTo>
                <a:lnTo>
                  <a:pt x="4343" y="1190"/>
                </a:lnTo>
                <a:lnTo>
                  <a:pt x="4403" y="1264"/>
                </a:lnTo>
                <a:lnTo>
                  <a:pt x="4431" y="1287"/>
                </a:lnTo>
                <a:close/>
                <a:moveTo>
                  <a:pt x="940" y="1412"/>
                </a:moveTo>
                <a:lnTo>
                  <a:pt x="926" y="1393"/>
                </a:lnTo>
                <a:lnTo>
                  <a:pt x="940" y="1411"/>
                </a:lnTo>
                <a:lnTo>
                  <a:pt x="940" y="1412"/>
                </a:lnTo>
                <a:close/>
                <a:moveTo>
                  <a:pt x="4924" y="1457"/>
                </a:moveTo>
                <a:lnTo>
                  <a:pt x="4916" y="1432"/>
                </a:lnTo>
                <a:lnTo>
                  <a:pt x="4912" y="1407"/>
                </a:lnTo>
                <a:lnTo>
                  <a:pt x="4912" y="1381"/>
                </a:lnTo>
                <a:lnTo>
                  <a:pt x="4923" y="1357"/>
                </a:lnTo>
                <a:lnTo>
                  <a:pt x="4941" y="1336"/>
                </a:lnTo>
                <a:lnTo>
                  <a:pt x="4961" y="1323"/>
                </a:lnTo>
                <a:lnTo>
                  <a:pt x="4987" y="1319"/>
                </a:lnTo>
                <a:lnTo>
                  <a:pt x="5012" y="1323"/>
                </a:lnTo>
                <a:lnTo>
                  <a:pt x="5034" y="1336"/>
                </a:lnTo>
                <a:lnTo>
                  <a:pt x="5050" y="1354"/>
                </a:lnTo>
                <a:lnTo>
                  <a:pt x="5057" y="1379"/>
                </a:lnTo>
                <a:lnTo>
                  <a:pt x="5055" y="1403"/>
                </a:lnTo>
                <a:lnTo>
                  <a:pt x="5045" y="1419"/>
                </a:lnTo>
                <a:lnTo>
                  <a:pt x="5030" y="1432"/>
                </a:lnTo>
                <a:lnTo>
                  <a:pt x="5015" y="1437"/>
                </a:lnTo>
                <a:lnTo>
                  <a:pt x="4995" y="1438"/>
                </a:lnTo>
                <a:lnTo>
                  <a:pt x="4978" y="1429"/>
                </a:lnTo>
                <a:lnTo>
                  <a:pt x="4966" y="1415"/>
                </a:lnTo>
                <a:lnTo>
                  <a:pt x="4960" y="1395"/>
                </a:lnTo>
                <a:lnTo>
                  <a:pt x="4962" y="1388"/>
                </a:lnTo>
                <a:lnTo>
                  <a:pt x="4966" y="1380"/>
                </a:lnTo>
                <a:lnTo>
                  <a:pt x="4970" y="1374"/>
                </a:lnTo>
                <a:lnTo>
                  <a:pt x="4975" y="1369"/>
                </a:lnTo>
                <a:lnTo>
                  <a:pt x="4982" y="1365"/>
                </a:lnTo>
                <a:lnTo>
                  <a:pt x="4988" y="1362"/>
                </a:lnTo>
                <a:lnTo>
                  <a:pt x="4997" y="1364"/>
                </a:lnTo>
                <a:lnTo>
                  <a:pt x="5004" y="1365"/>
                </a:lnTo>
                <a:lnTo>
                  <a:pt x="5011" y="1369"/>
                </a:lnTo>
                <a:lnTo>
                  <a:pt x="5013" y="1373"/>
                </a:lnTo>
                <a:lnTo>
                  <a:pt x="5016" y="1379"/>
                </a:lnTo>
                <a:lnTo>
                  <a:pt x="5017" y="1385"/>
                </a:lnTo>
                <a:lnTo>
                  <a:pt x="5015" y="1389"/>
                </a:lnTo>
                <a:lnTo>
                  <a:pt x="5014" y="1395"/>
                </a:lnTo>
                <a:lnTo>
                  <a:pt x="5011" y="1401"/>
                </a:lnTo>
                <a:lnTo>
                  <a:pt x="5006" y="1405"/>
                </a:lnTo>
                <a:lnTo>
                  <a:pt x="5003" y="1406"/>
                </a:lnTo>
                <a:lnTo>
                  <a:pt x="4997" y="1407"/>
                </a:lnTo>
                <a:lnTo>
                  <a:pt x="4992" y="1405"/>
                </a:lnTo>
                <a:lnTo>
                  <a:pt x="4991" y="1405"/>
                </a:lnTo>
                <a:lnTo>
                  <a:pt x="4991" y="1409"/>
                </a:lnTo>
                <a:lnTo>
                  <a:pt x="4991" y="1411"/>
                </a:lnTo>
                <a:lnTo>
                  <a:pt x="4992" y="1412"/>
                </a:lnTo>
                <a:lnTo>
                  <a:pt x="5004" y="1421"/>
                </a:lnTo>
                <a:lnTo>
                  <a:pt x="5017" y="1421"/>
                </a:lnTo>
                <a:lnTo>
                  <a:pt x="5031" y="1416"/>
                </a:lnTo>
                <a:lnTo>
                  <a:pt x="5040" y="1404"/>
                </a:lnTo>
                <a:lnTo>
                  <a:pt x="5043" y="1396"/>
                </a:lnTo>
                <a:lnTo>
                  <a:pt x="5046" y="1385"/>
                </a:lnTo>
                <a:lnTo>
                  <a:pt x="5045" y="1376"/>
                </a:lnTo>
                <a:lnTo>
                  <a:pt x="5043" y="1368"/>
                </a:lnTo>
                <a:lnTo>
                  <a:pt x="5032" y="1347"/>
                </a:lnTo>
                <a:lnTo>
                  <a:pt x="5015" y="1335"/>
                </a:lnTo>
                <a:lnTo>
                  <a:pt x="4996" y="1329"/>
                </a:lnTo>
                <a:lnTo>
                  <a:pt x="4971" y="1331"/>
                </a:lnTo>
                <a:lnTo>
                  <a:pt x="4950" y="1339"/>
                </a:lnTo>
                <a:lnTo>
                  <a:pt x="4949" y="1340"/>
                </a:lnTo>
                <a:lnTo>
                  <a:pt x="4943" y="1344"/>
                </a:lnTo>
                <a:lnTo>
                  <a:pt x="4935" y="1354"/>
                </a:lnTo>
                <a:lnTo>
                  <a:pt x="4926" y="1366"/>
                </a:lnTo>
                <a:lnTo>
                  <a:pt x="4919" y="1382"/>
                </a:lnTo>
                <a:lnTo>
                  <a:pt x="4916" y="1402"/>
                </a:lnTo>
                <a:lnTo>
                  <a:pt x="4917" y="1427"/>
                </a:lnTo>
                <a:lnTo>
                  <a:pt x="4924" y="1457"/>
                </a:lnTo>
                <a:close/>
                <a:moveTo>
                  <a:pt x="5129" y="1530"/>
                </a:moveTo>
                <a:lnTo>
                  <a:pt x="5133" y="1528"/>
                </a:lnTo>
                <a:lnTo>
                  <a:pt x="5163" y="1503"/>
                </a:lnTo>
                <a:lnTo>
                  <a:pt x="5184" y="1473"/>
                </a:lnTo>
                <a:lnTo>
                  <a:pt x="5200" y="1440"/>
                </a:lnTo>
                <a:lnTo>
                  <a:pt x="5208" y="1403"/>
                </a:lnTo>
                <a:lnTo>
                  <a:pt x="5213" y="1367"/>
                </a:lnTo>
                <a:lnTo>
                  <a:pt x="5206" y="1322"/>
                </a:lnTo>
                <a:lnTo>
                  <a:pt x="5189" y="1279"/>
                </a:lnTo>
                <a:lnTo>
                  <a:pt x="5174" y="1253"/>
                </a:lnTo>
                <a:lnTo>
                  <a:pt x="5172" y="1261"/>
                </a:lnTo>
                <a:lnTo>
                  <a:pt x="5160" y="1346"/>
                </a:lnTo>
                <a:lnTo>
                  <a:pt x="5146" y="1433"/>
                </a:lnTo>
                <a:lnTo>
                  <a:pt x="5130" y="1521"/>
                </a:lnTo>
                <a:lnTo>
                  <a:pt x="5129" y="1530"/>
                </a:lnTo>
                <a:close/>
                <a:moveTo>
                  <a:pt x="1250" y="1573"/>
                </a:moveTo>
                <a:lnTo>
                  <a:pt x="1248" y="1559"/>
                </a:lnTo>
                <a:lnTo>
                  <a:pt x="1248" y="1559"/>
                </a:lnTo>
                <a:lnTo>
                  <a:pt x="1250" y="1573"/>
                </a:lnTo>
                <a:close/>
                <a:moveTo>
                  <a:pt x="3718" y="1613"/>
                </a:moveTo>
                <a:lnTo>
                  <a:pt x="3663" y="1607"/>
                </a:lnTo>
                <a:lnTo>
                  <a:pt x="3615" y="1608"/>
                </a:lnTo>
                <a:lnTo>
                  <a:pt x="3659" y="1605"/>
                </a:lnTo>
                <a:lnTo>
                  <a:pt x="3715" y="1612"/>
                </a:lnTo>
                <a:lnTo>
                  <a:pt x="3718" y="1613"/>
                </a:lnTo>
                <a:close/>
                <a:moveTo>
                  <a:pt x="1655" y="1622"/>
                </a:moveTo>
                <a:lnTo>
                  <a:pt x="1654" y="1615"/>
                </a:lnTo>
                <a:lnTo>
                  <a:pt x="1657" y="1610"/>
                </a:lnTo>
                <a:lnTo>
                  <a:pt x="1659" y="1605"/>
                </a:lnTo>
                <a:lnTo>
                  <a:pt x="1663" y="1603"/>
                </a:lnTo>
                <a:lnTo>
                  <a:pt x="1659" y="1610"/>
                </a:lnTo>
                <a:lnTo>
                  <a:pt x="1657" y="1614"/>
                </a:lnTo>
                <a:lnTo>
                  <a:pt x="1655" y="1622"/>
                </a:lnTo>
                <a:close/>
                <a:moveTo>
                  <a:pt x="3547" y="1624"/>
                </a:moveTo>
                <a:lnTo>
                  <a:pt x="3604" y="1609"/>
                </a:lnTo>
                <a:lnTo>
                  <a:pt x="3615" y="1608"/>
                </a:lnTo>
                <a:lnTo>
                  <a:pt x="3603" y="1609"/>
                </a:lnTo>
                <a:lnTo>
                  <a:pt x="3547" y="1624"/>
                </a:lnTo>
                <a:close/>
                <a:moveTo>
                  <a:pt x="4795" y="1783"/>
                </a:moveTo>
                <a:lnTo>
                  <a:pt x="4827" y="1752"/>
                </a:lnTo>
                <a:lnTo>
                  <a:pt x="4884" y="1705"/>
                </a:lnTo>
                <a:lnTo>
                  <a:pt x="4950" y="1663"/>
                </a:lnTo>
                <a:lnTo>
                  <a:pt x="4997" y="1631"/>
                </a:lnTo>
                <a:lnTo>
                  <a:pt x="5051" y="1604"/>
                </a:lnTo>
                <a:lnTo>
                  <a:pt x="5072" y="1596"/>
                </a:lnTo>
                <a:lnTo>
                  <a:pt x="5081" y="1555"/>
                </a:lnTo>
                <a:lnTo>
                  <a:pt x="5062" y="1559"/>
                </a:lnTo>
                <a:lnTo>
                  <a:pt x="5028" y="1560"/>
                </a:lnTo>
                <a:lnTo>
                  <a:pt x="4993" y="1549"/>
                </a:lnTo>
                <a:lnTo>
                  <a:pt x="4962" y="1536"/>
                </a:lnTo>
                <a:lnTo>
                  <a:pt x="4937" y="1513"/>
                </a:lnTo>
                <a:lnTo>
                  <a:pt x="4916" y="1490"/>
                </a:lnTo>
                <a:lnTo>
                  <a:pt x="4904" y="1464"/>
                </a:lnTo>
                <a:lnTo>
                  <a:pt x="4898" y="1434"/>
                </a:lnTo>
                <a:lnTo>
                  <a:pt x="4897" y="1405"/>
                </a:lnTo>
                <a:lnTo>
                  <a:pt x="4902" y="1378"/>
                </a:lnTo>
                <a:lnTo>
                  <a:pt x="4914" y="1351"/>
                </a:lnTo>
                <a:lnTo>
                  <a:pt x="4935" y="1330"/>
                </a:lnTo>
                <a:lnTo>
                  <a:pt x="4945" y="1321"/>
                </a:lnTo>
                <a:lnTo>
                  <a:pt x="4923" y="1344"/>
                </a:lnTo>
                <a:lnTo>
                  <a:pt x="4907" y="1373"/>
                </a:lnTo>
                <a:lnTo>
                  <a:pt x="4901" y="1402"/>
                </a:lnTo>
                <a:lnTo>
                  <a:pt x="4902" y="1436"/>
                </a:lnTo>
                <a:lnTo>
                  <a:pt x="4911" y="1468"/>
                </a:lnTo>
                <a:lnTo>
                  <a:pt x="4926" y="1495"/>
                </a:lnTo>
                <a:lnTo>
                  <a:pt x="4954" y="1523"/>
                </a:lnTo>
                <a:lnTo>
                  <a:pt x="4987" y="1543"/>
                </a:lnTo>
                <a:lnTo>
                  <a:pt x="5024" y="1551"/>
                </a:lnTo>
                <a:lnTo>
                  <a:pt x="5062" y="1552"/>
                </a:lnTo>
                <a:lnTo>
                  <a:pt x="5082" y="1547"/>
                </a:lnTo>
                <a:lnTo>
                  <a:pt x="5090" y="1513"/>
                </a:lnTo>
                <a:lnTo>
                  <a:pt x="5108" y="1426"/>
                </a:lnTo>
                <a:lnTo>
                  <a:pt x="5123" y="1340"/>
                </a:lnTo>
                <a:lnTo>
                  <a:pt x="5138" y="1256"/>
                </a:lnTo>
                <a:lnTo>
                  <a:pt x="5146" y="1218"/>
                </a:lnTo>
                <a:lnTo>
                  <a:pt x="5137" y="1208"/>
                </a:lnTo>
                <a:lnTo>
                  <a:pt x="5098" y="1182"/>
                </a:lnTo>
                <a:lnTo>
                  <a:pt x="5058" y="1167"/>
                </a:lnTo>
                <a:lnTo>
                  <a:pt x="5012" y="1157"/>
                </a:lnTo>
                <a:lnTo>
                  <a:pt x="4968" y="1159"/>
                </a:lnTo>
                <a:lnTo>
                  <a:pt x="4924" y="1169"/>
                </a:lnTo>
                <a:lnTo>
                  <a:pt x="4883" y="1185"/>
                </a:lnTo>
                <a:lnTo>
                  <a:pt x="4846" y="1212"/>
                </a:lnTo>
                <a:lnTo>
                  <a:pt x="4815" y="1248"/>
                </a:lnTo>
                <a:lnTo>
                  <a:pt x="4788" y="1289"/>
                </a:lnTo>
                <a:lnTo>
                  <a:pt x="4770" y="1335"/>
                </a:lnTo>
                <a:lnTo>
                  <a:pt x="4758" y="1379"/>
                </a:lnTo>
                <a:lnTo>
                  <a:pt x="4749" y="1437"/>
                </a:lnTo>
                <a:lnTo>
                  <a:pt x="4747" y="1497"/>
                </a:lnTo>
                <a:lnTo>
                  <a:pt x="4753" y="1558"/>
                </a:lnTo>
                <a:lnTo>
                  <a:pt x="4763" y="1620"/>
                </a:lnTo>
                <a:lnTo>
                  <a:pt x="4775" y="1686"/>
                </a:lnTo>
                <a:lnTo>
                  <a:pt x="4789" y="1750"/>
                </a:lnTo>
                <a:lnTo>
                  <a:pt x="4795" y="1783"/>
                </a:lnTo>
                <a:close/>
                <a:moveTo>
                  <a:pt x="709" y="1953"/>
                </a:moveTo>
                <a:lnTo>
                  <a:pt x="705" y="1947"/>
                </a:lnTo>
                <a:lnTo>
                  <a:pt x="688" y="1930"/>
                </a:lnTo>
                <a:lnTo>
                  <a:pt x="689" y="1936"/>
                </a:lnTo>
                <a:lnTo>
                  <a:pt x="699" y="1948"/>
                </a:lnTo>
                <a:lnTo>
                  <a:pt x="709" y="1953"/>
                </a:lnTo>
                <a:close/>
                <a:moveTo>
                  <a:pt x="2871" y="2010"/>
                </a:moveTo>
                <a:lnTo>
                  <a:pt x="2876" y="2009"/>
                </a:lnTo>
                <a:lnTo>
                  <a:pt x="2869" y="2000"/>
                </a:lnTo>
                <a:lnTo>
                  <a:pt x="2871" y="2010"/>
                </a:lnTo>
                <a:close/>
                <a:moveTo>
                  <a:pt x="502" y="2014"/>
                </a:moveTo>
                <a:lnTo>
                  <a:pt x="501" y="2008"/>
                </a:lnTo>
                <a:lnTo>
                  <a:pt x="501" y="1991"/>
                </a:lnTo>
                <a:lnTo>
                  <a:pt x="502" y="2014"/>
                </a:lnTo>
                <a:close/>
                <a:moveTo>
                  <a:pt x="294" y="2023"/>
                </a:moveTo>
                <a:lnTo>
                  <a:pt x="203" y="2023"/>
                </a:lnTo>
                <a:lnTo>
                  <a:pt x="208" y="1987"/>
                </a:lnTo>
                <a:lnTo>
                  <a:pt x="220" y="1933"/>
                </a:lnTo>
                <a:lnTo>
                  <a:pt x="241" y="1881"/>
                </a:lnTo>
                <a:lnTo>
                  <a:pt x="266" y="1836"/>
                </a:lnTo>
                <a:lnTo>
                  <a:pt x="301" y="1798"/>
                </a:lnTo>
                <a:lnTo>
                  <a:pt x="335" y="1767"/>
                </a:lnTo>
                <a:lnTo>
                  <a:pt x="374" y="1743"/>
                </a:lnTo>
                <a:lnTo>
                  <a:pt x="401" y="1733"/>
                </a:lnTo>
                <a:lnTo>
                  <a:pt x="425" y="1726"/>
                </a:lnTo>
                <a:lnTo>
                  <a:pt x="443" y="1724"/>
                </a:lnTo>
                <a:lnTo>
                  <a:pt x="455" y="1721"/>
                </a:lnTo>
                <a:lnTo>
                  <a:pt x="459" y="1723"/>
                </a:lnTo>
                <a:lnTo>
                  <a:pt x="456" y="1724"/>
                </a:lnTo>
                <a:lnTo>
                  <a:pt x="444" y="1725"/>
                </a:lnTo>
                <a:lnTo>
                  <a:pt x="427" y="1732"/>
                </a:lnTo>
                <a:lnTo>
                  <a:pt x="406" y="1743"/>
                </a:lnTo>
                <a:lnTo>
                  <a:pt x="383" y="1759"/>
                </a:lnTo>
                <a:lnTo>
                  <a:pt x="355" y="1785"/>
                </a:lnTo>
                <a:lnTo>
                  <a:pt x="330" y="1816"/>
                </a:lnTo>
                <a:lnTo>
                  <a:pt x="309" y="1855"/>
                </a:lnTo>
                <a:lnTo>
                  <a:pt x="295" y="1899"/>
                </a:lnTo>
                <a:lnTo>
                  <a:pt x="288" y="1943"/>
                </a:lnTo>
                <a:lnTo>
                  <a:pt x="288" y="1986"/>
                </a:lnTo>
                <a:lnTo>
                  <a:pt x="294" y="2023"/>
                </a:lnTo>
                <a:close/>
                <a:moveTo>
                  <a:pt x="1233" y="2023"/>
                </a:moveTo>
                <a:lnTo>
                  <a:pt x="1179" y="2023"/>
                </a:lnTo>
                <a:lnTo>
                  <a:pt x="1151" y="1981"/>
                </a:lnTo>
                <a:lnTo>
                  <a:pt x="1150" y="1978"/>
                </a:lnTo>
                <a:lnTo>
                  <a:pt x="1139" y="1964"/>
                </a:lnTo>
                <a:lnTo>
                  <a:pt x="1124" y="1944"/>
                </a:lnTo>
                <a:lnTo>
                  <a:pt x="1104" y="1917"/>
                </a:lnTo>
                <a:lnTo>
                  <a:pt x="1077" y="1887"/>
                </a:lnTo>
                <a:lnTo>
                  <a:pt x="1044" y="1853"/>
                </a:lnTo>
                <a:lnTo>
                  <a:pt x="1004" y="1819"/>
                </a:lnTo>
                <a:lnTo>
                  <a:pt x="959" y="1784"/>
                </a:lnTo>
                <a:lnTo>
                  <a:pt x="907" y="1753"/>
                </a:lnTo>
                <a:lnTo>
                  <a:pt x="848" y="1720"/>
                </a:lnTo>
                <a:lnTo>
                  <a:pt x="784" y="1694"/>
                </a:lnTo>
                <a:lnTo>
                  <a:pt x="715" y="1674"/>
                </a:lnTo>
                <a:lnTo>
                  <a:pt x="664" y="1666"/>
                </a:lnTo>
                <a:lnTo>
                  <a:pt x="658" y="1667"/>
                </a:lnTo>
                <a:lnTo>
                  <a:pt x="642" y="1666"/>
                </a:lnTo>
                <a:lnTo>
                  <a:pt x="618" y="1665"/>
                </a:lnTo>
                <a:lnTo>
                  <a:pt x="587" y="1669"/>
                </a:lnTo>
                <a:lnTo>
                  <a:pt x="552" y="1672"/>
                </a:lnTo>
                <a:lnTo>
                  <a:pt x="514" y="1675"/>
                </a:lnTo>
                <a:lnTo>
                  <a:pt x="476" y="1682"/>
                </a:lnTo>
                <a:lnTo>
                  <a:pt x="440" y="1689"/>
                </a:lnTo>
                <a:lnTo>
                  <a:pt x="405" y="1701"/>
                </a:lnTo>
                <a:lnTo>
                  <a:pt x="376" y="1714"/>
                </a:lnTo>
                <a:lnTo>
                  <a:pt x="380" y="1711"/>
                </a:lnTo>
                <a:lnTo>
                  <a:pt x="394" y="1703"/>
                </a:lnTo>
                <a:lnTo>
                  <a:pt x="416" y="1695"/>
                </a:lnTo>
                <a:lnTo>
                  <a:pt x="448" y="1683"/>
                </a:lnTo>
                <a:lnTo>
                  <a:pt x="486" y="1672"/>
                </a:lnTo>
                <a:lnTo>
                  <a:pt x="533" y="1662"/>
                </a:lnTo>
                <a:lnTo>
                  <a:pt x="587" y="1655"/>
                </a:lnTo>
                <a:lnTo>
                  <a:pt x="646" y="1653"/>
                </a:lnTo>
                <a:lnTo>
                  <a:pt x="716" y="1650"/>
                </a:lnTo>
                <a:lnTo>
                  <a:pt x="777" y="1646"/>
                </a:lnTo>
                <a:lnTo>
                  <a:pt x="831" y="1635"/>
                </a:lnTo>
                <a:lnTo>
                  <a:pt x="879" y="1622"/>
                </a:lnTo>
                <a:lnTo>
                  <a:pt x="889" y="1617"/>
                </a:lnTo>
                <a:lnTo>
                  <a:pt x="877" y="1616"/>
                </a:lnTo>
                <a:lnTo>
                  <a:pt x="832" y="1616"/>
                </a:lnTo>
                <a:lnTo>
                  <a:pt x="783" y="1616"/>
                </a:lnTo>
                <a:lnTo>
                  <a:pt x="719" y="1618"/>
                </a:lnTo>
                <a:lnTo>
                  <a:pt x="656" y="1626"/>
                </a:lnTo>
                <a:lnTo>
                  <a:pt x="595" y="1632"/>
                </a:lnTo>
                <a:lnTo>
                  <a:pt x="541" y="1642"/>
                </a:lnTo>
                <a:lnTo>
                  <a:pt x="492" y="1652"/>
                </a:lnTo>
                <a:lnTo>
                  <a:pt x="453" y="1660"/>
                </a:lnTo>
                <a:lnTo>
                  <a:pt x="424" y="1666"/>
                </a:lnTo>
                <a:lnTo>
                  <a:pt x="372" y="1681"/>
                </a:lnTo>
                <a:lnTo>
                  <a:pt x="327" y="1697"/>
                </a:lnTo>
                <a:lnTo>
                  <a:pt x="285" y="1711"/>
                </a:lnTo>
                <a:lnTo>
                  <a:pt x="242" y="1729"/>
                </a:lnTo>
                <a:lnTo>
                  <a:pt x="236" y="1731"/>
                </a:lnTo>
                <a:lnTo>
                  <a:pt x="224" y="1738"/>
                </a:lnTo>
                <a:lnTo>
                  <a:pt x="193" y="1753"/>
                </a:lnTo>
                <a:lnTo>
                  <a:pt x="161" y="1760"/>
                </a:lnTo>
                <a:lnTo>
                  <a:pt x="125" y="1760"/>
                </a:lnTo>
                <a:lnTo>
                  <a:pt x="89" y="1752"/>
                </a:lnTo>
                <a:lnTo>
                  <a:pt x="57" y="1734"/>
                </a:lnTo>
                <a:lnTo>
                  <a:pt x="30" y="1708"/>
                </a:lnTo>
                <a:lnTo>
                  <a:pt x="12" y="1679"/>
                </a:lnTo>
                <a:lnTo>
                  <a:pt x="0" y="1643"/>
                </a:lnTo>
                <a:lnTo>
                  <a:pt x="0" y="1612"/>
                </a:lnTo>
                <a:lnTo>
                  <a:pt x="9" y="1582"/>
                </a:lnTo>
                <a:lnTo>
                  <a:pt x="24" y="1554"/>
                </a:lnTo>
                <a:lnTo>
                  <a:pt x="45" y="1532"/>
                </a:lnTo>
                <a:lnTo>
                  <a:pt x="72" y="1515"/>
                </a:lnTo>
                <a:lnTo>
                  <a:pt x="100" y="1508"/>
                </a:lnTo>
                <a:lnTo>
                  <a:pt x="135" y="1510"/>
                </a:lnTo>
                <a:lnTo>
                  <a:pt x="158" y="1518"/>
                </a:lnTo>
                <a:lnTo>
                  <a:pt x="180" y="1535"/>
                </a:lnTo>
                <a:lnTo>
                  <a:pt x="195" y="1556"/>
                </a:lnTo>
                <a:lnTo>
                  <a:pt x="203" y="1579"/>
                </a:lnTo>
                <a:lnTo>
                  <a:pt x="205" y="1605"/>
                </a:lnTo>
                <a:lnTo>
                  <a:pt x="198" y="1632"/>
                </a:lnTo>
                <a:lnTo>
                  <a:pt x="186" y="1650"/>
                </a:lnTo>
                <a:lnTo>
                  <a:pt x="165" y="1665"/>
                </a:lnTo>
                <a:lnTo>
                  <a:pt x="141" y="1673"/>
                </a:lnTo>
                <a:lnTo>
                  <a:pt x="117" y="1670"/>
                </a:lnTo>
                <a:lnTo>
                  <a:pt x="99" y="1661"/>
                </a:lnTo>
                <a:lnTo>
                  <a:pt x="83" y="1643"/>
                </a:lnTo>
                <a:lnTo>
                  <a:pt x="77" y="1627"/>
                </a:lnTo>
                <a:lnTo>
                  <a:pt x="77" y="1610"/>
                </a:lnTo>
                <a:lnTo>
                  <a:pt x="86" y="1593"/>
                </a:lnTo>
                <a:lnTo>
                  <a:pt x="97" y="1584"/>
                </a:lnTo>
                <a:lnTo>
                  <a:pt x="111" y="1578"/>
                </a:lnTo>
                <a:lnTo>
                  <a:pt x="131" y="1581"/>
                </a:lnTo>
                <a:lnTo>
                  <a:pt x="144" y="1591"/>
                </a:lnTo>
                <a:lnTo>
                  <a:pt x="150" y="1604"/>
                </a:lnTo>
                <a:lnTo>
                  <a:pt x="152" y="1617"/>
                </a:lnTo>
                <a:lnTo>
                  <a:pt x="154" y="1618"/>
                </a:lnTo>
                <a:lnTo>
                  <a:pt x="155" y="1620"/>
                </a:lnTo>
                <a:lnTo>
                  <a:pt x="159" y="1622"/>
                </a:lnTo>
                <a:lnTo>
                  <a:pt x="161" y="1620"/>
                </a:lnTo>
                <a:lnTo>
                  <a:pt x="166" y="1615"/>
                </a:lnTo>
                <a:lnTo>
                  <a:pt x="176" y="1599"/>
                </a:lnTo>
                <a:lnTo>
                  <a:pt x="175" y="1579"/>
                </a:lnTo>
                <a:lnTo>
                  <a:pt x="167" y="1560"/>
                </a:lnTo>
                <a:lnTo>
                  <a:pt x="155" y="1544"/>
                </a:lnTo>
                <a:lnTo>
                  <a:pt x="138" y="1536"/>
                </a:lnTo>
                <a:lnTo>
                  <a:pt x="118" y="1528"/>
                </a:lnTo>
                <a:lnTo>
                  <a:pt x="95" y="1530"/>
                </a:lnTo>
                <a:lnTo>
                  <a:pt x="75" y="1537"/>
                </a:lnTo>
                <a:lnTo>
                  <a:pt x="50" y="1551"/>
                </a:lnTo>
                <a:lnTo>
                  <a:pt x="34" y="1572"/>
                </a:lnTo>
                <a:lnTo>
                  <a:pt x="23" y="1597"/>
                </a:lnTo>
                <a:lnTo>
                  <a:pt x="18" y="1624"/>
                </a:lnTo>
                <a:lnTo>
                  <a:pt x="19" y="1653"/>
                </a:lnTo>
                <a:lnTo>
                  <a:pt x="29" y="1679"/>
                </a:lnTo>
                <a:lnTo>
                  <a:pt x="45" y="1702"/>
                </a:lnTo>
                <a:lnTo>
                  <a:pt x="47" y="1707"/>
                </a:lnTo>
                <a:lnTo>
                  <a:pt x="53" y="1710"/>
                </a:lnTo>
                <a:lnTo>
                  <a:pt x="63" y="1719"/>
                </a:lnTo>
                <a:lnTo>
                  <a:pt x="76" y="1731"/>
                </a:lnTo>
                <a:lnTo>
                  <a:pt x="95" y="1739"/>
                </a:lnTo>
                <a:lnTo>
                  <a:pt x="118" y="1746"/>
                </a:lnTo>
                <a:lnTo>
                  <a:pt x="146" y="1749"/>
                </a:lnTo>
                <a:lnTo>
                  <a:pt x="176" y="1748"/>
                </a:lnTo>
                <a:lnTo>
                  <a:pt x="214" y="1740"/>
                </a:lnTo>
                <a:lnTo>
                  <a:pt x="229" y="1733"/>
                </a:lnTo>
                <a:lnTo>
                  <a:pt x="242" y="1728"/>
                </a:lnTo>
                <a:lnTo>
                  <a:pt x="284" y="1710"/>
                </a:lnTo>
                <a:lnTo>
                  <a:pt x="326" y="1694"/>
                </a:lnTo>
                <a:lnTo>
                  <a:pt x="371" y="1678"/>
                </a:lnTo>
                <a:lnTo>
                  <a:pt x="423" y="1662"/>
                </a:lnTo>
                <a:lnTo>
                  <a:pt x="450" y="1655"/>
                </a:lnTo>
                <a:lnTo>
                  <a:pt x="491" y="1646"/>
                </a:lnTo>
                <a:lnTo>
                  <a:pt x="539" y="1636"/>
                </a:lnTo>
                <a:lnTo>
                  <a:pt x="597" y="1628"/>
                </a:lnTo>
                <a:lnTo>
                  <a:pt x="655" y="1621"/>
                </a:lnTo>
                <a:lnTo>
                  <a:pt x="718" y="1614"/>
                </a:lnTo>
                <a:lnTo>
                  <a:pt x="785" y="1612"/>
                </a:lnTo>
                <a:lnTo>
                  <a:pt x="832" y="1611"/>
                </a:lnTo>
                <a:lnTo>
                  <a:pt x="878" y="1612"/>
                </a:lnTo>
                <a:lnTo>
                  <a:pt x="898" y="1613"/>
                </a:lnTo>
                <a:lnTo>
                  <a:pt x="922" y="1600"/>
                </a:lnTo>
                <a:lnTo>
                  <a:pt x="961" y="1573"/>
                </a:lnTo>
                <a:lnTo>
                  <a:pt x="996" y="1540"/>
                </a:lnTo>
                <a:lnTo>
                  <a:pt x="1014" y="1507"/>
                </a:lnTo>
                <a:lnTo>
                  <a:pt x="1025" y="1473"/>
                </a:lnTo>
                <a:lnTo>
                  <a:pt x="1025" y="1438"/>
                </a:lnTo>
                <a:lnTo>
                  <a:pt x="1018" y="1404"/>
                </a:lnTo>
                <a:lnTo>
                  <a:pt x="1003" y="1372"/>
                </a:lnTo>
                <a:lnTo>
                  <a:pt x="979" y="1344"/>
                </a:lnTo>
                <a:lnTo>
                  <a:pt x="952" y="1328"/>
                </a:lnTo>
                <a:lnTo>
                  <a:pt x="925" y="1318"/>
                </a:lnTo>
                <a:lnTo>
                  <a:pt x="898" y="1319"/>
                </a:lnTo>
                <a:lnTo>
                  <a:pt x="869" y="1324"/>
                </a:lnTo>
                <a:lnTo>
                  <a:pt x="845" y="1337"/>
                </a:lnTo>
                <a:lnTo>
                  <a:pt x="820" y="1357"/>
                </a:lnTo>
                <a:lnTo>
                  <a:pt x="806" y="1382"/>
                </a:lnTo>
                <a:lnTo>
                  <a:pt x="801" y="1408"/>
                </a:lnTo>
                <a:lnTo>
                  <a:pt x="804" y="1434"/>
                </a:lnTo>
                <a:lnTo>
                  <a:pt x="814" y="1460"/>
                </a:lnTo>
                <a:lnTo>
                  <a:pt x="832" y="1482"/>
                </a:lnTo>
                <a:lnTo>
                  <a:pt x="851" y="1495"/>
                </a:lnTo>
                <a:lnTo>
                  <a:pt x="873" y="1500"/>
                </a:lnTo>
                <a:lnTo>
                  <a:pt x="895" y="1498"/>
                </a:lnTo>
                <a:lnTo>
                  <a:pt x="914" y="1488"/>
                </a:lnTo>
                <a:lnTo>
                  <a:pt x="931" y="1474"/>
                </a:lnTo>
                <a:lnTo>
                  <a:pt x="942" y="1453"/>
                </a:lnTo>
                <a:lnTo>
                  <a:pt x="944" y="1432"/>
                </a:lnTo>
                <a:lnTo>
                  <a:pt x="940" y="1412"/>
                </a:lnTo>
                <a:lnTo>
                  <a:pt x="940" y="1413"/>
                </a:lnTo>
                <a:lnTo>
                  <a:pt x="946" y="1438"/>
                </a:lnTo>
                <a:lnTo>
                  <a:pt x="945" y="1462"/>
                </a:lnTo>
                <a:lnTo>
                  <a:pt x="934" y="1485"/>
                </a:lnTo>
                <a:lnTo>
                  <a:pt x="913" y="1502"/>
                </a:lnTo>
                <a:lnTo>
                  <a:pt x="891" y="1510"/>
                </a:lnTo>
                <a:lnTo>
                  <a:pt x="866" y="1513"/>
                </a:lnTo>
                <a:lnTo>
                  <a:pt x="842" y="1507"/>
                </a:lnTo>
                <a:lnTo>
                  <a:pt x="819" y="1493"/>
                </a:lnTo>
                <a:lnTo>
                  <a:pt x="799" y="1470"/>
                </a:lnTo>
                <a:lnTo>
                  <a:pt x="786" y="1441"/>
                </a:lnTo>
                <a:lnTo>
                  <a:pt x="783" y="1412"/>
                </a:lnTo>
                <a:lnTo>
                  <a:pt x="792" y="1380"/>
                </a:lnTo>
                <a:lnTo>
                  <a:pt x="808" y="1353"/>
                </a:lnTo>
                <a:lnTo>
                  <a:pt x="832" y="1330"/>
                </a:lnTo>
                <a:lnTo>
                  <a:pt x="860" y="1314"/>
                </a:lnTo>
                <a:lnTo>
                  <a:pt x="893" y="1307"/>
                </a:lnTo>
                <a:lnTo>
                  <a:pt x="925" y="1310"/>
                </a:lnTo>
                <a:lnTo>
                  <a:pt x="955" y="1319"/>
                </a:lnTo>
                <a:lnTo>
                  <a:pt x="984" y="1336"/>
                </a:lnTo>
                <a:lnTo>
                  <a:pt x="1010" y="1362"/>
                </a:lnTo>
                <a:lnTo>
                  <a:pt x="1026" y="1393"/>
                </a:lnTo>
                <a:lnTo>
                  <a:pt x="1036" y="1427"/>
                </a:lnTo>
                <a:lnTo>
                  <a:pt x="1041" y="1461"/>
                </a:lnTo>
                <a:lnTo>
                  <a:pt x="1037" y="1495"/>
                </a:lnTo>
                <a:lnTo>
                  <a:pt x="1024" y="1529"/>
                </a:lnTo>
                <a:lnTo>
                  <a:pt x="1004" y="1559"/>
                </a:lnTo>
                <a:lnTo>
                  <a:pt x="1001" y="1562"/>
                </a:lnTo>
                <a:lnTo>
                  <a:pt x="995" y="1569"/>
                </a:lnTo>
                <a:lnTo>
                  <a:pt x="984" y="1580"/>
                </a:lnTo>
                <a:lnTo>
                  <a:pt x="967" y="1595"/>
                </a:lnTo>
                <a:lnTo>
                  <a:pt x="944" y="1610"/>
                </a:lnTo>
                <a:lnTo>
                  <a:pt x="937" y="1615"/>
                </a:lnTo>
                <a:lnTo>
                  <a:pt x="962" y="1617"/>
                </a:lnTo>
                <a:lnTo>
                  <a:pt x="989" y="1619"/>
                </a:lnTo>
                <a:lnTo>
                  <a:pt x="1005" y="1604"/>
                </a:lnTo>
                <a:lnTo>
                  <a:pt x="1024" y="1591"/>
                </a:lnTo>
                <a:lnTo>
                  <a:pt x="1036" y="1577"/>
                </a:lnTo>
                <a:lnTo>
                  <a:pt x="1046" y="1570"/>
                </a:lnTo>
                <a:lnTo>
                  <a:pt x="1050" y="1565"/>
                </a:lnTo>
                <a:lnTo>
                  <a:pt x="1083" y="1533"/>
                </a:lnTo>
                <a:lnTo>
                  <a:pt x="1115" y="1509"/>
                </a:lnTo>
                <a:lnTo>
                  <a:pt x="1145" y="1493"/>
                </a:lnTo>
                <a:lnTo>
                  <a:pt x="1171" y="1486"/>
                </a:lnTo>
                <a:lnTo>
                  <a:pt x="1191" y="1481"/>
                </a:lnTo>
                <a:lnTo>
                  <a:pt x="1207" y="1481"/>
                </a:lnTo>
                <a:lnTo>
                  <a:pt x="1216" y="1483"/>
                </a:lnTo>
                <a:lnTo>
                  <a:pt x="1219" y="1482"/>
                </a:lnTo>
                <a:lnTo>
                  <a:pt x="1245" y="1489"/>
                </a:lnTo>
                <a:lnTo>
                  <a:pt x="1266" y="1503"/>
                </a:lnTo>
                <a:lnTo>
                  <a:pt x="1284" y="1523"/>
                </a:lnTo>
                <a:lnTo>
                  <a:pt x="1293" y="1547"/>
                </a:lnTo>
                <a:lnTo>
                  <a:pt x="1293" y="1573"/>
                </a:lnTo>
                <a:lnTo>
                  <a:pt x="1285" y="1598"/>
                </a:lnTo>
                <a:lnTo>
                  <a:pt x="1270" y="1617"/>
                </a:lnTo>
                <a:lnTo>
                  <a:pt x="1247" y="1631"/>
                </a:lnTo>
                <a:lnTo>
                  <a:pt x="1221" y="1634"/>
                </a:lnTo>
                <a:lnTo>
                  <a:pt x="1201" y="1627"/>
                </a:lnTo>
                <a:lnTo>
                  <a:pt x="1184" y="1614"/>
                </a:lnTo>
                <a:lnTo>
                  <a:pt x="1175" y="1596"/>
                </a:lnTo>
                <a:lnTo>
                  <a:pt x="1174" y="1574"/>
                </a:lnTo>
                <a:lnTo>
                  <a:pt x="1178" y="1559"/>
                </a:lnTo>
                <a:lnTo>
                  <a:pt x="1189" y="1546"/>
                </a:lnTo>
                <a:lnTo>
                  <a:pt x="1201" y="1539"/>
                </a:lnTo>
                <a:lnTo>
                  <a:pt x="1219" y="1536"/>
                </a:lnTo>
                <a:lnTo>
                  <a:pt x="1237" y="1543"/>
                </a:lnTo>
                <a:lnTo>
                  <a:pt x="1248" y="1558"/>
                </a:lnTo>
                <a:lnTo>
                  <a:pt x="1248" y="1559"/>
                </a:lnTo>
                <a:lnTo>
                  <a:pt x="1239" y="1547"/>
                </a:lnTo>
                <a:lnTo>
                  <a:pt x="1223" y="1542"/>
                </a:lnTo>
                <a:lnTo>
                  <a:pt x="1204" y="1545"/>
                </a:lnTo>
                <a:lnTo>
                  <a:pt x="1189" y="1555"/>
                </a:lnTo>
                <a:lnTo>
                  <a:pt x="1183" y="1575"/>
                </a:lnTo>
                <a:lnTo>
                  <a:pt x="1183" y="1593"/>
                </a:lnTo>
                <a:lnTo>
                  <a:pt x="1194" y="1609"/>
                </a:lnTo>
                <a:lnTo>
                  <a:pt x="1207" y="1619"/>
                </a:lnTo>
                <a:lnTo>
                  <a:pt x="1225" y="1626"/>
                </a:lnTo>
                <a:lnTo>
                  <a:pt x="1248" y="1624"/>
                </a:lnTo>
                <a:lnTo>
                  <a:pt x="1266" y="1615"/>
                </a:lnTo>
                <a:lnTo>
                  <a:pt x="1282" y="1595"/>
                </a:lnTo>
                <a:lnTo>
                  <a:pt x="1289" y="1573"/>
                </a:lnTo>
                <a:lnTo>
                  <a:pt x="1288" y="1551"/>
                </a:lnTo>
                <a:lnTo>
                  <a:pt x="1279" y="1529"/>
                </a:lnTo>
                <a:lnTo>
                  <a:pt x="1265" y="1510"/>
                </a:lnTo>
                <a:lnTo>
                  <a:pt x="1246" y="1500"/>
                </a:lnTo>
                <a:lnTo>
                  <a:pt x="1223" y="1492"/>
                </a:lnTo>
                <a:lnTo>
                  <a:pt x="1188" y="1494"/>
                </a:lnTo>
                <a:lnTo>
                  <a:pt x="1155" y="1501"/>
                </a:lnTo>
                <a:lnTo>
                  <a:pt x="1121" y="1519"/>
                </a:lnTo>
                <a:lnTo>
                  <a:pt x="1085" y="1543"/>
                </a:lnTo>
                <a:lnTo>
                  <a:pt x="1048" y="1578"/>
                </a:lnTo>
                <a:lnTo>
                  <a:pt x="1016" y="1605"/>
                </a:lnTo>
                <a:lnTo>
                  <a:pt x="995" y="1619"/>
                </a:lnTo>
                <a:lnTo>
                  <a:pt x="997" y="1619"/>
                </a:lnTo>
                <a:lnTo>
                  <a:pt x="1024" y="1623"/>
                </a:lnTo>
                <a:lnTo>
                  <a:pt x="1048" y="1624"/>
                </a:lnTo>
                <a:lnTo>
                  <a:pt x="1060" y="1629"/>
                </a:lnTo>
                <a:lnTo>
                  <a:pt x="1065" y="1629"/>
                </a:lnTo>
                <a:lnTo>
                  <a:pt x="1069" y="1629"/>
                </a:lnTo>
                <a:lnTo>
                  <a:pt x="1083" y="1631"/>
                </a:lnTo>
                <a:lnTo>
                  <a:pt x="1105" y="1634"/>
                </a:lnTo>
                <a:lnTo>
                  <a:pt x="1134" y="1640"/>
                </a:lnTo>
                <a:lnTo>
                  <a:pt x="1167" y="1646"/>
                </a:lnTo>
                <a:lnTo>
                  <a:pt x="1207" y="1655"/>
                </a:lnTo>
                <a:lnTo>
                  <a:pt x="1250" y="1666"/>
                </a:lnTo>
                <a:lnTo>
                  <a:pt x="1295" y="1677"/>
                </a:lnTo>
                <a:lnTo>
                  <a:pt x="1342" y="1690"/>
                </a:lnTo>
                <a:lnTo>
                  <a:pt x="1414" y="1712"/>
                </a:lnTo>
                <a:lnTo>
                  <a:pt x="1484" y="1728"/>
                </a:lnTo>
                <a:lnTo>
                  <a:pt x="1551" y="1738"/>
                </a:lnTo>
                <a:lnTo>
                  <a:pt x="1600" y="1740"/>
                </a:lnTo>
                <a:lnTo>
                  <a:pt x="1640" y="1734"/>
                </a:lnTo>
                <a:lnTo>
                  <a:pt x="1673" y="1727"/>
                </a:lnTo>
                <a:lnTo>
                  <a:pt x="1693" y="1716"/>
                </a:lnTo>
                <a:lnTo>
                  <a:pt x="1715" y="1699"/>
                </a:lnTo>
                <a:lnTo>
                  <a:pt x="1729" y="1678"/>
                </a:lnTo>
                <a:lnTo>
                  <a:pt x="1739" y="1654"/>
                </a:lnTo>
                <a:lnTo>
                  <a:pt x="1739" y="1632"/>
                </a:lnTo>
                <a:lnTo>
                  <a:pt x="1733" y="1612"/>
                </a:lnTo>
                <a:lnTo>
                  <a:pt x="1724" y="1593"/>
                </a:lnTo>
                <a:lnTo>
                  <a:pt x="1707" y="1579"/>
                </a:lnTo>
                <a:lnTo>
                  <a:pt x="1689" y="1571"/>
                </a:lnTo>
                <a:lnTo>
                  <a:pt x="1670" y="1571"/>
                </a:lnTo>
                <a:lnTo>
                  <a:pt x="1668" y="1574"/>
                </a:lnTo>
                <a:lnTo>
                  <a:pt x="1648" y="1582"/>
                </a:lnTo>
                <a:lnTo>
                  <a:pt x="1638" y="1599"/>
                </a:lnTo>
                <a:lnTo>
                  <a:pt x="1634" y="1621"/>
                </a:lnTo>
                <a:lnTo>
                  <a:pt x="1640" y="1636"/>
                </a:lnTo>
                <a:lnTo>
                  <a:pt x="1653" y="1648"/>
                </a:lnTo>
                <a:lnTo>
                  <a:pt x="1671" y="1650"/>
                </a:lnTo>
                <a:lnTo>
                  <a:pt x="1678" y="1647"/>
                </a:lnTo>
                <a:lnTo>
                  <a:pt x="1685" y="1642"/>
                </a:lnTo>
                <a:lnTo>
                  <a:pt x="1689" y="1636"/>
                </a:lnTo>
                <a:lnTo>
                  <a:pt x="1693" y="1628"/>
                </a:lnTo>
                <a:lnTo>
                  <a:pt x="1692" y="1619"/>
                </a:lnTo>
                <a:lnTo>
                  <a:pt x="1689" y="1614"/>
                </a:lnTo>
                <a:lnTo>
                  <a:pt x="1687" y="1608"/>
                </a:lnTo>
                <a:lnTo>
                  <a:pt x="1682" y="1604"/>
                </a:lnTo>
                <a:lnTo>
                  <a:pt x="1677" y="1603"/>
                </a:lnTo>
                <a:lnTo>
                  <a:pt x="1670" y="1602"/>
                </a:lnTo>
                <a:lnTo>
                  <a:pt x="1663" y="1603"/>
                </a:lnTo>
                <a:lnTo>
                  <a:pt x="1665" y="1603"/>
                </a:lnTo>
                <a:lnTo>
                  <a:pt x="1671" y="1600"/>
                </a:lnTo>
                <a:lnTo>
                  <a:pt x="1677" y="1599"/>
                </a:lnTo>
                <a:lnTo>
                  <a:pt x="1685" y="1602"/>
                </a:lnTo>
                <a:lnTo>
                  <a:pt x="1692" y="1606"/>
                </a:lnTo>
                <a:lnTo>
                  <a:pt x="1696" y="1613"/>
                </a:lnTo>
                <a:lnTo>
                  <a:pt x="1697" y="1619"/>
                </a:lnTo>
                <a:lnTo>
                  <a:pt x="1696" y="1635"/>
                </a:lnTo>
                <a:lnTo>
                  <a:pt x="1686" y="1645"/>
                </a:lnTo>
                <a:lnTo>
                  <a:pt x="1674" y="1653"/>
                </a:lnTo>
                <a:lnTo>
                  <a:pt x="1654" y="1649"/>
                </a:lnTo>
                <a:lnTo>
                  <a:pt x="1640" y="1639"/>
                </a:lnTo>
                <a:lnTo>
                  <a:pt x="1633" y="1622"/>
                </a:lnTo>
                <a:lnTo>
                  <a:pt x="1633" y="1604"/>
                </a:lnTo>
                <a:lnTo>
                  <a:pt x="1640" y="1588"/>
                </a:lnTo>
                <a:lnTo>
                  <a:pt x="1653" y="1576"/>
                </a:lnTo>
                <a:lnTo>
                  <a:pt x="1666" y="1571"/>
                </a:lnTo>
                <a:lnTo>
                  <a:pt x="1671" y="1569"/>
                </a:lnTo>
                <a:lnTo>
                  <a:pt x="1670" y="1571"/>
                </a:lnTo>
                <a:lnTo>
                  <a:pt x="1688" y="1570"/>
                </a:lnTo>
                <a:lnTo>
                  <a:pt x="1710" y="1577"/>
                </a:lnTo>
                <a:lnTo>
                  <a:pt x="1725" y="1591"/>
                </a:lnTo>
                <a:lnTo>
                  <a:pt x="1738" y="1610"/>
                </a:lnTo>
                <a:lnTo>
                  <a:pt x="1744" y="1632"/>
                </a:lnTo>
                <a:lnTo>
                  <a:pt x="1742" y="1658"/>
                </a:lnTo>
                <a:lnTo>
                  <a:pt x="1736" y="1681"/>
                </a:lnTo>
                <a:lnTo>
                  <a:pt x="1720" y="1702"/>
                </a:lnTo>
                <a:lnTo>
                  <a:pt x="1698" y="1719"/>
                </a:lnTo>
                <a:lnTo>
                  <a:pt x="1671" y="1731"/>
                </a:lnTo>
                <a:lnTo>
                  <a:pt x="1640" y="1739"/>
                </a:lnTo>
                <a:lnTo>
                  <a:pt x="1599" y="1743"/>
                </a:lnTo>
                <a:lnTo>
                  <a:pt x="1551" y="1741"/>
                </a:lnTo>
                <a:lnTo>
                  <a:pt x="1483" y="1732"/>
                </a:lnTo>
                <a:lnTo>
                  <a:pt x="1413" y="1718"/>
                </a:lnTo>
                <a:lnTo>
                  <a:pt x="1340" y="1696"/>
                </a:lnTo>
                <a:lnTo>
                  <a:pt x="1295" y="1681"/>
                </a:lnTo>
                <a:lnTo>
                  <a:pt x="1248" y="1670"/>
                </a:lnTo>
                <a:lnTo>
                  <a:pt x="1207" y="1660"/>
                </a:lnTo>
                <a:lnTo>
                  <a:pt x="1167" y="1650"/>
                </a:lnTo>
                <a:lnTo>
                  <a:pt x="1133" y="1646"/>
                </a:lnTo>
                <a:lnTo>
                  <a:pt x="1104" y="1638"/>
                </a:lnTo>
                <a:lnTo>
                  <a:pt x="1083" y="1636"/>
                </a:lnTo>
                <a:lnTo>
                  <a:pt x="1069" y="1634"/>
                </a:lnTo>
                <a:lnTo>
                  <a:pt x="1064" y="1634"/>
                </a:lnTo>
                <a:lnTo>
                  <a:pt x="1060" y="1633"/>
                </a:lnTo>
                <a:lnTo>
                  <a:pt x="1046" y="1631"/>
                </a:lnTo>
                <a:lnTo>
                  <a:pt x="1025" y="1629"/>
                </a:lnTo>
                <a:lnTo>
                  <a:pt x="996" y="1625"/>
                </a:lnTo>
                <a:lnTo>
                  <a:pt x="988" y="1624"/>
                </a:lnTo>
                <a:lnTo>
                  <a:pt x="987" y="1625"/>
                </a:lnTo>
                <a:lnTo>
                  <a:pt x="962" y="1640"/>
                </a:lnTo>
                <a:lnTo>
                  <a:pt x="943" y="1647"/>
                </a:lnTo>
                <a:lnTo>
                  <a:pt x="964" y="1634"/>
                </a:lnTo>
                <a:lnTo>
                  <a:pt x="983" y="1623"/>
                </a:lnTo>
                <a:lnTo>
                  <a:pt x="962" y="1621"/>
                </a:lnTo>
                <a:lnTo>
                  <a:pt x="930" y="1619"/>
                </a:lnTo>
                <a:lnTo>
                  <a:pt x="916" y="1626"/>
                </a:lnTo>
                <a:lnTo>
                  <a:pt x="879" y="1640"/>
                </a:lnTo>
                <a:lnTo>
                  <a:pt x="838" y="1653"/>
                </a:lnTo>
                <a:lnTo>
                  <a:pt x="787" y="1662"/>
                </a:lnTo>
                <a:lnTo>
                  <a:pt x="739" y="1668"/>
                </a:lnTo>
                <a:lnTo>
                  <a:pt x="745" y="1668"/>
                </a:lnTo>
                <a:lnTo>
                  <a:pt x="788" y="1679"/>
                </a:lnTo>
                <a:lnTo>
                  <a:pt x="834" y="1690"/>
                </a:lnTo>
                <a:lnTo>
                  <a:pt x="883" y="1709"/>
                </a:lnTo>
                <a:lnTo>
                  <a:pt x="936" y="1735"/>
                </a:lnTo>
                <a:lnTo>
                  <a:pt x="990" y="1765"/>
                </a:lnTo>
                <a:lnTo>
                  <a:pt x="1045" y="1802"/>
                </a:lnTo>
                <a:lnTo>
                  <a:pt x="1096" y="1851"/>
                </a:lnTo>
                <a:lnTo>
                  <a:pt x="1149" y="1907"/>
                </a:lnTo>
                <a:lnTo>
                  <a:pt x="1197" y="1974"/>
                </a:lnTo>
                <a:lnTo>
                  <a:pt x="1233" y="2023"/>
                </a:lnTo>
                <a:close/>
                <a:moveTo>
                  <a:pt x="3847" y="2023"/>
                </a:moveTo>
                <a:lnTo>
                  <a:pt x="3841" y="2023"/>
                </a:lnTo>
                <a:lnTo>
                  <a:pt x="3848" y="1979"/>
                </a:lnTo>
                <a:lnTo>
                  <a:pt x="3847" y="1919"/>
                </a:lnTo>
                <a:lnTo>
                  <a:pt x="3833" y="1865"/>
                </a:lnTo>
                <a:lnTo>
                  <a:pt x="3811" y="1814"/>
                </a:lnTo>
                <a:lnTo>
                  <a:pt x="3776" y="1773"/>
                </a:lnTo>
                <a:lnTo>
                  <a:pt x="3735" y="1737"/>
                </a:lnTo>
                <a:lnTo>
                  <a:pt x="3688" y="1708"/>
                </a:lnTo>
                <a:lnTo>
                  <a:pt x="3637" y="1690"/>
                </a:lnTo>
                <a:lnTo>
                  <a:pt x="3583" y="1678"/>
                </a:lnTo>
                <a:lnTo>
                  <a:pt x="3530" y="1680"/>
                </a:lnTo>
                <a:lnTo>
                  <a:pt x="3476" y="1690"/>
                </a:lnTo>
                <a:lnTo>
                  <a:pt x="3424" y="1715"/>
                </a:lnTo>
                <a:lnTo>
                  <a:pt x="3477" y="1688"/>
                </a:lnTo>
                <a:lnTo>
                  <a:pt x="3532" y="1679"/>
                </a:lnTo>
                <a:lnTo>
                  <a:pt x="3589" y="1676"/>
                </a:lnTo>
                <a:lnTo>
                  <a:pt x="3647" y="1688"/>
                </a:lnTo>
                <a:lnTo>
                  <a:pt x="3700" y="1710"/>
                </a:lnTo>
                <a:lnTo>
                  <a:pt x="3747" y="1741"/>
                </a:lnTo>
                <a:lnTo>
                  <a:pt x="3787" y="1779"/>
                </a:lnTo>
                <a:lnTo>
                  <a:pt x="3822" y="1827"/>
                </a:lnTo>
                <a:lnTo>
                  <a:pt x="3844" y="1878"/>
                </a:lnTo>
                <a:lnTo>
                  <a:pt x="3854" y="1937"/>
                </a:lnTo>
                <a:lnTo>
                  <a:pt x="3852" y="1993"/>
                </a:lnTo>
                <a:lnTo>
                  <a:pt x="3847" y="2023"/>
                </a:lnTo>
                <a:close/>
                <a:moveTo>
                  <a:pt x="343" y="2023"/>
                </a:moveTo>
                <a:lnTo>
                  <a:pt x="332" y="2023"/>
                </a:lnTo>
                <a:lnTo>
                  <a:pt x="331" y="2019"/>
                </a:lnTo>
                <a:lnTo>
                  <a:pt x="327" y="1969"/>
                </a:lnTo>
                <a:lnTo>
                  <a:pt x="336" y="1921"/>
                </a:lnTo>
                <a:lnTo>
                  <a:pt x="352" y="1873"/>
                </a:lnTo>
                <a:lnTo>
                  <a:pt x="375" y="1830"/>
                </a:lnTo>
                <a:lnTo>
                  <a:pt x="408" y="1792"/>
                </a:lnTo>
                <a:lnTo>
                  <a:pt x="434" y="1768"/>
                </a:lnTo>
                <a:lnTo>
                  <a:pt x="463" y="1747"/>
                </a:lnTo>
                <a:lnTo>
                  <a:pt x="499" y="1730"/>
                </a:lnTo>
                <a:lnTo>
                  <a:pt x="540" y="1716"/>
                </a:lnTo>
                <a:lnTo>
                  <a:pt x="587" y="1710"/>
                </a:lnTo>
                <a:lnTo>
                  <a:pt x="637" y="1706"/>
                </a:lnTo>
                <a:lnTo>
                  <a:pt x="690" y="1710"/>
                </a:lnTo>
                <a:lnTo>
                  <a:pt x="747" y="1723"/>
                </a:lnTo>
                <a:lnTo>
                  <a:pt x="808" y="1744"/>
                </a:lnTo>
                <a:lnTo>
                  <a:pt x="870" y="1777"/>
                </a:lnTo>
                <a:lnTo>
                  <a:pt x="935" y="1818"/>
                </a:lnTo>
                <a:lnTo>
                  <a:pt x="1002" y="1874"/>
                </a:lnTo>
                <a:lnTo>
                  <a:pt x="1044" y="1920"/>
                </a:lnTo>
                <a:lnTo>
                  <a:pt x="981" y="1862"/>
                </a:lnTo>
                <a:lnTo>
                  <a:pt x="918" y="1817"/>
                </a:lnTo>
                <a:lnTo>
                  <a:pt x="856" y="1780"/>
                </a:lnTo>
                <a:lnTo>
                  <a:pt x="797" y="1755"/>
                </a:lnTo>
                <a:lnTo>
                  <a:pt x="739" y="1738"/>
                </a:lnTo>
                <a:lnTo>
                  <a:pt x="684" y="1727"/>
                </a:lnTo>
                <a:lnTo>
                  <a:pt x="631" y="1725"/>
                </a:lnTo>
                <a:lnTo>
                  <a:pt x="584" y="1728"/>
                </a:lnTo>
                <a:lnTo>
                  <a:pt x="538" y="1737"/>
                </a:lnTo>
                <a:lnTo>
                  <a:pt x="499" y="1750"/>
                </a:lnTo>
                <a:lnTo>
                  <a:pt x="463" y="1767"/>
                </a:lnTo>
                <a:lnTo>
                  <a:pt x="432" y="1786"/>
                </a:lnTo>
                <a:lnTo>
                  <a:pt x="407" y="1809"/>
                </a:lnTo>
                <a:lnTo>
                  <a:pt x="389" y="1832"/>
                </a:lnTo>
                <a:lnTo>
                  <a:pt x="364" y="1870"/>
                </a:lnTo>
                <a:lnTo>
                  <a:pt x="347" y="1914"/>
                </a:lnTo>
                <a:lnTo>
                  <a:pt x="337" y="1960"/>
                </a:lnTo>
                <a:lnTo>
                  <a:pt x="340" y="2007"/>
                </a:lnTo>
                <a:lnTo>
                  <a:pt x="343" y="2023"/>
                </a:lnTo>
                <a:close/>
                <a:moveTo>
                  <a:pt x="505" y="2023"/>
                </a:moveTo>
                <a:lnTo>
                  <a:pt x="505" y="2023"/>
                </a:lnTo>
                <a:lnTo>
                  <a:pt x="503" y="2018"/>
                </a:lnTo>
                <a:lnTo>
                  <a:pt x="502" y="2014"/>
                </a:lnTo>
                <a:lnTo>
                  <a:pt x="505" y="2023"/>
                </a:lnTo>
                <a:close/>
                <a:moveTo>
                  <a:pt x="1069" y="2023"/>
                </a:moveTo>
                <a:lnTo>
                  <a:pt x="1041" y="2023"/>
                </a:lnTo>
                <a:lnTo>
                  <a:pt x="1022" y="1996"/>
                </a:lnTo>
                <a:lnTo>
                  <a:pt x="1008" y="1979"/>
                </a:lnTo>
                <a:lnTo>
                  <a:pt x="997" y="1967"/>
                </a:lnTo>
                <a:lnTo>
                  <a:pt x="957" y="1929"/>
                </a:lnTo>
                <a:lnTo>
                  <a:pt x="912" y="1899"/>
                </a:lnTo>
                <a:lnTo>
                  <a:pt x="866" y="1874"/>
                </a:lnTo>
                <a:lnTo>
                  <a:pt x="828" y="1858"/>
                </a:lnTo>
                <a:lnTo>
                  <a:pt x="791" y="1850"/>
                </a:lnTo>
                <a:lnTo>
                  <a:pt x="760" y="1850"/>
                </a:lnTo>
                <a:lnTo>
                  <a:pt x="735" y="1856"/>
                </a:lnTo>
                <a:lnTo>
                  <a:pt x="717" y="1866"/>
                </a:lnTo>
                <a:lnTo>
                  <a:pt x="705" y="1876"/>
                </a:lnTo>
                <a:lnTo>
                  <a:pt x="696" y="1884"/>
                </a:lnTo>
                <a:lnTo>
                  <a:pt x="688" y="1901"/>
                </a:lnTo>
                <a:lnTo>
                  <a:pt x="686" y="1919"/>
                </a:lnTo>
                <a:lnTo>
                  <a:pt x="687" y="1924"/>
                </a:lnTo>
                <a:lnTo>
                  <a:pt x="688" y="1925"/>
                </a:lnTo>
                <a:lnTo>
                  <a:pt x="713" y="1949"/>
                </a:lnTo>
                <a:lnTo>
                  <a:pt x="716" y="1956"/>
                </a:lnTo>
                <a:lnTo>
                  <a:pt x="731" y="1958"/>
                </a:lnTo>
                <a:lnTo>
                  <a:pt x="750" y="1952"/>
                </a:lnTo>
                <a:lnTo>
                  <a:pt x="762" y="1943"/>
                </a:lnTo>
                <a:lnTo>
                  <a:pt x="765" y="1931"/>
                </a:lnTo>
                <a:lnTo>
                  <a:pt x="767" y="1917"/>
                </a:lnTo>
                <a:lnTo>
                  <a:pt x="768" y="1906"/>
                </a:lnTo>
                <a:lnTo>
                  <a:pt x="764" y="1897"/>
                </a:lnTo>
                <a:lnTo>
                  <a:pt x="763" y="1894"/>
                </a:lnTo>
                <a:lnTo>
                  <a:pt x="765" y="1895"/>
                </a:lnTo>
                <a:lnTo>
                  <a:pt x="773" y="1901"/>
                </a:lnTo>
                <a:lnTo>
                  <a:pt x="780" y="1912"/>
                </a:lnTo>
                <a:lnTo>
                  <a:pt x="785" y="1925"/>
                </a:lnTo>
                <a:lnTo>
                  <a:pt x="789" y="1942"/>
                </a:lnTo>
                <a:lnTo>
                  <a:pt x="784" y="1961"/>
                </a:lnTo>
                <a:lnTo>
                  <a:pt x="771" y="1982"/>
                </a:lnTo>
                <a:lnTo>
                  <a:pt x="754" y="1995"/>
                </a:lnTo>
                <a:lnTo>
                  <a:pt x="735" y="1999"/>
                </a:lnTo>
                <a:lnTo>
                  <a:pt x="734" y="1999"/>
                </a:lnTo>
                <a:lnTo>
                  <a:pt x="739" y="2013"/>
                </a:lnTo>
                <a:lnTo>
                  <a:pt x="740" y="2023"/>
                </a:lnTo>
                <a:lnTo>
                  <a:pt x="736" y="2023"/>
                </a:lnTo>
                <a:lnTo>
                  <a:pt x="735" y="2012"/>
                </a:lnTo>
                <a:lnTo>
                  <a:pt x="731" y="1998"/>
                </a:lnTo>
                <a:lnTo>
                  <a:pt x="713" y="1997"/>
                </a:lnTo>
                <a:lnTo>
                  <a:pt x="691" y="1990"/>
                </a:lnTo>
                <a:lnTo>
                  <a:pt x="672" y="1977"/>
                </a:lnTo>
                <a:lnTo>
                  <a:pt x="654" y="1960"/>
                </a:lnTo>
                <a:lnTo>
                  <a:pt x="645" y="1940"/>
                </a:lnTo>
                <a:lnTo>
                  <a:pt x="638" y="1915"/>
                </a:lnTo>
                <a:lnTo>
                  <a:pt x="641" y="1904"/>
                </a:lnTo>
                <a:lnTo>
                  <a:pt x="614" y="1900"/>
                </a:lnTo>
                <a:lnTo>
                  <a:pt x="581" y="1903"/>
                </a:lnTo>
                <a:lnTo>
                  <a:pt x="551" y="1917"/>
                </a:lnTo>
                <a:lnTo>
                  <a:pt x="524" y="1936"/>
                </a:lnTo>
                <a:lnTo>
                  <a:pt x="506" y="1965"/>
                </a:lnTo>
                <a:lnTo>
                  <a:pt x="501" y="1991"/>
                </a:lnTo>
                <a:lnTo>
                  <a:pt x="501" y="1983"/>
                </a:lnTo>
                <a:lnTo>
                  <a:pt x="507" y="1958"/>
                </a:lnTo>
                <a:lnTo>
                  <a:pt x="523" y="1935"/>
                </a:lnTo>
                <a:lnTo>
                  <a:pt x="547" y="1916"/>
                </a:lnTo>
                <a:lnTo>
                  <a:pt x="573" y="1904"/>
                </a:lnTo>
                <a:lnTo>
                  <a:pt x="601" y="1898"/>
                </a:lnTo>
                <a:lnTo>
                  <a:pt x="629" y="1898"/>
                </a:lnTo>
                <a:lnTo>
                  <a:pt x="641" y="1902"/>
                </a:lnTo>
                <a:lnTo>
                  <a:pt x="644" y="1885"/>
                </a:lnTo>
                <a:lnTo>
                  <a:pt x="659" y="1856"/>
                </a:lnTo>
                <a:lnTo>
                  <a:pt x="672" y="1842"/>
                </a:lnTo>
                <a:lnTo>
                  <a:pt x="690" y="1828"/>
                </a:lnTo>
                <a:lnTo>
                  <a:pt x="718" y="1815"/>
                </a:lnTo>
                <a:lnTo>
                  <a:pt x="753" y="1808"/>
                </a:lnTo>
                <a:lnTo>
                  <a:pt x="796" y="1810"/>
                </a:lnTo>
                <a:lnTo>
                  <a:pt x="837" y="1820"/>
                </a:lnTo>
                <a:lnTo>
                  <a:pt x="882" y="1842"/>
                </a:lnTo>
                <a:lnTo>
                  <a:pt x="885" y="1845"/>
                </a:lnTo>
                <a:lnTo>
                  <a:pt x="880" y="1839"/>
                </a:lnTo>
                <a:lnTo>
                  <a:pt x="904" y="1857"/>
                </a:lnTo>
                <a:lnTo>
                  <a:pt x="923" y="1871"/>
                </a:lnTo>
                <a:lnTo>
                  <a:pt x="965" y="1906"/>
                </a:lnTo>
                <a:lnTo>
                  <a:pt x="1006" y="1946"/>
                </a:lnTo>
                <a:lnTo>
                  <a:pt x="1051" y="1997"/>
                </a:lnTo>
                <a:lnTo>
                  <a:pt x="1069" y="2023"/>
                </a:lnTo>
                <a:close/>
                <a:moveTo>
                  <a:pt x="3628" y="2023"/>
                </a:moveTo>
                <a:lnTo>
                  <a:pt x="3609" y="2023"/>
                </a:lnTo>
                <a:lnTo>
                  <a:pt x="3612" y="2011"/>
                </a:lnTo>
                <a:lnTo>
                  <a:pt x="3616" y="1977"/>
                </a:lnTo>
                <a:lnTo>
                  <a:pt x="3613" y="1939"/>
                </a:lnTo>
                <a:lnTo>
                  <a:pt x="3612" y="1934"/>
                </a:lnTo>
                <a:lnTo>
                  <a:pt x="3595" y="1904"/>
                </a:lnTo>
                <a:lnTo>
                  <a:pt x="3567" y="1871"/>
                </a:lnTo>
                <a:lnTo>
                  <a:pt x="3532" y="1851"/>
                </a:lnTo>
                <a:lnTo>
                  <a:pt x="3497" y="1835"/>
                </a:lnTo>
                <a:lnTo>
                  <a:pt x="3464" y="1828"/>
                </a:lnTo>
                <a:lnTo>
                  <a:pt x="3436" y="1828"/>
                </a:lnTo>
                <a:lnTo>
                  <a:pt x="3416" y="1832"/>
                </a:lnTo>
                <a:lnTo>
                  <a:pt x="3408" y="1835"/>
                </a:lnTo>
                <a:lnTo>
                  <a:pt x="3397" y="1838"/>
                </a:lnTo>
                <a:lnTo>
                  <a:pt x="3389" y="1837"/>
                </a:lnTo>
                <a:lnTo>
                  <a:pt x="3380" y="1837"/>
                </a:lnTo>
                <a:lnTo>
                  <a:pt x="3373" y="1835"/>
                </a:lnTo>
                <a:lnTo>
                  <a:pt x="3366" y="1831"/>
                </a:lnTo>
                <a:lnTo>
                  <a:pt x="3361" y="1826"/>
                </a:lnTo>
                <a:lnTo>
                  <a:pt x="3356" y="1821"/>
                </a:lnTo>
                <a:lnTo>
                  <a:pt x="3353" y="1815"/>
                </a:lnTo>
                <a:lnTo>
                  <a:pt x="3351" y="1809"/>
                </a:lnTo>
                <a:lnTo>
                  <a:pt x="3339" y="1817"/>
                </a:lnTo>
                <a:lnTo>
                  <a:pt x="3328" y="1825"/>
                </a:lnTo>
                <a:lnTo>
                  <a:pt x="3309" y="1846"/>
                </a:lnTo>
                <a:lnTo>
                  <a:pt x="3299" y="1861"/>
                </a:lnTo>
                <a:lnTo>
                  <a:pt x="3295" y="1872"/>
                </a:lnTo>
                <a:lnTo>
                  <a:pt x="3289" y="1879"/>
                </a:lnTo>
                <a:lnTo>
                  <a:pt x="3283" y="1885"/>
                </a:lnTo>
                <a:lnTo>
                  <a:pt x="3274" y="1890"/>
                </a:lnTo>
                <a:lnTo>
                  <a:pt x="3268" y="1895"/>
                </a:lnTo>
                <a:lnTo>
                  <a:pt x="3262" y="1898"/>
                </a:lnTo>
                <a:lnTo>
                  <a:pt x="3255" y="1897"/>
                </a:lnTo>
                <a:lnTo>
                  <a:pt x="3249" y="1898"/>
                </a:lnTo>
                <a:lnTo>
                  <a:pt x="3240" y="1894"/>
                </a:lnTo>
                <a:lnTo>
                  <a:pt x="3235" y="1889"/>
                </a:lnTo>
                <a:lnTo>
                  <a:pt x="3231" y="1882"/>
                </a:lnTo>
                <a:lnTo>
                  <a:pt x="3227" y="1874"/>
                </a:lnTo>
                <a:lnTo>
                  <a:pt x="3224" y="1851"/>
                </a:lnTo>
                <a:lnTo>
                  <a:pt x="3233" y="1826"/>
                </a:lnTo>
                <a:lnTo>
                  <a:pt x="3237" y="1815"/>
                </a:lnTo>
                <a:lnTo>
                  <a:pt x="3252" y="1801"/>
                </a:lnTo>
                <a:lnTo>
                  <a:pt x="3269" y="1783"/>
                </a:lnTo>
                <a:lnTo>
                  <a:pt x="3297" y="1765"/>
                </a:lnTo>
                <a:lnTo>
                  <a:pt x="3337" y="1750"/>
                </a:lnTo>
                <a:lnTo>
                  <a:pt x="3383" y="1742"/>
                </a:lnTo>
                <a:lnTo>
                  <a:pt x="3434" y="1745"/>
                </a:lnTo>
                <a:lnTo>
                  <a:pt x="3473" y="1754"/>
                </a:lnTo>
                <a:lnTo>
                  <a:pt x="3508" y="1770"/>
                </a:lnTo>
                <a:lnTo>
                  <a:pt x="3538" y="1792"/>
                </a:lnTo>
                <a:lnTo>
                  <a:pt x="3570" y="1816"/>
                </a:lnTo>
                <a:lnTo>
                  <a:pt x="3594" y="1844"/>
                </a:lnTo>
                <a:lnTo>
                  <a:pt x="3603" y="1859"/>
                </a:lnTo>
                <a:lnTo>
                  <a:pt x="3614" y="1874"/>
                </a:lnTo>
                <a:lnTo>
                  <a:pt x="3627" y="1908"/>
                </a:lnTo>
                <a:lnTo>
                  <a:pt x="3627" y="1908"/>
                </a:lnTo>
                <a:lnTo>
                  <a:pt x="3627" y="1908"/>
                </a:lnTo>
                <a:lnTo>
                  <a:pt x="3628" y="1910"/>
                </a:lnTo>
                <a:lnTo>
                  <a:pt x="3628" y="1912"/>
                </a:lnTo>
                <a:lnTo>
                  <a:pt x="3636" y="1941"/>
                </a:lnTo>
                <a:lnTo>
                  <a:pt x="3637" y="1971"/>
                </a:lnTo>
                <a:lnTo>
                  <a:pt x="3636" y="1986"/>
                </a:lnTo>
                <a:lnTo>
                  <a:pt x="3636" y="1993"/>
                </a:lnTo>
                <a:lnTo>
                  <a:pt x="3634" y="1999"/>
                </a:lnTo>
                <a:lnTo>
                  <a:pt x="3631" y="2016"/>
                </a:lnTo>
                <a:lnTo>
                  <a:pt x="3628" y="2023"/>
                </a:lnTo>
                <a:close/>
                <a:moveTo>
                  <a:pt x="5054" y="2023"/>
                </a:moveTo>
                <a:lnTo>
                  <a:pt x="5055" y="2013"/>
                </a:lnTo>
                <a:lnTo>
                  <a:pt x="5062" y="1969"/>
                </a:lnTo>
                <a:lnTo>
                  <a:pt x="5081" y="1930"/>
                </a:lnTo>
                <a:lnTo>
                  <a:pt x="5106" y="1893"/>
                </a:lnTo>
                <a:lnTo>
                  <a:pt x="5137" y="1864"/>
                </a:lnTo>
                <a:lnTo>
                  <a:pt x="5175" y="1839"/>
                </a:lnTo>
                <a:lnTo>
                  <a:pt x="5218" y="1826"/>
                </a:lnTo>
                <a:lnTo>
                  <a:pt x="5265" y="1820"/>
                </a:lnTo>
                <a:lnTo>
                  <a:pt x="5289" y="1825"/>
                </a:lnTo>
                <a:lnTo>
                  <a:pt x="5245" y="1825"/>
                </a:lnTo>
                <a:lnTo>
                  <a:pt x="5204" y="1833"/>
                </a:lnTo>
                <a:lnTo>
                  <a:pt x="5164" y="1854"/>
                </a:lnTo>
                <a:lnTo>
                  <a:pt x="5130" y="1877"/>
                </a:lnTo>
                <a:lnTo>
                  <a:pt x="5103" y="1908"/>
                </a:lnTo>
                <a:lnTo>
                  <a:pt x="5081" y="1945"/>
                </a:lnTo>
                <a:lnTo>
                  <a:pt x="5067" y="1984"/>
                </a:lnTo>
                <a:lnTo>
                  <a:pt x="5062" y="2023"/>
                </a:lnTo>
                <a:lnTo>
                  <a:pt x="5054" y="2023"/>
                </a:lnTo>
                <a:close/>
                <a:moveTo>
                  <a:pt x="5148" y="2023"/>
                </a:moveTo>
                <a:lnTo>
                  <a:pt x="5179" y="1992"/>
                </a:lnTo>
                <a:lnTo>
                  <a:pt x="5283" y="1903"/>
                </a:lnTo>
                <a:lnTo>
                  <a:pt x="5387" y="1823"/>
                </a:lnTo>
                <a:lnTo>
                  <a:pt x="5491" y="1757"/>
                </a:lnTo>
                <a:lnTo>
                  <a:pt x="5527" y="1737"/>
                </a:lnTo>
                <a:lnTo>
                  <a:pt x="5527" y="1800"/>
                </a:lnTo>
                <a:lnTo>
                  <a:pt x="5501" y="1813"/>
                </a:lnTo>
                <a:lnTo>
                  <a:pt x="5393" y="1878"/>
                </a:lnTo>
                <a:lnTo>
                  <a:pt x="5283" y="1956"/>
                </a:lnTo>
                <a:lnTo>
                  <a:pt x="5202" y="2023"/>
                </a:lnTo>
                <a:lnTo>
                  <a:pt x="5148" y="2023"/>
                </a:lnTo>
                <a:close/>
                <a:moveTo>
                  <a:pt x="5386" y="2023"/>
                </a:moveTo>
                <a:lnTo>
                  <a:pt x="5413" y="2019"/>
                </a:lnTo>
                <a:lnTo>
                  <a:pt x="5472" y="2017"/>
                </a:lnTo>
                <a:lnTo>
                  <a:pt x="5527" y="2020"/>
                </a:lnTo>
                <a:lnTo>
                  <a:pt x="5527" y="2020"/>
                </a:lnTo>
                <a:lnTo>
                  <a:pt x="5527" y="2023"/>
                </a:lnTo>
                <a:lnTo>
                  <a:pt x="5386" y="2023"/>
                </a:lnTo>
                <a:close/>
                <a:moveTo>
                  <a:pt x="1103" y="2023"/>
                </a:moveTo>
                <a:lnTo>
                  <a:pt x="1077" y="1972"/>
                </a:lnTo>
                <a:lnTo>
                  <a:pt x="1109" y="2023"/>
                </a:lnTo>
                <a:lnTo>
                  <a:pt x="1103" y="2023"/>
                </a:lnTo>
                <a:close/>
                <a:moveTo>
                  <a:pt x="1483" y="2023"/>
                </a:moveTo>
                <a:lnTo>
                  <a:pt x="1280" y="2023"/>
                </a:lnTo>
                <a:lnTo>
                  <a:pt x="1273" y="2011"/>
                </a:lnTo>
                <a:lnTo>
                  <a:pt x="1230" y="1947"/>
                </a:lnTo>
                <a:lnTo>
                  <a:pt x="1185" y="1893"/>
                </a:lnTo>
                <a:lnTo>
                  <a:pt x="1144" y="1849"/>
                </a:lnTo>
                <a:lnTo>
                  <a:pt x="1107" y="1809"/>
                </a:lnTo>
                <a:lnTo>
                  <a:pt x="1072" y="1780"/>
                </a:lnTo>
                <a:lnTo>
                  <a:pt x="1040" y="1759"/>
                </a:lnTo>
                <a:lnTo>
                  <a:pt x="1014" y="1740"/>
                </a:lnTo>
                <a:lnTo>
                  <a:pt x="990" y="1729"/>
                </a:lnTo>
                <a:lnTo>
                  <a:pt x="971" y="1721"/>
                </a:lnTo>
                <a:lnTo>
                  <a:pt x="957" y="1715"/>
                </a:lnTo>
                <a:lnTo>
                  <a:pt x="948" y="1713"/>
                </a:lnTo>
                <a:lnTo>
                  <a:pt x="946" y="1712"/>
                </a:lnTo>
                <a:lnTo>
                  <a:pt x="1033" y="1728"/>
                </a:lnTo>
                <a:lnTo>
                  <a:pt x="1111" y="1749"/>
                </a:lnTo>
                <a:lnTo>
                  <a:pt x="1179" y="1775"/>
                </a:lnTo>
                <a:lnTo>
                  <a:pt x="1237" y="1807"/>
                </a:lnTo>
                <a:lnTo>
                  <a:pt x="1290" y="1838"/>
                </a:lnTo>
                <a:lnTo>
                  <a:pt x="1334" y="1872"/>
                </a:lnTo>
                <a:lnTo>
                  <a:pt x="1373" y="1903"/>
                </a:lnTo>
                <a:lnTo>
                  <a:pt x="1406" y="1938"/>
                </a:lnTo>
                <a:lnTo>
                  <a:pt x="1436" y="1971"/>
                </a:lnTo>
                <a:lnTo>
                  <a:pt x="1463" y="2001"/>
                </a:lnTo>
                <a:lnTo>
                  <a:pt x="1483" y="2023"/>
                </a:lnTo>
                <a:close/>
                <a:moveTo>
                  <a:pt x="2077" y="2023"/>
                </a:moveTo>
                <a:lnTo>
                  <a:pt x="2074" y="2022"/>
                </a:lnTo>
                <a:lnTo>
                  <a:pt x="2068" y="2017"/>
                </a:lnTo>
                <a:lnTo>
                  <a:pt x="2064" y="2010"/>
                </a:lnTo>
                <a:lnTo>
                  <a:pt x="2059" y="2000"/>
                </a:lnTo>
                <a:lnTo>
                  <a:pt x="2059" y="1990"/>
                </a:lnTo>
                <a:lnTo>
                  <a:pt x="2058" y="1990"/>
                </a:lnTo>
                <a:lnTo>
                  <a:pt x="2059" y="1990"/>
                </a:lnTo>
                <a:lnTo>
                  <a:pt x="2059" y="1978"/>
                </a:lnTo>
                <a:lnTo>
                  <a:pt x="2066" y="1953"/>
                </a:lnTo>
                <a:lnTo>
                  <a:pt x="2073" y="1944"/>
                </a:lnTo>
                <a:lnTo>
                  <a:pt x="2084" y="1929"/>
                </a:lnTo>
                <a:lnTo>
                  <a:pt x="2085" y="1928"/>
                </a:lnTo>
                <a:lnTo>
                  <a:pt x="2083" y="1925"/>
                </a:lnTo>
                <a:lnTo>
                  <a:pt x="2037" y="1891"/>
                </a:lnTo>
                <a:lnTo>
                  <a:pt x="1985" y="1867"/>
                </a:lnTo>
                <a:lnTo>
                  <a:pt x="1930" y="1852"/>
                </a:lnTo>
                <a:lnTo>
                  <a:pt x="1914" y="1851"/>
                </a:lnTo>
                <a:lnTo>
                  <a:pt x="1912" y="1854"/>
                </a:lnTo>
                <a:lnTo>
                  <a:pt x="1898" y="1910"/>
                </a:lnTo>
                <a:lnTo>
                  <a:pt x="1896" y="1927"/>
                </a:lnTo>
                <a:lnTo>
                  <a:pt x="1928" y="1926"/>
                </a:lnTo>
                <a:lnTo>
                  <a:pt x="1963" y="1933"/>
                </a:lnTo>
                <a:lnTo>
                  <a:pt x="1998" y="1945"/>
                </a:lnTo>
                <a:lnTo>
                  <a:pt x="2032" y="1966"/>
                </a:lnTo>
                <a:lnTo>
                  <a:pt x="2058" y="1990"/>
                </a:lnTo>
                <a:lnTo>
                  <a:pt x="2030" y="1965"/>
                </a:lnTo>
                <a:lnTo>
                  <a:pt x="1990" y="1945"/>
                </a:lnTo>
                <a:lnTo>
                  <a:pt x="1946" y="1933"/>
                </a:lnTo>
                <a:lnTo>
                  <a:pt x="1904" y="1930"/>
                </a:lnTo>
                <a:lnTo>
                  <a:pt x="1896" y="1932"/>
                </a:lnTo>
                <a:lnTo>
                  <a:pt x="1892" y="1970"/>
                </a:lnTo>
                <a:lnTo>
                  <a:pt x="1892" y="2013"/>
                </a:lnTo>
                <a:lnTo>
                  <a:pt x="1906" y="2014"/>
                </a:lnTo>
                <a:lnTo>
                  <a:pt x="1928" y="2023"/>
                </a:lnTo>
                <a:lnTo>
                  <a:pt x="1919" y="2023"/>
                </a:lnTo>
                <a:lnTo>
                  <a:pt x="1898" y="2016"/>
                </a:lnTo>
                <a:lnTo>
                  <a:pt x="1892" y="2015"/>
                </a:lnTo>
                <a:lnTo>
                  <a:pt x="1892" y="2023"/>
                </a:lnTo>
                <a:lnTo>
                  <a:pt x="1884" y="2023"/>
                </a:lnTo>
                <a:lnTo>
                  <a:pt x="1884" y="2015"/>
                </a:lnTo>
                <a:lnTo>
                  <a:pt x="1868" y="2014"/>
                </a:lnTo>
                <a:lnTo>
                  <a:pt x="1837" y="2020"/>
                </a:lnTo>
                <a:lnTo>
                  <a:pt x="1832" y="2023"/>
                </a:lnTo>
                <a:lnTo>
                  <a:pt x="1830" y="2023"/>
                </a:lnTo>
                <a:lnTo>
                  <a:pt x="1842" y="2017"/>
                </a:lnTo>
                <a:lnTo>
                  <a:pt x="1872" y="2012"/>
                </a:lnTo>
                <a:lnTo>
                  <a:pt x="1883" y="2013"/>
                </a:lnTo>
                <a:lnTo>
                  <a:pt x="1882" y="1993"/>
                </a:lnTo>
                <a:lnTo>
                  <a:pt x="1886" y="1935"/>
                </a:lnTo>
                <a:lnTo>
                  <a:pt x="1864" y="1942"/>
                </a:lnTo>
                <a:lnTo>
                  <a:pt x="1828" y="1957"/>
                </a:lnTo>
                <a:lnTo>
                  <a:pt x="1795" y="1984"/>
                </a:lnTo>
                <a:lnTo>
                  <a:pt x="1769" y="2014"/>
                </a:lnTo>
                <a:lnTo>
                  <a:pt x="1765" y="2023"/>
                </a:lnTo>
                <a:lnTo>
                  <a:pt x="1756" y="2023"/>
                </a:lnTo>
                <a:lnTo>
                  <a:pt x="1762" y="2009"/>
                </a:lnTo>
                <a:lnTo>
                  <a:pt x="1783" y="1987"/>
                </a:lnTo>
                <a:lnTo>
                  <a:pt x="1807" y="1965"/>
                </a:lnTo>
                <a:lnTo>
                  <a:pt x="1831" y="1949"/>
                </a:lnTo>
                <a:lnTo>
                  <a:pt x="1861" y="1936"/>
                </a:lnTo>
                <a:lnTo>
                  <a:pt x="1887" y="1928"/>
                </a:lnTo>
                <a:lnTo>
                  <a:pt x="1899" y="1867"/>
                </a:lnTo>
                <a:lnTo>
                  <a:pt x="1904" y="1850"/>
                </a:lnTo>
                <a:lnTo>
                  <a:pt x="1873" y="1848"/>
                </a:lnTo>
                <a:lnTo>
                  <a:pt x="1817" y="1859"/>
                </a:lnTo>
                <a:lnTo>
                  <a:pt x="1765" y="1881"/>
                </a:lnTo>
                <a:lnTo>
                  <a:pt x="1724" y="1910"/>
                </a:lnTo>
                <a:lnTo>
                  <a:pt x="1690" y="1945"/>
                </a:lnTo>
                <a:lnTo>
                  <a:pt x="1666" y="1989"/>
                </a:lnTo>
                <a:lnTo>
                  <a:pt x="1653" y="2023"/>
                </a:lnTo>
                <a:lnTo>
                  <a:pt x="1593" y="2023"/>
                </a:lnTo>
                <a:lnTo>
                  <a:pt x="1521" y="1966"/>
                </a:lnTo>
                <a:lnTo>
                  <a:pt x="1447" y="1909"/>
                </a:lnTo>
                <a:lnTo>
                  <a:pt x="1370" y="1856"/>
                </a:lnTo>
                <a:lnTo>
                  <a:pt x="1294" y="1807"/>
                </a:lnTo>
                <a:lnTo>
                  <a:pt x="1218" y="1765"/>
                </a:lnTo>
                <a:lnTo>
                  <a:pt x="1140" y="1731"/>
                </a:lnTo>
                <a:lnTo>
                  <a:pt x="1065" y="1702"/>
                </a:lnTo>
                <a:lnTo>
                  <a:pt x="987" y="1688"/>
                </a:lnTo>
                <a:lnTo>
                  <a:pt x="913" y="1680"/>
                </a:lnTo>
                <a:lnTo>
                  <a:pt x="845" y="1672"/>
                </a:lnTo>
                <a:lnTo>
                  <a:pt x="926" y="1674"/>
                </a:lnTo>
                <a:lnTo>
                  <a:pt x="1010" y="1684"/>
                </a:lnTo>
                <a:lnTo>
                  <a:pt x="1097" y="1706"/>
                </a:lnTo>
                <a:lnTo>
                  <a:pt x="1184" y="1740"/>
                </a:lnTo>
                <a:lnTo>
                  <a:pt x="1276" y="1778"/>
                </a:lnTo>
                <a:lnTo>
                  <a:pt x="1364" y="1827"/>
                </a:lnTo>
                <a:lnTo>
                  <a:pt x="1451" y="1880"/>
                </a:lnTo>
                <a:lnTo>
                  <a:pt x="1536" y="1938"/>
                </a:lnTo>
                <a:lnTo>
                  <a:pt x="1613" y="1997"/>
                </a:lnTo>
                <a:lnTo>
                  <a:pt x="1643" y="2022"/>
                </a:lnTo>
                <a:lnTo>
                  <a:pt x="1645" y="2014"/>
                </a:lnTo>
                <a:lnTo>
                  <a:pt x="1661" y="1972"/>
                </a:lnTo>
                <a:lnTo>
                  <a:pt x="1688" y="1934"/>
                </a:lnTo>
                <a:lnTo>
                  <a:pt x="1717" y="1901"/>
                </a:lnTo>
                <a:lnTo>
                  <a:pt x="1757" y="1874"/>
                </a:lnTo>
                <a:lnTo>
                  <a:pt x="1795" y="1856"/>
                </a:lnTo>
                <a:lnTo>
                  <a:pt x="1843" y="1842"/>
                </a:lnTo>
                <a:lnTo>
                  <a:pt x="1894" y="1838"/>
                </a:lnTo>
                <a:lnTo>
                  <a:pt x="1908" y="1839"/>
                </a:lnTo>
                <a:lnTo>
                  <a:pt x="1917" y="1809"/>
                </a:lnTo>
                <a:lnTo>
                  <a:pt x="1948" y="1751"/>
                </a:lnTo>
                <a:lnTo>
                  <a:pt x="1982" y="1699"/>
                </a:lnTo>
                <a:lnTo>
                  <a:pt x="2026" y="1652"/>
                </a:lnTo>
                <a:lnTo>
                  <a:pt x="2072" y="1612"/>
                </a:lnTo>
                <a:lnTo>
                  <a:pt x="2127" y="1577"/>
                </a:lnTo>
                <a:lnTo>
                  <a:pt x="2184" y="1554"/>
                </a:lnTo>
                <a:lnTo>
                  <a:pt x="2257" y="1536"/>
                </a:lnTo>
                <a:lnTo>
                  <a:pt x="2330" y="1534"/>
                </a:lnTo>
                <a:lnTo>
                  <a:pt x="2403" y="1538"/>
                </a:lnTo>
                <a:lnTo>
                  <a:pt x="2475" y="1557"/>
                </a:lnTo>
                <a:lnTo>
                  <a:pt x="2541" y="1583"/>
                </a:lnTo>
                <a:lnTo>
                  <a:pt x="2605" y="1618"/>
                </a:lnTo>
                <a:lnTo>
                  <a:pt x="2665" y="1661"/>
                </a:lnTo>
                <a:lnTo>
                  <a:pt x="2720" y="1712"/>
                </a:lnTo>
                <a:lnTo>
                  <a:pt x="2765" y="1769"/>
                </a:lnTo>
                <a:lnTo>
                  <a:pt x="2807" y="1830"/>
                </a:lnTo>
                <a:lnTo>
                  <a:pt x="2837" y="1896"/>
                </a:lnTo>
                <a:lnTo>
                  <a:pt x="2837" y="1881"/>
                </a:lnTo>
                <a:lnTo>
                  <a:pt x="2839" y="1850"/>
                </a:lnTo>
                <a:lnTo>
                  <a:pt x="2844" y="1809"/>
                </a:lnTo>
                <a:lnTo>
                  <a:pt x="2851" y="1767"/>
                </a:lnTo>
                <a:lnTo>
                  <a:pt x="2865" y="1721"/>
                </a:lnTo>
                <a:lnTo>
                  <a:pt x="2885" y="1674"/>
                </a:lnTo>
                <a:lnTo>
                  <a:pt x="2915" y="1618"/>
                </a:lnTo>
                <a:lnTo>
                  <a:pt x="2952" y="1563"/>
                </a:lnTo>
                <a:lnTo>
                  <a:pt x="2953" y="1562"/>
                </a:lnTo>
                <a:lnTo>
                  <a:pt x="2955" y="1549"/>
                </a:lnTo>
                <a:lnTo>
                  <a:pt x="2977" y="1481"/>
                </a:lnTo>
                <a:lnTo>
                  <a:pt x="3003" y="1415"/>
                </a:lnTo>
                <a:lnTo>
                  <a:pt x="3033" y="1352"/>
                </a:lnTo>
                <a:lnTo>
                  <a:pt x="3074" y="1294"/>
                </a:lnTo>
                <a:lnTo>
                  <a:pt x="3134" y="1223"/>
                </a:lnTo>
                <a:lnTo>
                  <a:pt x="3203" y="1164"/>
                </a:lnTo>
                <a:lnTo>
                  <a:pt x="3274" y="1115"/>
                </a:lnTo>
                <a:lnTo>
                  <a:pt x="3352" y="1072"/>
                </a:lnTo>
                <a:lnTo>
                  <a:pt x="3433" y="1039"/>
                </a:lnTo>
                <a:lnTo>
                  <a:pt x="3517" y="1015"/>
                </a:lnTo>
                <a:lnTo>
                  <a:pt x="3605" y="999"/>
                </a:lnTo>
                <a:lnTo>
                  <a:pt x="3694" y="992"/>
                </a:lnTo>
                <a:lnTo>
                  <a:pt x="3781" y="993"/>
                </a:lnTo>
                <a:lnTo>
                  <a:pt x="3872" y="1002"/>
                </a:lnTo>
                <a:lnTo>
                  <a:pt x="3958" y="1020"/>
                </a:lnTo>
                <a:lnTo>
                  <a:pt x="4046" y="1045"/>
                </a:lnTo>
                <a:lnTo>
                  <a:pt x="4129" y="1078"/>
                </a:lnTo>
                <a:lnTo>
                  <a:pt x="4208" y="1117"/>
                </a:lnTo>
                <a:lnTo>
                  <a:pt x="4284" y="1165"/>
                </a:lnTo>
                <a:lnTo>
                  <a:pt x="4341" y="1211"/>
                </a:lnTo>
                <a:lnTo>
                  <a:pt x="4330" y="1200"/>
                </a:lnTo>
                <a:lnTo>
                  <a:pt x="4265" y="1111"/>
                </a:lnTo>
                <a:lnTo>
                  <a:pt x="4211" y="1026"/>
                </a:lnTo>
                <a:lnTo>
                  <a:pt x="4167" y="941"/>
                </a:lnTo>
                <a:lnTo>
                  <a:pt x="4132" y="860"/>
                </a:lnTo>
                <a:lnTo>
                  <a:pt x="4106" y="782"/>
                </a:lnTo>
                <a:lnTo>
                  <a:pt x="4088" y="705"/>
                </a:lnTo>
                <a:lnTo>
                  <a:pt x="4078" y="634"/>
                </a:lnTo>
                <a:lnTo>
                  <a:pt x="4077" y="563"/>
                </a:lnTo>
                <a:lnTo>
                  <a:pt x="4080" y="497"/>
                </a:lnTo>
                <a:lnTo>
                  <a:pt x="4088" y="433"/>
                </a:lnTo>
                <a:lnTo>
                  <a:pt x="4102" y="376"/>
                </a:lnTo>
                <a:lnTo>
                  <a:pt x="4123" y="323"/>
                </a:lnTo>
                <a:lnTo>
                  <a:pt x="4146" y="273"/>
                </a:lnTo>
                <a:lnTo>
                  <a:pt x="4171" y="227"/>
                </a:lnTo>
                <a:lnTo>
                  <a:pt x="4201" y="189"/>
                </a:lnTo>
                <a:lnTo>
                  <a:pt x="4231" y="155"/>
                </a:lnTo>
                <a:lnTo>
                  <a:pt x="4280" y="111"/>
                </a:lnTo>
                <a:lnTo>
                  <a:pt x="4335" y="71"/>
                </a:lnTo>
                <a:lnTo>
                  <a:pt x="4395" y="41"/>
                </a:lnTo>
                <a:lnTo>
                  <a:pt x="4456" y="18"/>
                </a:lnTo>
                <a:lnTo>
                  <a:pt x="4522" y="5"/>
                </a:lnTo>
                <a:lnTo>
                  <a:pt x="4588" y="0"/>
                </a:lnTo>
                <a:lnTo>
                  <a:pt x="4653" y="0"/>
                </a:lnTo>
                <a:lnTo>
                  <a:pt x="4720" y="14"/>
                </a:lnTo>
                <a:lnTo>
                  <a:pt x="4782" y="35"/>
                </a:lnTo>
                <a:lnTo>
                  <a:pt x="4841" y="65"/>
                </a:lnTo>
                <a:lnTo>
                  <a:pt x="4888" y="96"/>
                </a:lnTo>
                <a:lnTo>
                  <a:pt x="4930" y="132"/>
                </a:lnTo>
                <a:lnTo>
                  <a:pt x="4968" y="173"/>
                </a:lnTo>
                <a:lnTo>
                  <a:pt x="5000" y="219"/>
                </a:lnTo>
                <a:lnTo>
                  <a:pt x="5026" y="267"/>
                </a:lnTo>
                <a:lnTo>
                  <a:pt x="5045" y="319"/>
                </a:lnTo>
                <a:lnTo>
                  <a:pt x="5059" y="372"/>
                </a:lnTo>
                <a:lnTo>
                  <a:pt x="5066" y="427"/>
                </a:lnTo>
                <a:lnTo>
                  <a:pt x="5065" y="482"/>
                </a:lnTo>
                <a:lnTo>
                  <a:pt x="5057" y="536"/>
                </a:lnTo>
                <a:lnTo>
                  <a:pt x="5039" y="587"/>
                </a:lnTo>
                <a:lnTo>
                  <a:pt x="5013" y="638"/>
                </a:lnTo>
                <a:lnTo>
                  <a:pt x="4981" y="679"/>
                </a:lnTo>
                <a:lnTo>
                  <a:pt x="4944" y="713"/>
                </a:lnTo>
                <a:lnTo>
                  <a:pt x="4902" y="741"/>
                </a:lnTo>
                <a:lnTo>
                  <a:pt x="4854" y="763"/>
                </a:lnTo>
                <a:lnTo>
                  <a:pt x="4804" y="777"/>
                </a:lnTo>
                <a:lnTo>
                  <a:pt x="4754" y="786"/>
                </a:lnTo>
                <a:lnTo>
                  <a:pt x="4703" y="787"/>
                </a:lnTo>
                <a:lnTo>
                  <a:pt x="4653" y="779"/>
                </a:lnTo>
                <a:lnTo>
                  <a:pt x="4608" y="766"/>
                </a:lnTo>
                <a:lnTo>
                  <a:pt x="4609" y="767"/>
                </a:lnTo>
                <a:lnTo>
                  <a:pt x="4630" y="795"/>
                </a:lnTo>
                <a:lnTo>
                  <a:pt x="4646" y="824"/>
                </a:lnTo>
                <a:lnTo>
                  <a:pt x="4657" y="856"/>
                </a:lnTo>
                <a:lnTo>
                  <a:pt x="4660" y="890"/>
                </a:lnTo>
                <a:lnTo>
                  <a:pt x="4656" y="922"/>
                </a:lnTo>
                <a:lnTo>
                  <a:pt x="4647" y="956"/>
                </a:lnTo>
                <a:lnTo>
                  <a:pt x="4643" y="964"/>
                </a:lnTo>
                <a:lnTo>
                  <a:pt x="4636" y="984"/>
                </a:lnTo>
                <a:lnTo>
                  <a:pt x="4618" y="1008"/>
                </a:lnTo>
                <a:lnTo>
                  <a:pt x="4595" y="1029"/>
                </a:lnTo>
                <a:lnTo>
                  <a:pt x="4567" y="1045"/>
                </a:lnTo>
                <a:lnTo>
                  <a:pt x="4537" y="1050"/>
                </a:lnTo>
                <a:lnTo>
                  <a:pt x="4552" y="1054"/>
                </a:lnTo>
                <a:lnTo>
                  <a:pt x="4573" y="1068"/>
                </a:lnTo>
                <a:lnTo>
                  <a:pt x="4590" y="1087"/>
                </a:lnTo>
                <a:lnTo>
                  <a:pt x="4600" y="1112"/>
                </a:lnTo>
                <a:lnTo>
                  <a:pt x="4605" y="1136"/>
                </a:lnTo>
                <a:lnTo>
                  <a:pt x="4600" y="1162"/>
                </a:lnTo>
                <a:lnTo>
                  <a:pt x="4586" y="1184"/>
                </a:lnTo>
                <a:lnTo>
                  <a:pt x="4571" y="1197"/>
                </a:lnTo>
                <a:lnTo>
                  <a:pt x="4548" y="1204"/>
                </a:lnTo>
                <a:lnTo>
                  <a:pt x="4528" y="1201"/>
                </a:lnTo>
                <a:lnTo>
                  <a:pt x="4508" y="1197"/>
                </a:lnTo>
                <a:lnTo>
                  <a:pt x="4492" y="1182"/>
                </a:lnTo>
                <a:lnTo>
                  <a:pt x="4482" y="1164"/>
                </a:lnTo>
                <a:lnTo>
                  <a:pt x="4480" y="1143"/>
                </a:lnTo>
                <a:lnTo>
                  <a:pt x="4491" y="1122"/>
                </a:lnTo>
                <a:lnTo>
                  <a:pt x="4509" y="1111"/>
                </a:lnTo>
                <a:lnTo>
                  <a:pt x="4510" y="1111"/>
                </a:lnTo>
                <a:lnTo>
                  <a:pt x="4493" y="1121"/>
                </a:lnTo>
                <a:lnTo>
                  <a:pt x="4484" y="1138"/>
                </a:lnTo>
                <a:lnTo>
                  <a:pt x="4483" y="1159"/>
                </a:lnTo>
                <a:lnTo>
                  <a:pt x="4490" y="1178"/>
                </a:lnTo>
                <a:lnTo>
                  <a:pt x="4504" y="1192"/>
                </a:lnTo>
                <a:lnTo>
                  <a:pt x="4523" y="1200"/>
                </a:lnTo>
                <a:lnTo>
                  <a:pt x="4540" y="1202"/>
                </a:lnTo>
                <a:lnTo>
                  <a:pt x="4563" y="1198"/>
                </a:lnTo>
                <a:lnTo>
                  <a:pt x="4580" y="1186"/>
                </a:lnTo>
                <a:lnTo>
                  <a:pt x="4595" y="1167"/>
                </a:lnTo>
                <a:lnTo>
                  <a:pt x="4602" y="1144"/>
                </a:lnTo>
                <a:lnTo>
                  <a:pt x="4602" y="1122"/>
                </a:lnTo>
                <a:lnTo>
                  <a:pt x="4593" y="1100"/>
                </a:lnTo>
                <a:lnTo>
                  <a:pt x="4579" y="1079"/>
                </a:lnTo>
                <a:lnTo>
                  <a:pt x="4556" y="1059"/>
                </a:lnTo>
                <a:lnTo>
                  <a:pt x="4528" y="1049"/>
                </a:lnTo>
                <a:lnTo>
                  <a:pt x="4496" y="1051"/>
                </a:lnTo>
                <a:lnTo>
                  <a:pt x="4469" y="1059"/>
                </a:lnTo>
                <a:lnTo>
                  <a:pt x="4454" y="1069"/>
                </a:lnTo>
                <a:lnTo>
                  <a:pt x="4442" y="1086"/>
                </a:lnTo>
                <a:lnTo>
                  <a:pt x="4428" y="1103"/>
                </a:lnTo>
                <a:lnTo>
                  <a:pt x="4419" y="1130"/>
                </a:lnTo>
                <a:lnTo>
                  <a:pt x="4415" y="1158"/>
                </a:lnTo>
                <a:lnTo>
                  <a:pt x="4417" y="1191"/>
                </a:lnTo>
                <a:lnTo>
                  <a:pt x="4423" y="1226"/>
                </a:lnTo>
                <a:lnTo>
                  <a:pt x="4438" y="1264"/>
                </a:lnTo>
                <a:lnTo>
                  <a:pt x="4447" y="1280"/>
                </a:lnTo>
                <a:lnTo>
                  <a:pt x="4485" y="1328"/>
                </a:lnTo>
                <a:lnTo>
                  <a:pt x="4527" y="1385"/>
                </a:lnTo>
                <a:lnTo>
                  <a:pt x="4562" y="1440"/>
                </a:lnTo>
                <a:lnTo>
                  <a:pt x="4587" y="1492"/>
                </a:lnTo>
                <a:lnTo>
                  <a:pt x="4588" y="1495"/>
                </a:lnTo>
                <a:lnTo>
                  <a:pt x="4609" y="1534"/>
                </a:lnTo>
                <a:lnTo>
                  <a:pt x="4651" y="1626"/>
                </a:lnTo>
                <a:lnTo>
                  <a:pt x="4686" y="1721"/>
                </a:lnTo>
                <a:lnTo>
                  <a:pt x="4710" y="1821"/>
                </a:lnTo>
                <a:lnTo>
                  <a:pt x="4717" y="1869"/>
                </a:lnTo>
                <a:lnTo>
                  <a:pt x="4721" y="1865"/>
                </a:lnTo>
                <a:lnTo>
                  <a:pt x="4766" y="1812"/>
                </a:lnTo>
                <a:lnTo>
                  <a:pt x="4763" y="1794"/>
                </a:lnTo>
                <a:lnTo>
                  <a:pt x="4749" y="1721"/>
                </a:lnTo>
                <a:lnTo>
                  <a:pt x="4738" y="1652"/>
                </a:lnTo>
                <a:lnTo>
                  <a:pt x="4729" y="1584"/>
                </a:lnTo>
                <a:lnTo>
                  <a:pt x="4728" y="1516"/>
                </a:lnTo>
                <a:lnTo>
                  <a:pt x="4733" y="1447"/>
                </a:lnTo>
                <a:lnTo>
                  <a:pt x="4748" y="1379"/>
                </a:lnTo>
                <a:lnTo>
                  <a:pt x="4764" y="1324"/>
                </a:lnTo>
                <a:lnTo>
                  <a:pt x="4792" y="1269"/>
                </a:lnTo>
                <a:lnTo>
                  <a:pt x="4831" y="1218"/>
                </a:lnTo>
                <a:lnTo>
                  <a:pt x="4875" y="1179"/>
                </a:lnTo>
                <a:lnTo>
                  <a:pt x="4915" y="1159"/>
                </a:lnTo>
                <a:lnTo>
                  <a:pt x="4957" y="1148"/>
                </a:lnTo>
                <a:lnTo>
                  <a:pt x="5000" y="1143"/>
                </a:lnTo>
                <a:lnTo>
                  <a:pt x="5045" y="1150"/>
                </a:lnTo>
                <a:lnTo>
                  <a:pt x="5087" y="1163"/>
                </a:lnTo>
                <a:lnTo>
                  <a:pt x="5121" y="1180"/>
                </a:lnTo>
                <a:lnTo>
                  <a:pt x="5148" y="1203"/>
                </a:lnTo>
                <a:lnTo>
                  <a:pt x="5155" y="1171"/>
                </a:lnTo>
                <a:lnTo>
                  <a:pt x="5158" y="1155"/>
                </a:lnTo>
                <a:lnTo>
                  <a:pt x="5148" y="1145"/>
                </a:lnTo>
                <a:lnTo>
                  <a:pt x="5140" y="1136"/>
                </a:lnTo>
                <a:lnTo>
                  <a:pt x="5127" y="1120"/>
                </a:lnTo>
                <a:lnTo>
                  <a:pt x="5104" y="1100"/>
                </a:lnTo>
                <a:lnTo>
                  <a:pt x="5070" y="1077"/>
                </a:lnTo>
                <a:lnTo>
                  <a:pt x="5025" y="1057"/>
                </a:lnTo>
                <a:lnTo>
                  <a:pt x="5025" y="1067"/>
                </a:lnTo>
                <a:lnTo>
                  <a:pt x="5023" y="1080"/>
                </a:lnTo>
                <a:lnTo>
                  <a:pt x="5013" y="1094"/>
                </a:lnTo>
                <a:lnTo>
                  <a:pt x="5001" y="1106"/>
                </a:lnTo>
                <a:lnTo>
                  <a:pt x="4986" y="1113"/>
                </a:lnTo>
                <a:lnTo>
                  <a:pt x="4961" y="1121"/>
                </a:lnTo>
                <a:lnTo>
                  <a:pt x="4935" y="1122"/>
                </a:lnTo>
                <a:lnTo>
                  <a:pt x="4925" y="1121"/>
                </a:lnTo>
                <a:lnTo>
                  <a:pt x="4902" y="1119"/>
                </a:lnTo>
                <a:lnTo>
                  <a:pt x="4870" y="1120"/>
                </a:lnTo>
                <a:lnTo>
                  <a:pt x="4833" y="1127"/>
                </a:lnTo>
                <a:lnTo>
                  <a:pt x="4790" y="1143"/>
                </a:lnTo>
                <a:lnTo>
                  <a:pt x="4748" y="1170"/>
                </a:lnTo>
                <a:lnTo>
                  <a:pt x="4704" y="1204"/>
                </a:lnTo>
                <a:lnTo>
                  <a:pt x="4667" y="1245"/>
                </a:lnTo>
                <a:lnTo>
                  <a:pt x="4636" y="1293"/>
                </a:lnTo>
                <a:lnTo>
                  <a:pt x="4613" y="1344"/>
                </a:lnTo>
                <a:lnTo>
                  <a:pt x="4598" y="1394"/>
                </a:lnTo>
                <a:lnTo>
                  <a:pt x="4595" y="1444"/>
                </a:lnTo>
                <a:lnTo>
                  <a:pt x="4599" y="1477"/>
                </a:lnTo>
                <a:lnTo>
                  <a:pt x="4606" y="1507"/>
                </a:lnTo>
                <a:lnTo>
                  <a:pt x="4612" y="1528"/>
                </a:lnTo>
                <a:lnTo>
                  <a:pt x="4617" y="1542"/>
                </a:lnTo>
                <a:lnTo>
                  <a:pt x="4608" y="1530"/>
                </a:lnTo>
                <a:lnTo>
                  <a:pt x="4598" y="1508"/>
                </a:lnTo>
                <a:lnTo>
                  <a:pt x="4585" y="1479"/>
                </a:lnTo>
                <a:lnTo>
                  <a:pt x="4574" y="1442"/>
                </a:lnTo>
                <a:lnTo>
                  <a:pt x="4568" y="1400"/>
                </a:lnTo>
                <a:lnTo>
                  <a:pt x="4567" y="1351"/>
                </a:lnTo>
                <a:lnTo>
                  <a:pt x="4572" y="1303"/>
                </a:lnTo>
                <a:lnTo>
                  <a:pt x="4587" y="1253"/>
                </a:lnTo>
                <a:lnTo>
                  <a:pt x="4606" y="1204"/>
                </a:lnTo>
                <a:lnTo>
                  <a:pt x="4629" y="1161"/>
                </a:lnTo>
                <a:lnTo>
                  <a:pt x="4657" y="1123"/>
                </a:lnTo>
                <a:lnTo>
                  <a:pt x="4684" y="1089"/>
                </a:lnTo>
                <a:lnTo>
                  <a:pt x="4719" y="1053"/>
                </a:lnTo>
                <a:lnTo>
                  <a:pt x="4758" y="1019"/>
                </a:lnTo>
                <a:lnTo>
                  <a:pt x="4805" y="991"/>
                </a:lnTo>
                <a:lnTo>
                  <a:pt x="4858" y="969"/>
                </a:lnTo>
                <a:lnTo>
                  <a:pt x="4907" y="954"/>
                </a:lnTo>
                <a:lnTo>
                  <a:pt x="4961" y="947"/>
                </a:lnTo>
                <a:lnTo>
                  <a:pt x="5014" y="944"/>
                </a:lnTo>
                <a:lnTo>
                  <a:pt x="5062" y="949"/>
                </a:lnTo>
                <a:lnTo>
                  <a:pt x="5109" y="960"/>
                </a:lnTo>
                <a:lnTo>
                  <a:pt x="5144" y="972"/>
                </a:lnTo>
                <a:lnTo>
                  <a:pt x="5175" y="988"/>
                </a:lnTo>
                <a:lnTo>
                  <a:pt x="5194" y="1002"/>
                </a:lnTo>
                <a:lnTo>
                  <a:pt x="5214" y="932"/>
                </a:lnTo>
                <a:lnTo>
                  <a:pt x="5239" y="861"/>
                </a:lnTo>
                <a:lnTo>
                  <a:pt x="5269" y="792"/>
                </a:lnTo>
                <a:lnTo>
                  <a:pt x="5304" y="729"/>
                </a:lnTo>
                <a:lnTo>
                  <a:pt x="5347" y="670"/>
                </a:lnTo>
                <a:lnTo>
                  <a:pt x="5396" y="621"/>
                </a:lnTo>
                <a:lnTo>
                  <a:pt x="5451" y="574"/>
                </a:lnTo>
                <a:lnTo>
                  <a:pt x="5502" y="541"/>
                </a:lnTo>
                <a:lnTo>
                  <a:pt x="5527" y="531"/>
                </a:lnTo>
                <a:lnTo>
                  <a:pt x="5527" y="547"/>
                </a:lnTo>
                <a:lnTo>
                  <a:pt x="5507" y="556"/>
                </a:lnTo>
                <a:lnTo>
                  <a:pt x="5461" y="586"/>
                </a:lnTo>
                <a:lnTo>
                  <a:pt x="5407" y="632"/>
                </a:lnTo>
                <a:lnTo>
                  <a:pt x="5362" y="683"/>
                </a:lnTo>
                <a:lnTo>
                  <a:pt x="5322" y="738"/>
                </a:lnTo>
                <a:lnTo>
                  <a:pt x="5288" y="802"/>
                </a:lnTo>
                <a:lnTo>
                  <a:pt x="5261" y="868"/>
                </a:lnTo>
                <a:lnTo>
                  <a:pt x="5239" y="941"/>
                </a:lnTo>
                <a:lnTo>
                  <a:pt x="5218" y="1016"/>
                </a:lnTo>
                <a:lnTo>
                  <a:pt x="5217" y="1021"/>
                </a:lnTo>
                <a:lnTo>
                  <a:pt x="5219" y="1022"/>
                </a:lnTo>
                <a:lnTo>
                  <a:pt x="5233" y="1036"/>
                </a:lnTo>
                <a:lnTo>
                  <a:pt x="5241" y="1044"/>
                </a:lnTo>
                <a:lnTo>
                  <a:pt x="5258" y="1072"/>
                </a:lnTo>
                <a:lnTo>
                  <a:pt x="5269" y="1098"/>
                </a:lnTo>
                <a:lnTo>
                  <a:pt x="5270" y="1125"/>
                </a:lnTo>
                <a:lnTo>
                  <a:pt x="5266" y="1149"/>
                </a:lnTo>
                <a:lnTo>
                  <a:pt x="5253" y="1166"/>
                </a:lnTo>
                <a:lnTo>
                  <a:pt x="5241" y="1177"/>
                </a:lnTo>
                <a:lnTo>
                  <a:pt x="5223" y="1181"/>
                </a:lnTo>
                <a:lnTo>
                  <a:pt x="5206" y="1179"/>
                </a:lnTo>
                <a:lnTo>
                  <a:pt x="5190" y="1174"/>
                </a:lnTo>
                <a:lnTo>
                  <a:pt x="5187" y="1173"/>
                </a:lnTo>
                <a:lnTo>
                  <a:pt x="5186" y="1178"/>
                </a:lnTo>
                <a:lnTo>
                  <a:pt x="5177" y="1236"/>
                </a:lnTo>
                <a:lnTo>
                  <a:pt x="5196" y="1268"/>
                </a:lnTo>
                <a:lnTo>
                  <a:pt x="5210" y="1305"/>
                </a:lnTo>
                <a:lnTo>
                  <a:pt x="5217" y="1341"/>
                </a:lnTo>
                <a:lnTo>
                  <a:pt x="5218" y="1380"/>
                </a:lnTo>
                <a:lnTo>
                  <a:pt x="5212" y="1418"/>
                </a:lnTo>
                <a:lnTo>
                  <a:pt x="5202" y="1454"/>
                </a:lnTo>
                <a:lnTo>
                  <a:pt x="5182" y="1487"/>
                </a:lnTo>
                <a:lnTo>
                  <a:pt x="5157" y="1516"/>
                </a:lnTo>
                <a:lnTo>
                  <a:pt x="5127" y="1539"/>
                </a:lnTo>
                <a:lnTo>
                  <a:pt x="5121" y="1579"/>
                </a:lnTo>
                <a:lnTo>
                  <a:pt x="5170" y="1567"/>
                </a:lnTo>
                <a:lnTo>
                  <a:pt x="5234" y="1556"/>
                </a:lnTo>
                <a:lnTo>
                  <a:pt x="5298" y="1554"/>
                </a:lnTo>
                <a:lnTo>
                  <a:pt x="5358" y="1558"/>
                </a:lnTo>
                <a:lnTo>
                  <a:pt x="5424" y="1576"/>
                </a:lnTo>
                <a:lnTo>
                  <a:pt x="5485" y="1603"/>
                </a:lnTo>
                <a:lnTo>
                  <a:pt x="5527" y="1630"/>
                </a:lnTo>
                <a:lnTo>
                  <a:pt x="5527" y="1659"/>
                </a:lnTo>
                <a:lnTo>
                  <a:pt x="5487" y="1630"/>
                </a:lnTo>
                <a:lnTo>
                  <a:pt x="5425" y="1597"/>
                </a:lnTo>
                <a:lnTo>
                  <a:pt x="5360" y="1574"/>
                </a:lnTo>
                <a:lnTo>
                  <a:pt x="5302" y="1566"/>
                </a:lnTo>
                <a:lnTo>
                  <a:pt x="5242" y="1568"/>
                </a:lnTo>
                <a:lnTo>
                  <a:pt x="5181" y="1577"/>
                </a:lnTo>
                <a:lnTo>
                  <a:pt x="5120" y="1593"/>
                </a:lnTo>
                <a:lnTo>
                  <a:pt x="5118" y="1593"/>
                </a:lnTo>
                <a:lnTo>
                  <a:pt x="5116" y="1608"/>
                </a:lnTo>
                <a:lnTo>
                  <a:pt x="5095" y="1694"/>
                </a:lnTo>
                <a:lnTo>
                  <a:pt x="5070" y="1779"/>
                </a:lnTo>
                <a:lnTo>
                  <a:pt x="5039" y="1884"/>
                </a:lnTo>
                <a:lnTo>
                  <a:pt x="5005" y="1995"/>
                </a:lnTo>
                <a:lnTo>
                  <a:pt x="4993" y="2023"/>
                </a:lnTo>
                <a:lnTo>
                  <a:pt x="4944" y="2023"/>
                </a:lnTo>
                <a:lnTo>
                  <a:pt x="4948" y="2011"/>
                </a:lnTo>
                <a:lnTo>
                  <a:pt x="4988" y="1888"/>
                </a:lnTo>
                <a:lnTo>
                  <a:pt x="5026" y="1765"/>
                </a:lnTo>
                <a:lnTo>
                  <a:pt x="5051" y="1682"/>
                </a:lnTo>
                <a:lnTo>
                  <a:pt x="5068" y="1613"/>
                </a:lnTo>
                <a:lnTo>
                  <a:pt x="5064" y="1614"/>
                </a:lnTo>
                <a:lnTo>
                  <a:pt x="5010" y="1642"/>
                </a:lnTo>
                <a:lnTo>
                  <a:pt x="4962" y="1674"/>
                </a:lnTo>
                <a:lnTo>
                  <a:pt x="4912" y="1710"/>
                </a:lnTo>
                <a:lnTo>
                  <a:pt x="4864" y="1755"/>
                </a:lnTo>
                <a:lnTo>
                  <a:pt x="4822" y="1802"/>
                </a:lnTo>
                <a:lnTo>
                  <a:pt x="4803" y="1827"/>
                </a:lnTo>
                <a:lnTo>
                  <a:pt x="4812" y="1895"/>
                </a:lnTo>
                <a:lnTo>
                  <a:pt x="4818" y="1972"/>
                </a:lnTo>
                <a:lnTo>
                  <a:pt x="4819" y="2023"/>
                </a:lnTo>
                <a:lnTo>
                  <a:pt x="4791" y="2023"/>
                </a:lnTo>
                <a:lnTo>
                  <a:pt x="4785" y="1946"/>
                </a:lnTo>
                <a:lnTo>
                  <a:pt x="4776" y="1867"/>
                </a:lnTo>
                <a:lnTo>
                  <a:pt x="4775" y="1864"/>
                </a:lnTo>
                <a:lnTo>
                  <a:pt x="4745" y="1908"/>
                </a:lnTo>
                <a:lnTo>
                  <a:pt x="4726" y="1942"/>
                </a:lnTo>
                <a:lnTo>
                  <a:pt x="4730" y="2023"/>
                </a:lnTo>
                <a:lnTo>
                  <a:pt x="4730" y="2023"/>
                </a:lnTo>
                <a:lnTo>
                  <a:pt x="4688" y="2023"/>
                </a:lnTo>
                <a:lnTo>
                  <a:pt x="4687" y="2011"/>
                </a:lnTo>
                <a:lnTo>
                  <a:pt x="4681" y="2023"/>
                </a:lnTo>
                <a:lnTo>
                  <a:pt x="4608" y="2023"/>
                </a:lnTo>
                <a:lnTo>
                  <a:pt x="4627" y="1994"/>
                </a:lnTo>
                <a:lnTo>
                  <a:pt x="4673" y="1927"/>
                </a:lnTo>
                <a:lnTo>
                  <a:pt x="4681" y="1916"/>
                </a:lnTo>
                <a:lnTo>
                  <a:pt x="4676" y="1865"/>
                </a:lnTo>
                <a:lnTo>
                  <a:pt x="4659" y="1771"/>
                </a:lnTo>
                <a:lnTo>
                  <a:pt x="4631" y="1683"/>
                </a:lnTo>
                <a:lnTo>
                  <a:pt x="4594" y="1593"/>
                </a:lnTo>
                <a:lnTo>
                  <a:pt x="4553" y="1508"/>
                </a:lnTo>
                <a:lnTo>
                  <a:pt x="4502" y="1427"/>
                </a:lnTo>
                <a:lnTo>
                  <a:pt x="4444" y="1354"/>
                </a:lnTo>
                <a:lnTo>
                  <a:pt x="4377" y="1286"/>
                </a:lnTo>
                <a:lnTo>
                  <a:pt x="4304" y="1225"/>
                </a:lnTo>
                <a:lnTo>
                  <a:pt x="4225" y="1170"/>
                </a:lnTo>
                <a:lnTo>
                  <a:pt x="4154" y="1126"/>
                </a:lnTo>
                <a:lnTo>
                  <a:pt x="4079" y="1090"/>
                </a:lnTo>
                <a:lnTo>
                  <a:pt x="4000" y="1061"/>
                </a:lnTo>
                <a:lnTo>
                  <a:pt x="3920" y="1040"/>
                </a:lnTo>
                <a:lnTo>
                  <a:pt x="3837" y="1026"/>
                </a:lnTo>
                <a:lnTo>
                  <a:pt x="3752" y="1019"/>
                </a:lnTo>
                <a:lnTo>
                  <a:pt x="3668" y="1022"/>
                </a:lnTo>
                <a:lnTo>
                  <a:pt x="3586" y="1031"/>
                </a:lnTo>
                <a:lnTo>
                  <a:pt x="3504" y="1048"/>
                </a:lnTo>
                <a:lnTo>
                  <a:pt x="3427" y="1072"/>
                </a:lnTo>
                <a:lnTo>
                  <a:pt x="3349" y="1104"/>
                </a:lnTo>
                <a:lnTo>
                  <a:pt x="3277" y="1143"/>
                </a:lnTo>
                <a:lnTo>
                  <a:pt x="3208" y="1191"/>
                </a:lnTo>
                <a:lnTo>
                  <a:pt x="3147" y="1245"/>
                </a:lnTo>
                <a:lnTo>
                  <a:pt x="3092" y="1309"/>
                </a:lnTo>
                <a:lnTo>
                  <a:pt x="3042" y="1379"/>
                </a:lnTo>
                <a:lnTo>
                  <a:pt x="3010" y="1442"/>
                </a:lnTo>
                <a:lnTo>
                  <a:pt x="2987" y="1507"/>
                </a:lnTo>
                <a:lnTo>
                  <a:pt x="2981" y="1530"/>
                </a:lnTo>
                <a:lnTo>
                  <a:pt x="2998" y="1510"/>
                </a:lnTo>
                <a:lnTo>
                  <a:pt x="3020" y="1490"/>
                </a:lnTo>
                <a:lnTo>
                  <a:pt x="3036" y="1462"/>
                </a:lnTo>
                <a:lnTo>
                  <a:pt x="3083" y="1399"/>
                </a:lnTo>
                <a:lnTo>
                  <a:pt x="3137" y="1346"/>
                </a:lnTo>
                <a:lnTo>
                  <a:pt x="3193" y="1299"/>
                </a:lnTo>
                <a:lnTo>
                  <a:pt x="3260" y="1259"/>
                </a:lnTo>
                <a:lnTo>
                  <a:pt x="3328" y="1224"/>
                </a:lnTo>
                <a:lnTo>
                  <a:pt x="3399" y="1199"/>
                </a:lnTo>
                <a:lnTo>
                  <a:pt x="3475" y="1181"/>
                </a:lnTo>
                <a:lnTo>
                  <a:pt x="3551" y="1169"/>
                </a:lnTo>
                <a:lnTo>
                  <a:pt x="3628" y="1167"/>
                </a:lnTo>
                <a:lnTo>
                  <a:pt x="3704" y="1169"/>
                </a:lnTo>
                <a:lnTo>
                  <a:pt x="3782" y="1181"/>
                </a:lnTo>
                <a:lnTo>
                  <a:pt x="3856" y="1199"/>
                </a:lnTo>
                <a:lnTo>
                  <a:pt x="3928" y="1226"/>
                </a:lnTo>
                <a:lnTo>
                  <a:pt x="3997" y="1259"/>
                </a:lnTo>
                <a:lnTo>
                  <a:pt x="4073" y="1303"/>
                </a:lnTo>
                <a:lnTo>
                  <a:pt x="4145" y="1358"/>
                </a:lnTo>
                <a:lnTo>
                  <a:pt x="4210" y="1416"/>
                </a:lnTo>
                <a:lnTo>
                  <a:pt x="4269" y="1484"/>
                </a:lnTo>
                <a:lnTo>
                  <a:pt x="4319" y="1558"/>
                </a:lnTo>
                <a:lnTo>
                  <a:pt x="4362" y="1636"/>
                </a:lnTo>
                <a:lnTo>
                  <a:pt x="4395" y="1717"/>
                </a:lnTo>
                <a:lnTo>
                  <a:pt x="4421" y="1802"/>
                </a:lnTo>
                <a:lnTo>
                  <a:pt x="4439" y="1889"/>
                </a:lnTo>
                <a:lnTo>
                  <a:pt x="4447" y="1978"/>
                </a:lnTo>
                <a:lnTo>
                  <a:pt x="4448" y="2023"/>
                </a:lnTo>
                <a:lnTo>
                  <a:pt x="4414" y="2023"/>
                </a:lnTo>
                <a:lnTo>
                  <a:pt x="4414" y="2013"/>
                </a:lnTo>
                <a:lnTo>
                  <a:pt x="4410" y="1929"/>
                </a:lnTo>
                <a:lnTo>
                  <a:pt x="4397" y="1847"/>
                </a:lnTo>
                <a:lnTo>
                  <a:pt x="4377" y="1768"/>
                </a:lnTo>
                <a:lnTo>
                  <a:pt x="4349" y="1690"/>
                </a:lnTo>
                <a:lnTo>
                  <a:pt x="4313" y="1614"/>
                </a:lnTo>
                <a:lnTo>
                  <a:pt x="4270" y="1543"/>
                </a:lnTo>
                <a:lnTo>
                  <a:pt x="4223" y="1476"/>
                </a:lnTo>
                <a:lnTo>
                  <a:pt x="4166" y="1416"/>
                </a:lnTo>
                <a:lnTo>
                  <a:pt x="4104" y="1361"/>
                </a:lnTo>
                <a:lnTo>
                  <a:pt x="4038" y="1313"/>
                </a:lnTo>
                <a:lnTo>
                  <a:pt x="3965" y="1275"/>
                </a:lnTo>
                <a:lnTo>
                  <a:pt x="3888" y="1241"/>
                </a:lnTo>
                <a:lnTo>
                  <a:pt x="3814" y="1215"/>
                </a:lnTo>
                <a:lnTo>
                  <a:pt x="3737" y="1199"/>
                </a:lnTo>
                <a:lnTo>
                  <a:pt x="3661" y="1190"/>
                </a:lnTo>
                <a:lnTo>
                  <a:pt x="3584" y="1191"/>
                </a:lnTo>
                <a:lnTo>
                  <a:pt x="3507" y="1198"/>
                </a:lnTo>
                <a:lnTo>
                  <a:pt x="3431" y="1213"/>
                </a:lnTo>
                <a:lnTo>
                  <a:pt x="3357" y="1237"/>
                </a:lnTo>
                <a:lnTo>
                  <a:pt x="3287" y="1268"/>
                </a:lnTo>
                <a:lnTo>
                  <a:pt x="3222" y="1307"/>
                </a:lnTo>
                <a:lnTo>
                  <a:pt x="3161" y="1352"/>
                </a:lnTo>
                <a:lnTo>
                  <a:pt x="3106" y="1406"/>
                </a:lnTo>
                <a:lnTo>
                  <a:pt x="3076" y="1443"/>
                </a:lnTo>
                <a:lnTo>
                  <a:pt x="3106" y="1419"/>
                </a:lnTo>
                <a:lnTo>
                  <a:pt x="3167" y="1382"/>
                </a:lnTo>
                <a:lnTo>
                  <a:pt x="3233" y="1354"/>
                </a:lnTo>
                <a:lnTo>
                  <a:pt x="3299" y="1330"/>
                </a:lnTo>
                <a:lnTo>
                  <a:pt x="3368" y="1316"/>
                </a:lnTo>
                <a:lnTo>
                  <a:pt x="3433" y="1308"/>
                </a:lnTo>
                <a:lnTo>
                  <a:pt x="3496" y="1308"/>
                </a:lnTo>
                <a:lnTo>
                  <a:pt x="3570" y="1308"/>
                </a:lnTo>
                <a:lnTo>
                  <a:pt x="3646" y="1320"/>
                </a:lnTo>
                <a:lnTo>
                  <a:pt x="3718" y="1337"/>
                </a:lnTo>
                <a:lnTo>
                  <a:pt x="3786" y="1362"/>
                </a:lnTo>
                <a:lnTo>
                  <a:pt x="3849" y="1394"/>
                </a:lnTo>
                <a:lnTo>
                  <a:pt x="3906" y="1430"/>
                </a:lnTo>
                <a:lnTo>
                  <a:pt x="3960" y="1471"/>
                </a:lnTo>
                <a:lnTo>
                  <a:pt x="4003" y="1516"/>
                </a:lnTo>
                <a:lnTo>
                  <a:pt x="4039" y="1560"/>
                </a:lnTo>
                <a:lnTo>
                  <a:pt x="4066" y="1606"/>
                </a:lnTo>
                <a:lnTo>
                  <a:pt x="4086" y="1644"/>
                </a:lnTo>
                <a:lnTo>
                  <a:pt x="4099" y="1678"/>
                </a:lnTo>
                <a:lnTo>
                  <a:pt x="4101" y="1683"/>
                </a:lnTo>
                <a:lnTo>
                  <a:pt x="4117" y="1707"/>
                </a:lnTo>
                <a:lnTo>
                  <a:pt x="4151" y="1778"/>
                </a:lnTo>
                <a:lnTo>
                  <a:pt x="4176" y="1853"/>
                </a:lnTo>
                <a:lnTo>
                  <a:pt x="4196" y="1931"/>
                </a:lnTo>
                <a:lnTo>
                  <a:pt x="4205" y="2009"/>
                </a:lnTo>
                <a:lnTo>
                  <a:pt x="4206" y="2023"/>
                </a:lnTo>
                <a:lnTo>
                  <a:pt x="4189" y="2023"/>
                </a:lnTo>
                <a:lnTo>
                  <a:pt x="4186" y="1986"/>
                </a:lnTo>
                <a:lnTo>
                  <a:pt x="4170" y="1903"/>
                </a:lnTo>
                <a:lnTo>
                  <a:pt x="4146" y="1822"/>
                </a:lnTo>
                <a:lnTo>
                  <a:pt x="4112" y="1748"/>
                </a:lnTo>
                <a:lnTo>
                  <a:pt x="4072" y="1677"/>
                </a:lnTo>
                <a:lnTo>
                  <a:pt x="4019" y="1612"/>
                </a:lnTo>
                <a:lnTo>
                  <a:pt x="3962" y="1552"/>
                </a:lnTo>
                <a:lnTo>
                  <a:pt x="3910" y="1511"/>
                </a:lnTo>
                <a:lnTo>
                  <a:pt x="3846" y="1484"/>
                </a:lnTo>
                <a:lnTo>
                  <a:pt x="3776" y="1465"/>
                </a:lnTo>
                <a:lnTo>
                  <a:pt x="3704" y="1455"/>
                </a:lnTo>
                <a:lnTo>
                  <a:pt x="3630" y="1454"/>
                </a:lnTo>
                <a:lnTo>
                  <a:pt x="3560" y="1462"/>
                </a:lnTo>
                <a:lnTo>
                  <a:pt x="3495" y="1477"/>
                </a:lnTo>
                <a:lnTo>
                  <a:pt x="3434" y="1500"/>
                </a:lnTo>
                <a:lnTo>
                  <a:pt x="3381" y="1529"/>
                </a:lnTo>
                <a:lnTo>
                  <a:pt x="3346" y="1552"/>
                </a:lnTo>
                <a:lnTo>
                  <a:pt x="3320" y="1576"/>
                </a:lnTo>
                <a:lnTo>
                  <a:pt x="3297" y="1598"/>
                </a:lnTo>
                <a:lnTo>
                  <a:pt x="3283" y="1617"/>
                </a:lnTo>
                <a:lnTo>
                  <a:pt x="3270" y="1634"/>
                </a:lnTo>
                <a:lnTo>
                  <a:pt x="3265" y="1643"/>
                </a:lnTo>
                <a:lnTo>
                  <a:pt x="3237" y="1671"/>
                </a:lnTo>
                <a:lnTo>
                  <a:pt x="3199" y="1694"/>
                </a:lnTo>
                <a:lnTo>
                  <a:pt x="3174" y="1702"/>
                </a:lnTo>
                <a:lnTo>
                  <a:pt x="3146" y="1706"/>
                </a:lnTo>
                <a:lnTo>
                  <a:pt x="3120" y="1700"/>
                </a:lnTo>
                <a:lnTo>
                  <a:pt x="3114" y="1696"/>
                </a:lnTo>
                <a:lnTo>
                  <a:pt x="3102" y="1729"/>
                </a:lnTo>
                <a:lnTo>
                  <a:pt x="3091" y="1789"/>
                </a:lnTo>
                <a:lnTo>
                  <a:pt x="3087" y="1852"/>
                </a:lnTo>
                <a:lnTo>
                  <a:pt x="3090" y="1914"/>
                </a:lnTo>
                <a:lnTo>
                  <a:pt x="3105" y="1968"/>
                </a:lnTo>
                <a:lnTo>
                  <a:pt x="3126" y="2018"/>
                </a:lnTo>
                <a:lnTo>
                  <a:pt x="3130" y="2023"/>
                </a:lnTo>
                <a:lnTo>
                  <a:pt x="3108" y="2023"/>
                </a:lnTo>
                <a:lnTo>
                  <a:pt x="3107" y="2023"/>
                </a:lnTo>
                <a:lnTo>
                  <a:pt x="3087" y="1975"/>
                </a:lnTo>
                <a:lnTo>
                  <a:pt x="3074" y="1922"/>
                </a:lnTo>
                <a:lnTo>
                  <a:pt x="3068" y="1870"/>
                </a:lnTo>
                <a:lnTo>
                  <a:pt x="3070" y="1815"/>
                </a:lnTo>
                <a:lnTo>
                  <a:pt x="3079" y="1760"/>
                </a:lnTo>
                <a:lnTo>
                  <a:pt x="3093" y="1705"/>
                </a:lnTo>
                <a:lnTo>
                  <a:pt x="3101" y="1687"/>
                </a:lnTo>
                <a:lnTo>
                  <a:pt x="3099" y="1686"/>
                </a:lnTo>
                <a:lnTo>
                  <a:pt x="3090" y="1678"/>
                </a:lnTo>
                <a:lnTo>
                  <a:pt x="3076" y="1717"/>
                </a:lnTo>
                <a:lnTo>
                  <a:pt x="3063" y="1754"/>
                </a:lnTo>
                <a:lnTo>
                  <a:pt x="3055" y="1805"/>
                </a:lnTo>
                <a:lnTo>
                  <a:pt x="3054" y="1848"/>
                </a:lnTo>
                <a:lnTo>
                  <a:pt x="3056" y="1883"/>
                </a:lnTo>
                <a:lnTo>
                  <a:pt x="3058" y="1906"/>
                </a:lnTo>
                <a:lnTo>
                  <a:pt x="3061" y="1920"/>
                </a:lnTo>
                <a:lnTo>
                  <a:pt x="3063" y="1948"/>
                </a:lnTo>
                <a:lnTo>
                  <a:pt x="3060" y="1975"/>
                </a:lnTo>
                <a:lnTo>
                  <a:pt x="3053" y="2002"/>
                </a:lnTo>
                <a:lnTo>
                  <a:pt x="3047" y="2015"/>
                </a:lnTo>
                <a:lnTo>
                  <a:pt x="3073" y="2023"/>
                </a:lnTo>
                <a:lnTo>
                  <a:pt x="2885" y="2023"/>
                </a:lnTo>
                <a:lnTo>
                  <a:pt x="2884" y="2022"/>
                </a:lnTo>
                <a:lnTo>
                  <a:pt x="2883" y="2020"/>
                </a:lnTo>
                <a:lnTo>
                  <a:pt x="2874" y="2022"/>
                </a:lnTo>
                <a:lnTo>
                  <a:pt x="2874" y="2023"/>
                </a:lnTo>
                <a:lnTo>
                  <a:pt x="2818" y="2023"/>
                </a:lnTo>
                <a:lnTo>
                  <a:pt x="2824" y="2021"/>
                </a:lnTo>
                <a:lnTo>
                  <a:pt x="2851" y="2015"/>
                </a:lnTo>
                <a:lnTo>
                  <a:pt x="2842" y="1975"/>
                </a:lnTo>
                <a:lnTo>
                  <a:pt x="2814" y="1896"/>
                </a:lnTo>
                <a:lnTo>
                  <a:pt x="2784" y="1832"/>
                </a:lnTo>
                <a:lnTo>
                  <a:pt x="2747" y="1776"/>
                </a:lnTo>
                <a:lnTo>
                  <a:pt x="2703" y="1722"/>
                </a:lnTo>
                <a:lnTo>
                  <a:pt x="2654" y="1675"/>
                </a:lnTo>
                <a:lnTo>
                  <a:pt x="2598" y="1634"/>
                </a:lnTo>
                <a:lnTo>
                  <a:pt x="2535" y="1600"/>
                </a:lnTo>
                <a:lnTo>
                  <a:pt x="2473" y="1574"/>
                </a:lnTo>
                <a:lnTo>
                  <a:pt x="2408" y="1557"/>
                </a:lnTo>
                <a:lnTo>
                  <a:pt x="2341" y="1550"/>
                </a:lnTo>
                <a:lnTo>
                  <a:pt x="2272" y="1551"/>
                </a:lnTo>
                <a:lnTo>
                  <a:pt x="2203" y="1564"/>
                </a:lnTo>
                <a:lnTo>
                  <a:pt x="2137" y="1587"/>
                </a:lnTo>
                <a:lnTo>
                  <a:pt x="2085" y="1616"/>
                </a:lnTo>
                <a:lnTo>
                  <a:pt x="2040" y="1653"/>
                </a:lnTo>
                <a:lnTo>
                  <a:pt x="1997" y="1697"/>
                </a:lnTo>
                <a:lnTo>
                  <a:pt x="1963" y="1746"/>
                </a:lnTo>
                <a:lnTo>
                  <a:pt x="1937" y="1798"/>
                </a:lnTo>
                <a:lnTo>
                  <a:pt x="1918" y="1840"/>
                </a:lnTo>
                <a:lnTo>
                  <a:pt x="1944" y="1843"/>
                </a:lnTo>
                <a:lnTo>
                  <a:pt x="1993" y="1859"/>
                </a:lnTo>
                <a:lnTo>
                  <a:pt x="2036" y="1879"/>
                </a:lnTo>
                <a:lnTo>
                  <a:pt x="2078" y="1908"/>
                </a:lnTo>
                <a:lnTo>
                  <a:pt x="2092" y="1921"/>
                </a:lnTo>
                <a:lnTo>
                  <a:pt x="2104" y="1910"/>
                </a:lnTo>
                <a:lnTo>
                  <a:pt x="2128" y="1893"/>
                </a:lnTo>
                <a:lnTo>
                  <a:pt x="2172" y="1877"/>
                </a:lnTo>
                <a:lnTo>
                  <a:pt x="2217" y="1868"/>
                </a:lnTo>
                <a:lnTo>
                  <a:pt x="2265" y="1872"/>
                </a:lnTo>
                <a:lnTo>
                  <a:pt x="2308" y="1881"/>
                </a:lnTo>
                <a:lnTo>
                  <a:pt x="2342" y="1897"/>
                </a:lnTo>
                <a:lnTo>
                  <a:pt x="2373" y="1919"/>
                </a:lnTo>
                <a:lnTo>
                  <a:pt x="2381" y="1926"/>
                </a:lnTo>
                <a:lnTo>
                  <a:pt x="2383" y="1927"/>
                </a:lnTo>
                <a:lnTo>
                  <a:pt x="2384" y="1929"/>
                </a:lnTo>
                <a:lnTo>
                  <a:pt x="2385" y="1929"/>
                </a:lnTo>
                <a:lnTo>
                  <a:pt x="2386" y="1930"/>
                </a:lnTo>
                <a:lnTo>
                  <a:pt x="2386" y="1930"/>
                </a:lnTo>
                <a:lnTo>
                  <a:pt x="2401" y="1943"/>
                </a:lnTo>
                <a:lnTo>
                  <a:pt x="2429" y="1971"/>
                </a:lnTo>
                <a:lnTo>
                  <a:pt x="2448" y="2003"/>
                </a:lnTo>
                <a:lnTo>
                  <a:pt x="2456" y="2023"/>
                </a:lnTo>
                <a:lnTo>
                  <a:pt x="2422" y="2023"/>
                </a:lnTo>
                <a:lnTo>
                  <a:pt x="2399" y="2000"/>
                </a:lnTo>
                <a:lnTo>
                  <a:pt x="2366" y="1976"/>
                </a:lnTo>
                <a:lnTo>
                  <a:pt x="2328" y="1962"/>
                </a:lnTo>
                <a:lnTo>
                  <a:pt x="2296" y="1954"/>
                </a:lnTo>
                <a:lnTo>
                  <a:pt x="2268" y="1956"/>
                </a:lnTo>
                <a:lnTo>
                  <a:pt x="2249" y="1960"/>
                </a:lnTo>
                <a:lnTo>
                  <a:pt x="2240" y="1963"/>
                </a:lnTo>
                <a:lnTo>
                  <a:pt x="2232" y="1963"/>
                </a:lnTo>
                <a:lnTo>
                  <a:pt x="2221" y="1965"/>
                </a:lnTo>
                <a:lnTo>
                  <a:pt x="2211" y="1964"/>
                </a:lnTo>
                <a:lnTo>
                  <a:pt x="2206" y="1963"/>
                </a:lnTo>
                <a:lnTo>
                  <a:pt x="2198" y="1959"/>
                </a:lnTo>
                <a:lnTo>
                  <a:pt x="2192" y="1954"/>
                </a:lnTo>
                <a:lnTo>
                  <a:pt x="2187" y="1949"/>
                </a:lnTo>
                <a:lnTo>
                  <a:pt x="2185" y="1943"/>
                </a:lnTo>
                <a:lnTo>
                  <a:pt x="2186" y="1936"/>
                </a:lnTo>
                <a:lnTo>
                  <a:pt x="2173" y="1943"/>
                </a:lnTo>
                <a:lnTo>
                  <a:pt x="2163" y="1952"/>
                </a:lnTo>
                <a:lnTo>
                  <a:pt x="2144" y="1973"/>
                </a:lnTo>
                <a:lnTo>
                  <a:pt x="2142" y="1975"/>
                </a:lnTo>
                <a:lnTo>
                  <a:pt x="2146" y="1980"/>
                </a:lnTo>
                <a:lnTo>
                  <a:pt x="2171" y="2023"/>
                </a:lnTo>
                <a:lnTo>
                  <a:pt x="2158" y="2023"/>
                </a:lnTo>
                <a:lnTo>
                  <a:pt x="2154" y="2015"/>
                </a:lnTo>
                <a:lnTo>
                  <a:pt x="2135" y="1984"/>
                </a:lnTo>
                <a:lnTo>
                  <a:pt x="2132" y="1988"/>
                </a:lnTo>
                <a:lnTo>
                  <a:pt x="2129" y="1999"/>
                </a:lnTo>
                <a:lnTo>
                  <a:pt x="2122" y="2005"/>
                </a:lnTo>
                <a:lnTo>
                  <a:pt x="2116" y="2012"/>
                </a:lnTo>
                <a:lnTo>
                  <a:pt x="2108" y="2017"/>
                </a:lnTo>
                <a:lnTo>
                  <a:pt x="2103" y="2022"/>
                </a:lnTo>
                <a:lnTo>
                  <a:pt x="2101" y="2023"/>
                </a:lnTo>
                <a:lnTo>
                  <a:pt x="2077" y="2023"/>
                </a:lnTo>
                <a:close/>
                <a:moveTo>
                  <a:pt x="4004" y="2023"/>
                </a:moveTo>
                <a:lnTo>
                  <a:pt x="3996" y="2023"/>
                </a:lnTo>
                <a:lnTo>
                  <a:pt x="4004" y="1977"/>
                </a:lnTo>
                <a:lnTo>
                  <a:pt x="4005" y="1922"/>
                </a:lnTo>
                <a:lnTo>
                  <a:pt x="3992" y="1866"/>
                </a:lnTo>
                <a:lnTo>
                  <a:pt x="3972" y="1814"/>
                </a:lnTo>
                <a:lnTo>
                  <a:pt x="3946" y="1766"/>
                </a:lnTo>
                <a:lnTo>
                  <a:pt x="3908" y="1722"/>
                </a:lnTo>
                <a:lnTo>
                  <a:pt x="3867" y="1684"/>
                </a:lnTo>
                <a:lnTo>
                  <a:pt x="3819" y="1653"/>
                </a:lnTo>
                <a:lnTo>
                  <a:pt x="3768" y="1628"/>
                </a:lnTo>
                <a:lnTo>
                  <a:pt x="3718" y="1613"/>
                </a:lnTo>
                <a:lnTo>
                  <a:pt x="3720" y="1614"/>
                </a:lnTo>
                <a:lnTo>
                  <a:pt x="3778" y="1629"/>
                </a:lnTo>
                <a:lnTo>
                  <a:pt x="3830" y="1655"/>
                </a:lnTo>
                <a:lnTo>
                  <a:pt x="3879" y="1689"/>
                </a:lnTo>
                <a:lnTo>
                  <a:pt x="3920" y="1731"/>
                </a:lnTo>
                <a:lnTo>
                  <a:pt x="3957" y="1777"/>
                </a:lnTo>
                <a:lnTo>
                  <a:pt x="3984" y="1826"/>
                </a:lnTo>
                <a:lnTo>
                  <a:pt x="4003" y="1882"/>
                </a:lnTo>
                <a:lnTo>
                  <a:pt x="4012" y="1941"/>
                </a:lnTo>
                <a:lnTo>
                  <a:pt x="4009" y="2002"/>
                </a:lnTo>
                <a:lnTo>
                  <a:pt x="4004" y="2023"/>
                </a:lnTo>
                <a:close/>
                <a:moveTo>
                  <a:pt x="5218" y="2023"/>
                </a:moveTo>
                <a:lnTo>
                  <a:pt x="5203" y="2023"/>
                </a:lnTo>
                <a:lnTo>
                  <a:pt x="5206" y="2021"/>
                </a:lnTo>
                <a:lnTo>
                  <a:pt x="5281" y="1991"/>
                </a:lnTo>
                <a:lnTo>
                  <a:pt x="5360" y="1970"/>
                </a:lnTo>
                <a:lnTo>
                  <a:pt x="5441" y="1959"/>
                </a:lnTo>
                <a:lnTo>
                  <a:pt x="5525" y="1961"/>
                </a:lnTo>
                <a:lnTo>
                  <a:pt x="5527" y="1961"/>
                </a:lnTo>
                <a:lnTo>
                  <a:pt x="5527" y="1972"/>
                </a:lnTo>
                <a:lnTo>
                  <a:pt x="5480" y="1968"/>
                </a:lnTo>
                <a:lnTo>
                  <a:pt x="5396" y="1975"/>
                </a:lnTo>
                <a:lnTo>
                  <a:pt x="5313" y="1989"/>
                </a:lnTo>
                <a:lnTo>
                  <a:pt x="5233" y="2016"/>
                </a:lnTo>
                <a:lnTo>
                  <a:pt x="5218" y="20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/>
          </a:p>
        </p:txBody>
      </p:sp>
      <p:sp>
        <p:nvSpPr>
          <p:cNvPr id="10" name="任意多边形 7"/>
          <p:cNvSpPr>
            <a:spLocks noEditPoints="1"/>
          </p:cNvSpPr>
          <p:nvPr/>
        </p:nvSpPr>
        <p:spPr bwMode="black">
          <a:xfrm>
            <a:off x="0" y="0"/>
            <a:ext cx="4144963" cy="3749675"/>
          </a:xfrm>
          <a:custGeom>
            <a:avLst/>
            <a:gdLst>
              <a:gd name="T0" fmla="*/ 1811 w 2611"/>
              <a:gd name="T1" fmla="*/ 12 h 2362"/>
              <a:gd name="T2" fmla="*/ 1789 w 2611"/>
              <a:gd name="T3" fmla="*/ 65 h 2362"/>
              <a:gd name="T4" fmla="*/ 57 w 2611"/>
              <a:gd name="T5" fmla="*/ 21 h 2362"/>
              <a:gd name="T6" fmla="*/ 73 w 2611"/>
              <a:gd name="T7" fmla="*/ 206 h 2362"/>
              <a:gd name="T8" fmla="*/ 176 w 2611"/>
              <a:gd name="T9" fmla="*/ 250 h 2362"/>
              <a:gd name="T10" fmla="*/ 15 w 2611"/>
              <a:gd name="T11" fmla="*/ 280 h 2362"/>
              <a:gd name="T12" fmla="*/ 128 w 2611"/>
              <a:gd name="T13" fmla="*/ 346 h 2362"/>
              <a:gd name="T14" fmla="*/ 2163 w 2611"/>
              <a:gd name="T15" fmla="*/ 362 h 2362"/>
              <a:gd name="T16" fmla="*/ 255 w 2611"/>
              <a:gd name="T17" fmla="*/ 349 h 2362"/>
              <a:gd name="T18" fmla="*/ 1269 w 2611"/>
              <a:gd name="T19" fmla="*/ 376 h 2362"/>
              <a:gd name="T20" fmla="*/ 1224 w 2611"/>
              <a:gd name="T21" fmla="*/ 405 h 2362"/>
              <a:gd name="T22" fmla="*/ 1252 w 2611"/>
              <a:gd name="T23" fmla="*/ 322 h 2362"/>
              <a:gd name="T24" fmla="*/ 1303 w 2611"/>
              <a:gd name="T25" fmla="*/ 184 h 2362"/>
              <a:gd name="T26" fmla="*/ 1229 w 2611"/>
              <a:gd name="T27" fmla="*/ 305 h 2362"/>
              <a:gd name="T28" fmla="*/ 1283 w 2611"/>
              <a:gd name="T29" fmla="*/ 608 h 2362"/>
              <a:gd name="T30" fmla="*/ 1888 w 2611"/>
              <a:gd name="T31" fmla="*/ 464 h 2362"/>
              <a:gd name="T32" fmla="*/ 1620 w 2611"/>
              <a:gd name="T33" fmla="*/ 63 h 2362"/>
              <a:gd name="T34" fmla="*/ 1662 w 2611"/>
              <a:gd name="T35" fmla="*/ 38 h 2362"/>
              <a:gd name="T36" fmla="*/ 1734 w 2611"/>
              <a:gd name="T37" fmla="*/ 156 h 2362"/>
              <a:gd name="T38" fmla="*/ 2214 w 2611"/>
              <a:gd name="T39" fmla="*/ 60 h 2362"/>
              <a:gd name="T40" fmla="*/ 1941 w 2611"/>
              <a:gd name="T41" fmla="*/ 98 h 2362"/>
              <a:gd name="T42" fmla="*/ 2453 w 2611"/>
              <a:gd name="T43" fmla="*/ 505 h 2362"/>
              <a:gd name="T44" fmla="*/ 2384 w 2611"/>
              <a:gd name="T45" fmla="*/ 573 h 2362"/>
              <a:gd name="T46" fmla="*/ 308 w 2611"/>
              <a:gd name="T47" fmla="*/ 299 h 2362"/>
              <a:gd name="T48" fmla="*/ 425 w 2611"/>
              <a:gd name="T49" fmla="*/ 784 h 2362"/>
              <a:gd name="T50" fmla="*/ 75 w 2611"/>
              <a:gd name="T51" fmla="*/ 740 h 2362"/>
              <a:gd name="T52" fmla="*/ 956 w 2611"/>
              <a:gd name="T53" fmla="*/ 445 h 2362"/>
              <a:gd name="T54" fmla="*/ 811 w 2611"/>
              <a:gd name="T55" fmla="*/ 523 h 2362"/>
              <a:gd name="T56" fmla="*/ 577 w 2611"/>
              <a:gd name="T57" fmla="*/ 572 h 2362"/>
              <a:gd name="T58" fmla="*/ 485 w 2611"/>
              <a:gd name="T59" fmla="*/ 903 h 2362"/>
              <a:gd name="T60" fmla="*/ 525 w 2611"/>
              <a:gd name="T61" fmla="*/ 915 h 2362"/>
              <a:gd name="T62" fmla="*/ 683 w 2611"/>
              <a:gd name="T63" fmla="*/ 954 h 2362"/>
              <a:gd name="T64" fmla="*/ 169 w 2611"/>
              <a:gd name="T65" fmla="*/ 1070 h 2362"/>
              <a:gd name="T66" fmla="*/ 1766 w 2611"/>
              <a:gd name="T67" fmla="*/ 1156 h 2362"/>
              <a:gd name="T68" fmla="*/ 1829 w 2611"/>
              <a:gd name="T69" fmla="*/ 1230 h 2362"/>
              <a:gd name="T70" fmla="*/ 98 w 2611"/>
              <a:gd name="T71" fmla="*/ 1415 h 2362"/>
              <a:gd name="T72" fmla="*/ 1 w 2611"/>
              <a:gd name="T73" fmla="*/ 2328 h 2362"/>
              <a:gd name="T74" fmla="*/ 843 w 2611"/>
              <a:gd name="T75" fmla="*/ 1016 h 2362"/>
              <a:gd name="T76" fmla="*/ 145 w 2611"/>
              <a:gd name="T77" fmla="*/ 1704 h 2362"/>
              <a:gd name="T78" fmla="*/ 36 w 2611"/>
              <a:gd name="T79" fmla="*/ 1695 h 2362"/>
              <a:gd name="T80" fmla="*/ 224 w 2611"/>
              <a:gd name="T81" fmla="*/ 1191 h 2362"/>
              <a:gd name="T82" fmla="*/ 492 w 2611"/>
              <a:gd name="T83" fmla="*/ 922 h 2362"/>
              <a:gd name="T84" fmla="*/ 361 w 2611"/>
              <a:gd name="T85" fmla="*/ 862 h 2362"/>
              <a:gd name="T86" fmla="*/ 323 w 2611"/>
              <a:gd name="T87" fmla="*/ 627 h 2362"/>
              <a:gd name="T88" fmla="*/ 254 w 2611"/>
              <a:gd name="T89" fmla="*/ 586 h 2362"/>
              <a:gd name="T90" fmla="*/ 189 w 2611"/>
              <a:gd name="T91" fmla="*/ 644 h 2362"/>
              <a:gd name="T92" fmla="*/ 99 w 2611"/>
              <a:gd name="T93" fmla="*/ 644 h 2362"/>
              <a:gd name="T94" fmla="*/ 13 w 2611"/>
              <a:gd name="T95" fmla="*/ 520 h 2362"/>
              <a:gd name="T96" fmla="*/ 261 w 2611"/>
              <a:gd name="T97" fmla="*/ 380 h 2362"/>
              <a:gd name="T98" fmla="*/ 378 w 2611"/>
              <a:gd name="T99" fmla="*/ 179 h 2362"/>
              <a:gd name="T100" fmla="*/ 1036 w 2611"/>
              <a:gd name="T101" fmla="*/ 433 h 2362"/>
              <a:gd name="T102" fmla="*/ 848 w 2611"/>
              <a:gd name="T103" fmla="*/ 122 h 2362"/>
              <a:gd name="T104" fmla="*/ 1092 w 2611"/>
              <a:gd name="T105" fmla="*/ 46 h 2362"/>
              <a:gd name="T106" fmla="*/ 1428 w 2611"/>
              <a:gd name="T107" fmla="*/ 552 h 2362"/>
              <a:gd name="T108" fmla="*/ 1498 w 2611"/>
              <a:gd name="T109" fmla="*/ 208 h 2362"/>
              <a:gd name="T110" fmla="*/ 1610 w 2611"/>
              <a:gd name="T111" fmla="*/ 200 h 2362"/>
              <a:gd name="T112" fmla="*/ 1964 w 2611"/>
              <a:gd name="T113" fmla="*/ 1152 h 2362"/>
              <a:gd name="T114" fmla="*/ 1807 w 2611"/>
              <a:gd name="T115" fmla="*/ 1272 h 2362"/>
              <a:gd name="T116" fmla="*/ 1506 w 2611"/>
              <a:gd name="T117" fmla="*/ 697 h 2362"/>
              <a:gd name="T118" fmla="*/ 1062 w 2611"/>
              <a:gd name="T119" fmla="*/ 535 h 2362"/>
              <a:gd name="T120" fmla="*/ 1142 w 2611"/>
              <a:gd name="T121" fmla="*/ 984 h 2362"/>
              <a:gd name="T122" fmla="*/ 1133 w 2611"/>
              <a:gd name="T123" fmla="*/ 950 h 2362"/>
              <a:gd name="T124" fmla="*/ 866 w 2611"/>
              <a:gd name="T125" fmla="*/ 1775 h 2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11" h="2362">
                <a:moveTo>
                  <a:pt x="1584" y="16"/>
                </a:moveTo>
                <a:lnTo>
                  <a:pt x="1587" y="11"/>
                </a:lnTo>
                <a:lnTo>
                  <a:pt x="1587" y="11"/>
                </a:lnTo>
                <a:lnTo>
                  <a:pt x="1588" y="11"/>
                </a:lnTo>
                <a:lnTo>
                  <a:pt x="1587" y="13"/>
                </a:lnTo>
                <a:lnTo>
                  <a:pt x="1584" y="16"/>
                </a:lnTo>
                <a:close/>
                <a:moveTo>
                  <a:pt x="1844" y="19"/>
                </a:moveTo>
                <a:lnTo>
                  <a:pt x="1844" y="13"/>
                </a:lnTo>
                <a:lnTo>
                  <a:pt x="1846" y="13"/>
                </a:lnTo>
                <a:lnTo>
                  <a:pt x="1844" y="19"/>
                </a:lnTo>
                <a:close/>
                <a:moveTo>
                  <a:pt x="1844" y="20"/>
                </a:moveTo>
                <a:lnTo>
                  <a:pt x="1844" y="19"/>
                </a:lnTo>
                <a:lnTo>
                  <a:pt x="1844" y="19"/>
                </a:lnTo>
                <a:lnTo>
                  <a:pt x="1844" y="20"/>
                </a:lnTo>
                <a:close/>
                <a:moveTo>
                  <a:pt x="1565" y="30"/>
                </a:moveTo>
                <a:lnTo>
                  <a:pt x="1577" y="23"/>
                </a:lnTo>
                <a:lnTo>
                  <a:pt x="1584" y="16"/>
                </a:lnTo>
                <a:lnTo>
                  <a:pt x="1580" y="22"/>
                </a:lnTo>
                <a:lnTo>
                  <a:pt x="1565" y="30"/>
                </a:lnTo>
                <a:close/>
                <a:moveTo>
                  <a:pt x="1807" y="46"/>
                </a:moveTo>
                <a:lnTo>
                  <a:pt x="1812" y="19"/>
                </a:lnTo>
                <a:lnTo>
                  <a:pt x="1811" y="12"/>
                </a:lnTo>
                <a:lnTo>
                  <a:pt x="1811" y="12"/>
                </a:lnTo>
                <a:lnTo>
                  <a:pt x="1813" y="24"/>
                </a:lnTo>
                <a:lnTo>
                  <a:pt x="1807" y="46"/>
                </a:lnTo>
                <a:close/>
                <a:moveTo>
                  <a:pt x="1819" y="53"/>
                </a:moveTo>
                <a:lnTo>
                  <a:pt x="1831" y="40"/>
                </a:lnTo>
                <a:lnTo>
                  <a:pt x="1844" y="20"/>
                </a:lnTo>
                <a:lnTo>
                  <a:pt x="1839" y="32"/>
                </a:lnTo>
                <a:lnTo>
                  <a:pt x="1825" y="49"/>
                </a:lnTo>
                <a:lnTo>
                  <a:pt x="1819" y="53"/>
                </a:lnTo>
                <a:close/>
                <a:moveTo>
                  <a:pt x="1810" y="58"/>
                </a:moveTo>
                <a:lnTo>
                  <a:pt x="1819" y="53"/>
                </a:lnTo>
                <a:lnTo>
                  <a:pt x="1815" y="57"/>
                </a:lnTo>
                <a:lnTo>
                  <a:pt x="1810" y="58"/>
                </a:lnTo>
                <a:close/>
                <a:moveTo>
                  <a:pt x="1793" y="64"/>
                </a:moveTo>
                <a:lnTo>
                  <a:pt x="1810" y="58"/>
                </a:lnTo>
                <a:lnTo>
                  <a:pt x="1808" y="60"/>
                </a:lnTo>
                <a:lnTo>
                  <a:pt x="1793" y="64"/>
                </a:lnTo>
                <a:close/>
                <a:moveTo>
                  <a:pt x="1790" y="65"/>
                </a:moveTo>
                <a:lnTo>
                  <a:pt x="1790" y="65"/>
                </a:lnTo>
                <a:lnTo>
                  <a:pt x="1793" y="64"/>
                </a:lnTo>
                <a:lnTo>
                  <a:pt x="1790" y="65"/>
                </a:lnTo>
                <a:close/>
                <a:moveTo>
                  <a:pt x="1789" y="65"/>
                </a:moveTo>
                <a:lnTo>
                  <a:pt x="1767" y="63"/>
                </a:lnTo>
                <a:lnTo>
                  <a:pt x="1790" y="65"/>
                </a:lnTo>
                <a:lnTo>
                  <a:pt x="1789" y="65"/>
                </a:lnTo>
                <a:close/>
                <a:moveTo>
                  <a:pt x="16" y="97"/>
                </a:moveTo>
                <a:lnTo>
                  <a:pt x="16" y="48"/>
                </a:lnTo>
                <a:lnTo>
                  <a:pt x="20" y="23"/>
                </a:lnTo>
                <a:lnTo>
                  <a:pt x="18" y="0"/>
                </a:lnTo>
                <a:lnTo>
                  <a:pt x="33" y="0"/>
                </a:lnTo>
                <a:lnTo>
                  <a:pt x="35" y="16"/>
                </a:lnTo>
                <a:lnTo>
                  <a:pt x="34" y="36"/>
                </a:lnTo>
                <a:lnTo>
                  <a:pt x="34" y="49"/>
                </a:lnTo>
                <a:lnTo>
                  <a:pt x="31" y="58"/>
                </a:lnTo>
                <a:lnTo>
                  <a:pt x="32" y="62"/>
                </a:lnTo>
                <a:lnTo>
                  <a:pt x="20" y="90"/>
                </a:lnTo>
                <a:lnTo>
                  <a:pt x="16" y="97"/>
                </a:lnTo>
                <a:close/>
                <a:moveTo>
                  <a:pt x="16" y="151"/>
                </a:moveTo>
                <a:lnTo>
                  <a:pt x="16" y="141"/>
                </a:lnTo>
                <a:lnTo>
                  <a:pt x="22" y="136"/>
                </a:lnTo>
                <a:lnTo>
                  <a:pt x="37" y="114"/>
                </a:lnTo>
                <a:lnTo>
                  <a:pt x="49" y="86"/>
                </a:lnTo>
                <a:lnTo>
                  <a:pt x="55" y="54"/>
                </a:lnTo>
                <a:lnTo>
                  <a:pt x="57" y="21"/>
                </a:lnTo>
                <a:lnTo>
                  <a:pt x="55" y="0"/>
                </a:lnTo>
                <a:lnTo>
                  <a:pt x="65" y="0"/>
                </a:lnTo>
                <a:lnTo>
                  <a:pt x="68" y="35"/>
                </a:lnTo>
                <a:lnTo>
                  <a:pt x="64" y="66"/>
                </a:lnTo>
                <a:lnTo>
                  <a:pt x="54" y="96"/>
                </a:lnTo>
                <a:lnTo>
                  <a:pt x="43" y="119"/>
                </a:lnTo>
                <a:lnTo>
                  <a:pt x="27" y="141"/>
                </a:lnTo>
                <a:lnTo>
                  <a:pt x="16" y="151"/>
                </a:lnTo>
                <a:close/>
                <a:moveTo>
                  <a:pt x="15" y="280"/>
                </a:moveTo>
                <a:lnTo>
                  <a:pt x="15" y="270"/>
                </a:lnTo>
                <a:lnTo>
                  <a:pt x="38" y="250"/>
                </a:lnTo>
                <a:lnTo>
                  <a:pt x="62" y="220"/>
                </a:lnTo>
                <a:lnTo>
                  <a:pt x="58" y="221"/>
                </a:lnTo>
                <a:lnTo>
                  <a:pt x="39" y="231"/>
                </a:lnTo>
                <a:lnTo>
                  <a:pt x="24" y="246"/>
                </a:lnTo>
                <a:lnTo>
                  <a:pt x="15" y="262"/>
                </a:lnTo>
                <a:lnTo>
                  <a:pt x="15" y="251"/>
                </a:lnTo>
                <a:lnTo>
                  <a:pt x="17" y="246"/>
                </a:lnTo>
                <a:lnTo>
                  <a:pt x="36" y="226"/>
                </a:lnTo>
                <a:lnTo>
                  <a:pt x="56" y="212"/>
                </a:lnTo>
                <a:lnTo>
                  <a:pt x="70" y="210"/>
                </a:lnTo>
                <a:lnTo>
                  <a:pt x="73" y="206"/>
                </a:lnTo>
                <a:lnTo>
                  <a:pt x="87" y="184"/>
                </a:lnTo>
                <a:lnTo>
                  <a:pt x="74" y="183"/>
                </a:lnTo>
                <a:lnTo>
                  <a:pt x="45" y="186"/>
                </a:lnTo>
                <a:lnTo>
                  <a:pt x="20" y="195"/>
                </a:lnTo>
                <a:lnTo>
                  <a:pt x="15" y="199"/>
                </a:lnTo>
                <a:lnTo>
                  <a:pt x="15" y="195"/>
                </a:lnTo>
                <a:lnTo>
                  <a:pt x="35" y="186"/>
                </a:lnTo>
                <a:lnTo>
                  <a:pt x="62" y="181"/>
                </a:lnTo>
                <a:lnTo>
                  <a:pt x="89" y="181"/>
                </a:lnTo>
                <a:lnTo>
                  <a:pt x="102" y="159"/>
                </a:lnTo>
                <a:lnTo>
                  <a:pt x="123" y="102"/>
                </a:lnTo>
                <a:lnTo>
                  <a:pt x="133" y="44"/>
                </a:lnTo>
                <a:lnTo>
                  <a:pt x="136" y="1"/>
                </a:lnTo>
                <a:lnTo>
                  <a:pt x="139" y="1"/>
                </a:lnTo>
                <a:lnTo>
                  <a:pt x="141" y="35"/>
                </a:lnTo>
                <a:lnTo>
                  <a:pt x="131" y="94"/>
                </a:lnTo>
                <a:lnTo>
                  <a:pt x="113" y="150"/>
                </a:lnTo>
                <a:lnTo>
                  <a:pt x="96" y="182"/>
                </a:lnTo>
                <a:lnTo>
                  <a:pt x="120" y="188"/>
                </a:lnTo>
                <a:lnTo>
                  <a:pt x="144" y="203"/>
                </a:lnTo>
                <a:lnTo>
                  <a:pt x="165" y="223"/>
                </a:lnTo>
                <a:lnTo>
                  <a:pt x="176" y="250"/>
                </a:lnTo>
                <a:lnTo>
                  <a:pt x="177" y="256"/>
                </a:lnTo>
                <a:lnTo>
                  <a:pt x="166" y="231"/>
                </a:lnTo>
                <a:lnTo>
                  <a:pt x="150" y="209"/>
                </a:lnTo>
                <a:lnTo>
                  <a:pt x="127" y="194"/>
                </a:lnTo>
                <a:lnTo>
                  <a:pt x="101" y="185"/>
                </a:lnTo>
                <a:lnTo>
                  <a:pt x="94" y="185"/>
                </a:lnTo>
                <a:lnTo>
                  <a:pt x="86" y="201"/>
                </a:lnTo>
                <a:lnTo>
                  <a:pt x="80" y="208"/>
                </a:lnTo>
                <a:lnTo>
                  <a:pt x="81" y="208"/>
                </a:lnTo>
                <a:lnTo>
                  <a:pt x="102" y="211"/>
                </a:lnTo>
                <a:lnTo>
                  <a:pt x="122" y="221"/>
                </a:lnTo>
                <a:lnTo>
                  <a:pt x="135" y="235"/>
                </a:lnTo>
                <a:lnTo>
                  <a:pt x="145" y="254"/>
                </a:lnTo>
                <a:lnTo>
                  <a:pt x="146" y="256"/>
                </a:lnTo>
                <a:lnTo>
                  <a:pt x="146" y="259"/>
                </a:lnTo>
                <a:lnTo>
                  <a:pt x="133" y="237"/>
                </a:lnTo>
                <a:lnTo>
                  <a:pt x="119" y="223"/>
                </a:lnTo>
                <a:lnTo>
                  <a:pt x="100" y="216"/>
                </a:lnTo>
                <a:lnTo>
                  <a:pt x="80" y="215"/>
                </a:lnTo>
                <a:lnTo>
                  <a:pt x="72" y="217"/>
                </a:lnTo>
                <a:lnTo>
                  <a:pt x="49" y="246"/>
                </a:lnTo>
                <a:lnTo>
                  <a:pt x="15" y="280"/>
                </a:lnTo>
                <a:close/>
                <a:moveTo>
                  <a:pt x="2250" y="318"/>
                </a:moveTo>
                <a:lnTo>
                  <a:pt x="2262" y="307"/>
                </a:lnTo>
                <a:lnTo>
                  <a:pt x="2260" y="311"/>
                </a:lnTo>
                <a:lnTo>
                  <a:pt x="2250" y="318"/>
                </a:lnTo>
                <a:close/>
                <a:moveTo>
                  <a:pt x="55" y="307"/>
                </a:moveTo>
                <a:lnTo>
                  <a:pt x="55" y="305"/>
                </a:lnTo>
                <a:lnTo>
                  <a:pt x="55" y="284"/>
                </a:lnTo>
                <a:lnTo>
                  <a:pt x="55" y="307"/>
                </a:lnTo>
                <a:close/>
                <a:moveTo>
                  <a:pt x="128" y="346"/>
                </a:moveTo>
                <a:lnTo>
                  <a:pt x="150" y="331"/>
                </a:lnTo>
                <a:lnTo>
                  <a:pt x="168" y="309"/>
                </a:lnTo>
                <a:lnTo>
                  <a:pt x="177" y="285"/>
                </a:lnTo>
                <a:lnTo>
                  <a:pt x="177" y="256"/>
                </a:lnTo>
                <a:lnTo>
                  <a:pt x="181" y="273"/>
                </a:lnTo>
                <a:lnTo>
                  <a:pt x="176" y="296"/>
                </a:lnTo>
                <a:lnTo>
                  <a:pt x="166" y="316"/>
                </a:lnTo>
                <a:lnTo>
                  <a:pt x="150" y="333"/>
                </a:lnTo>
                <a:lnTo>
                  <a:pt x="131" y="345"/>
                </a:lnTo>
                <a:lnTo>
                  <a:pt x="128" y="346"/>
                </a:lnTo>
                <a:close/>
                <a:moveTo>
                  <a:pt x="127" y="346"/>
                </a:moveTo>
                <a:lnTo>
                  <a:pt x="120" y="346"/>
                </a:lnTo>
                <a:lnTo>
                  <a:pt x="128" y="346"/>
                </a:lnTo>
                <a:lnTo>
                  <a:pt x="127" y="346"/>
                </a:lnTo>
                <a:close/>
                <a:moveTo>
                  <a:pt x="107" y="347"/>
                </a:moveTo>
                <a:lnTo>
                  <a:pt x="86" y="342"/>
                </a:lnTo>
                <a:lnTo>
                  <a:pt x="67" y="328"/>
                </a:lnTo>
                <a:lnTo>
                  <a:pt x="55" y="308"/>
                </a:lnTo>
                <a:lnTo>
                  <a:pt x="55" y="307"/>
                </a:lnTo>
                <a:lnTo>
                  <a:pt x="66" y="326"/>
                </a:lnTo>
                <a:lnTo>
                  <a:pt x="84" y="339"/>
                </a:lnTo>
                <a:lnTo>
                  <a:pt x="105" y="346"/>
                </a:lnTo>
                <a:lnTo>
                  <a:pt x="120" y="346"/>
                </a:lnTo>
                <a:lnTo>
                  <a:pt x="107" y="347"/>
                </a:lnTo>
                <a:close/>
                <a:moveTo>
                  <a:pt x="2163" y="362"/>
                </a:moveTo>
                <a:lnTo>
                  <a:pt x="2163" y="362"/>
                </a:lnTo>
                <a:lnTo>
                  <a:pt x="2198" y="352"/>
                </a:lnTo>
                <a:lnTo>
                  <a:pt x="2229" y="334"/>
                </a:lnTo>
                <a:lnTo>
                  <a:pt x="2250" y="318"/>
                </a:lnTo>
                <a:lnTo>
                  <a:pt x="2234" y="333"/>
                </a:lnTo>
                <a:lnTo>
                  <a:pt x="2201" y="351"/>
                </a:lnTo>
                <a:lnTo>
                  <a:pt x="2163" y="362"/>
                </a:lnTo>
                <a:close/>
                <a:moveTo>
                  <a:pt x="2162" y="362"/>
                </a:moveTo>
                <a:lnTo>
                  <a:pt x="2123" y="360"/>
                </a:lnTo>
                <a:lnTo>
                  <a:pt x="2163" y="362"/>
                </a:lnTo>
                <a:lnTo>
                  <a:pt x="2162" y="362"/>
                </a:lnTo>
                <a:close/>
                <a:moveTo>
                  <a:pt x="538" y="353"/>
                </a:moveTo>
                <a:lnTo>
                  <a:pt x="546" y="351"/>
                </a:lnTo>
                <a:lnTo>
                  <a:pt x="546" y="350"/>
                </a:lnTo>
                <a:lnTo>
                  <a:pt x="514" y="307"/>
                </a:lnTo>
                <a:lnTo>
                  <a:pt x="538" y="353"/>
                </a:lnTo>
                <a:close/>
                <a:moveTo>
                  <a:pt x="139" y="418"/>
                </a:moveTo>
                <a:lnTo>
                  <a:pt x="105" y="417"/>
                </a:lnTo>
                <a:lnTo>
                  <a:pt x="71" y="406"/>
                </a:lnTo>
                <a:lnTo>
                  <a:pt x="48" y="390"/>
                </a:lnTo>
                <a:lnTo>
                  <a:pt x="30" y="371"/>
                </a:lnTo>
                <a:lnTo>
                  <a:pt x="14" y="350"/>
                </a:lnTo>
                <a:lnTo>
                  <a:pt x="14" y="344"/>
                </a:lnTo>
                <a:lnTo>
                  <a:pt x="16" y="348"/>
                </a:lnTo>
                <a:lnTo>
                  <a:pt x="33" y="371"/>
                </a:lnTo>
                <a:lnTo>
                  <a:pt x="53" y="390"/>
                </a:lnTo>
                <a:lnTo>
                  <a:pt x="78" y="403"/>
                </a:lnTo>
                <a:lnTo>
                  <a:pt x="106" y="411"/>
                </a:lnTo>
                <a:lnTo>
                  <a:pt x="150" y="413"/>
                </a:lnTo>
                <a:lnTo>
                  <a:pt x="189" y="401"/>
                </a:lnTo>
                <a:lnTo>
                  <a:pt x="224" y="379"/>
                </a:lnTo>
                <a:lnTo>
                  <a:pt x="255" y="349"/>
                </a:lnTo>
                <a:lnTo>
                  <a:pt x="278" y="312"/>
                </a:lnTo>
                <a:lnTo>
                  <a:pt x="292" y="271"/>
                </a:lnTo>
                <a:lnTo>
                  <a:pt x="296" y="235"/>
                </a:lnTo>
                <a:lnTo>
                  <a:pt x="296" y="255"/>
                </a:lnTo>
                <a:lnTo>
                  <a:pt x="291" y="290"/>
                </a:lnTo>
                <a:lnTo>
                  <a:pt x="278" y="325"/>
                </a:lnTo>
                <a:lnTo>
                  <a:pt x="258" y="354"/>
                </a:lnTo>
                <a:lnTo>
                  <a:pt x="235" y="378"/>
                </a:lnTo>
                <a:lnTo>
                  <a:pt x="205" y="398"/>
                </a:lnTo>
                <a:lnTo>
                  <a:pt x="171" y="412"/>
                </a:lnTo>
                <a:lnTo>
                  <a:pt x="139" y="418"/>
                </a:lnTo>
                <a:close/>
                <a:moveTo>
                  <a:pt x="1255" y="461"/>
                </a:moveTo>
                <a:lnTo>
                  <a:pt x="1232" y="455"/>
                </a:lnTo>
                <a:lnTo>
                  <a:pt x="1219" y="444"/>
                </a:lnTo>
                <a:lnTo>
                  <a:pt x="1210" y="427"/>
                </a:lnTo>
                <a:lnTo>
                  <a:pt x="1207" y="413"/>
                </a:lnTo>
                <a:lnTo>
                  <a:pt x="1210" y="394"/>
                </a:lnTo>
                <a:lnTo>
                  <a:pt x="1221" y="380"/>
                </a:lnTo>
                <a:lnTo>
                  <a:pt x="1236" y="371"/>
                </a:lnTo>
                <a:lnTo>
                  <a:pt x="1255" y="368"/>
                </a:lnTo>
                <a:lnTo>
                  <a:pt x="1262" y="371"/>
                </a:lnTo>
                <a:lnTo>
                  <a:pt x="1269" y="376"/>
                </a:lnTo>
                <a:lnTo>
                  <a:pt x="1273" y="382"/>
                </a:lnTo>
                <a:lnTo>
                  <a:pt x="1277" y="387"/>
                </a:lnTo>
                <a:lnTo>
                  <a:pt x="1280" y="394"/>
                </a:lnTo>
                <a:lnTo>
                  <a:pt x="1281" y="400"/>
                </a:lnTo>
                <a:lnTo>
                  <a:pt x="1278" y="408"/>
                </a:lnTo>
                <a:lnTo>
                  <a:pt x="1276" y="414"/>
                </a:lnTo>
                <a:lnTo>
                  <a:pt x="1271" y="420"/>
                </a:lnTo>
                <a:lnTo>
                  <a:pt x="1267" y="421"/>
                </a:lnTo>
                <a:lnTo>
                  <a:pt x="1261" y="423"/>
                </a:lnTo>
                <a:lnTo>
                  <a:pt x="1255" y="423"/>
                </a:lnTo>
                <a:lnTo>
                  <a:pt x="1251" y="421"/>
                </a:lnTo>
                <a:lnTo>
                  <a:pt x="1247" y="419"/>
                </a:lnTo>
                <a:lnTo>
                  <a:pt x="1241" y="415"/>
                </a:lnTo>
                <a:lnTo>
                  <a:pt x="1239" y="410"/>
                </a:lnTo>
                <a:lnTo>
                  <a:pt x="1238" y="407"/>
                </a:lnTo>
                <a:lnTo>
                  <a:pt x="1238" y="400"/>
                </a:lnTo>
                <a:lnTo>
                  <a:pt x="1241" y="397"/>
                </a:lnTo>
                <a:lnTo>
                  <a:pt x="1240" y="395"/>
                </a:lnTo>
                <a:lnTo>
                  <a:pt x="1237" y="395"/>
                </a:lnTo>
                <a:lnTo>
                  <a:pt x="1236" y="395"/>
                </a:lnTo>
                <a:lnTo>
                  <a:pt x="1234" y="395"/>
                </a:lnTo>
                <a:lnTo>
                  <a:pt x="1224" y="405"/>
                </a:lnTo>
                <a:lnTo>
                  <a:pt x="1222" y="417"/>
                </a:lnTo>
                <a:lnTo>
                  <a:pt x="1224" y="431"/>
                </a:lnTo>
                <a:lnTo>
                  <a:pt x="1234" y="441"/>
                </a:lnTo>
                <a:lnTo>
                  <a:pt x="1241" y="446"/>
                </a:lnTo>
                <a:lnTo>
                  <a:pt x="1251" y="450"/>
                </a:lnTo>
                <a:lnTo>
                  <a:pt x="1259" y="450"/>
                </a:lnTo>
                <a:lnTo>
                  <a:pt x="1266" y="450"/>
                </a:lnTo>
                <a:lnTo>
                  <a:pt x="1288" y="443"/>
                </a:lnTo>
                <a:lnTo>
                  <a:pt x="1302" y="429"/>
                </a:lnTo>
                <a:lnTo>
                  <a:pt x="1311" y="412"/>
                </a:lnTo>
                <a:lnTo>
                  <a:pt x="1312" y="389"/>
                </a:lnTo>
                <a:lnTo>
                  <a:pt x="1308" y="369"/>
                </a:lnTo>
                <a:lnTo>
                  <a:pt x="1308" y="367"/>
                </a:lnTo>
                <a:lnTo>
                  <a:pt x="1305" y="362"/>
                </a:lnTo>
                <a:lnTo>
                  <a:pt x="1298" y="352"/>
                </a:lnTo>
                <a:lnTo>
                  <a:pt x="1288" y="342"/>
                </a:lnTo>
                <a:lnTo>
                  <a:pt x="1274" y="333"/>
                </a:lnTo>
                <a:lnTo>
                  <a:pt x="1256" y="327"/>
                </a:lnTo>
                <a:lnTo>
                  <a:pt x="1233" y="324"/>
                </a:lnTo>
                <a:lnTo>
                  <a:pt x="1204" y="325"/>
                </a:lnTo>
                <a:lnTo>
                  <a:pt x="1228" y="322"/>
                </a:lnTo>
                <a:lnTo>
                  <a:pt x="1252" y="322"/>
                </a:lnTo>
                <a:lnTo>
                  <a:pt x="1276" y="326"/>
                </a:lnTo>
                <a:lnTo>
                  <a:pt x="1297" y="340"/>
                </a:lnTo>
                <a:lnTo>
                  <a:pt x="1313" y="360"/>
                </a:lnTo>
                <a:lnTo>
                  <a:pt x="1321" y="381"/>
                </a:lnTo>
                <a:lnTo>
                  <a:pt x="1322" y="406"/>
                </a:lnTo>
                <a:lnTo>
                  <a:pt x="1314" y="428"/>
                </a:lnTo>
                <a:lnTo>
                  <a:pt x="1298" y="447"/>
                </a:lnTo>
                <a:lnTo>
                  <a:pt x="1278" y="458"/>
                </a:lnTo>
                <a:lnTo>
                  <a:pt x="1255" y="461"/>
                </a:lnTo>
                <a:close/>
                <a:moveTo>
                  <a:pt x="1389" y="569"/>
                </a:moveTo>
                <a:lnTo>
                  <a:pt x="1399" y="562"/>
                </a:lnTo>
                <a:lnTo>
                  <a:pt x="1430" y="530"/>
                </a:lnTo>
                <a:lnTo>
                  <a:pt x="1450" y="496"/>
                </a:lnTo>
                <a:lnTo>
                  <a:pt x="1466" y="455"/>
                </a:lnTo>
                <a:lnTo>
                  <a:pt x="1472" y="414"/>
                </a:lnTo>
                <a:lnTo>
                  <a:pt x="1470" y="372"/>
                </a:lnTo>
                <a:lnTo>
                  <a:pt x="1462" y="331"/>
                </a:lnTo>
                <a:lnTo>
                  <a:pt x="1442" y="292"/>
                </a:lnTo>
                <a:lnTo>
                  <a:pt x="1415" y="258"/>
                </a:lnTo>
                <a:lnTo>
                  <a:pt x="1381" y="227"/>
                </a:lnTo>
                <a:lnTo>
                  <a:pt x="1341" y="202"/>
                </a:lnTo>
                <a:lnTo>
                  <a:pt x="1303" y="184"/>
                </a:lnTo>
                <a:lnTo>
                  <a:pt x="1251" y="167"/>
                </a:lnTo>
                <a:lnTo>
                  <a:pt x="1195" y="155"/>
                </a:lnTo>
                <a:lnTo>
                  <a:pt x="1138" y="151"/>
                </a:lnTo>
                <a:lnTo>
                  <a:pt x="1079" y="150"/>
                </a:lnTo>
                <a:lnTo>
                  <a:pt x="1016" y="150"/>
                </a:lnTo>
                <a:lnTo>
                  <a:pt x="954" y="153"/>
                </a:lnTo>
                <a:lnTo>
                  <a:pt x="923" y="154"/>
                </a:lnTo>
                <a:lnTo>
                  <a:pt x="946" y="188"/>
                </a:lnTo>
                <a:lnTo>
                  <a:pt x="981" y="248"/>
                </a:lnTo>
                <a:lnTo>
                  <a:pt x="1009" y="316"/>
                </a:lnTo>
                <a:lnTo>
                  <a:pt x="1031" y="365"/>
                </a:lnTo>
                <a:lnTo>
                  <a:pt x="1047" y="419"/>
                </a:lnTo>
                <a:lnTo>
                  <a:pt x="1051" y="439"/>
                </a:lnTo>
                <a:lnTo>
                  <a:pt x="1088" y="454"/>
                </a:lnTo>
                <a:lnTo>
                  <a:pt x="1087" y="436"/>
                </a:lnTo>
                <a:lnTo>
                  <a:pt x="1092" y="405"/>
                </a:lnTo>
                <a:lnTo>
                  <a:pt x="1107" y="374"/>
                </a:lnTo>
                <a:lnTo>
                  <a:pt x="1125" y="348"/>
                </a:lnTo>
                <a:lnTo>
                  <a:pt x="1150" y="328"/>
                </a:lnTo>
                <a:lnTo>
                  <a:pt x="1174" y="313"/>
                </a:lnTo>
                <a:lnTo>
                  <a:pt x="1200" y="306"/>
                </a:lnTo>
                <a:lnTo>
                  <a:pt x="1229" y="305"/>
                </a:lnTo>
                <a:lnTo>
                  <a:pt x="1256" y="309"/>
                </a:lnTo>
                <a:lnTo>
                  <a:pt x="1280" y="318"/>
                </a:lnTo>
                <a:lnTo>
                  <a:pt x="1303" y="333"/>
                </a:lnTo>
                <a:lnTo>
                  <a:pt x="1319" y="356"/>
                </a:lnTo>
                <a:lnTo>
                  <a:pt x="1326" y="367"/>
                </a:lnTo>
                <a:lnTo>
                  <a:pt x="1308" y="343"/>
                </a:lnTo>
                <a:lnTo>
                  <a:pt x="1284" y="323"/>
                </a:lnTo>
                <a:lnTo>
                  <a:pt x="1258" y="313"/>
                </a:lnTo>
                <a:lnTo>
                  <a:pt x="1226" y="308"/>
                </a:lnTo>
                <a:lnTo>
                  <a:pt x="1195" y="311"/>
                </a:lnTo>
                <a:lnTo>
                  <a:pt x="1168" y="321"/>
                </a:lnTo>
                <a:lnTo>
                  <a:pt x="1137" y="343"/>
                </a:lnTo>
                <a:lnTo>
                  <a:pt x="1114" y="370"/>
                </a:lnTo>
                <a:lnTo>
                  <a:pt x="1100" y="403"/>
                </a:lnTo>
                <a:lnTo>
                  <a:pt x="1094" y="438"/>
                </a:lnTo>
                <a:lnTo>
                  <a:pt x="1095" y="457"/>
                </a:lnTo>
                <a:lnTo>
                  <a:pt x="1126" y="470"/>
                </a:lnTo>
                <a:lnTo>
                  <a:pt x="1203" y="500"/>
                </a:lnTo>
                <a:lnTo>
                  <a:pt x="1280" y="528"/>
                </a:lnTo>
                <a:lnTo>
                  <a:pt x="1355" y="556"/>
                </a:lnTo>
                <a:lnTo>
                  <a:pt x="1389" y="569"/>
                </a:lnTo>
                <a:close/>
                <a:moveTo>
                  <a:pt x="1283" y="608"/>
                </a:moveTo>
                <a:lnTo>
                  <a:pt x="1326" y="599"/>
                </a:lnTo>
                <a:lnTo>
                  <a:pt x="1352" y="589"/>
                </a:lnTo>
                <a:lnTo>
                  <a:pt x="1345" y="587"/>
                </a:lnTo>
                <a:lnTo>
                  <a:pt x="1268" y="562"/>
                </a:lnTo>
                <a:lnTo>
                  <a:pt x="1190" y="535"/>
                </a:lnTo>
                <a:lnTo>
                  <a:pt x="1111" y="506"/>
                </a:lnTo>
                <a:lnTo>
                  <a:pt x="1103" y="503"/>
                </a:lnTo>
                <a:lnTo>
                  <a:pt x="1104" y="507"/>
                </a:lnTo>
                <a:lnTo>
                  <a:pt x="1122" y="539"/>
                </a:lnTo>
                <a:lnTo>
                  <a:pt x="1147" y="563"/>
                </a:lnTo>
                <a:lnTo>
                  <a:pt x="1175" y="583"/>
                </a:lnTo>
                <a:lnTo>
                  <a:pt x="1208" y="597"/>
                </a:lnTo>
                <a:lnTo>
                  <a:pt x="1241" y="607"/>
                </a:lnTo>
                <a:lnTo>
                  <a:pt x="1283" y="608"/>
                </a:lnTo>
                <a:close/>
                <a:moveTo>
                  <a:pt x="2186" y="625"/>
                </a:moveTo>
                <a:lnTo>
                  <a:pt x="2134" y="623"/>
                </a:lnTo>
                <a:lnTo>
                  <a:pt x="2083" y="613"/>
                </a:lnTo>
                <a:lnTo>
                  <a:pt x="2034" y="597"/>
                </a:lnTo>
                <a:lnTo>
                  <a:pt x="1990" y="572"/>
                </a:lnTo>
                <a:lnTo>
                  <a:pt x="1947" y="539"/>
                </a:lnTo>
                <a:lnTo>
                  <a:pt x="1914" y="503"/>
                </a:lnTo>
                <a:lnTo>
                  <a:pt x="1888" y="464"/>
                </a:lnTo>
                <a:lnTo>
                  <a:pt x="1869" y="421"/>
                </a:lnTo>
                <a:lnTo>
                  <a:pt x="1857" y="373"/>
                </a:lnTo>
                <a:lnTo>
                  <a:pt x="1852" y="323"/>
                </a:lnTo>
                <a:lnTo>
                  <a:pt x="1852" y="276"/>
                </a:lnTo>
                <a:lnTo>
                  <a:pt x="1859" y="229"/>
                </a:lnTo>
                <a:lnTo>
                  <a:pt x="1874" y="184"/>
                </a:lnTo>
                <a:lnTo>
                  <a:pt x="1893" y="145"/>
                </a:lnTo>
                <a:lnTo>
                  <a:pt x="1893" y="145"/>
                </a:lnTo>
                <a:lnTo>
                  <a:pt x="1864" y="160"/>
                </a:lnTo>
                <a:lnTo>
                  <a:pt x="1834" y="170"/>
                </a:lnTo>
                <a:lnTo>
                  <a:pt x="1803" y="175"/>
                </a:lnTo>
                <a:lnTo>
                  <a:pt x="1770" y="172"/>
                </a:lnTo>
                <a:lnTo>
                  <a:pt x="1741" y="164"/>
                </a:lnTo>
                <a:lnTo>
                  <a:pt x="1711" y="150"/>
                </a:lnTo>
                <a:lnTo>
                  <a:pt x="1705" y="145"/>
                </a:lnTo>
                <a:lnTo>
                  <a:pt x="1687" y="135"/>
                </a:lnTo>
                <a:lnTo>
                  <a:pt x="1668" y="114"/>
                </a:lnTo>
                <a:lnTo>
                  <a:pt x="1652" y="90"/>
                </a:lnTo>
                <a:lnTo>
                  <a:pt x="1642" y="62"/>
                </a:lnTo>
                <a:lnTo>
                  <a:pt x="1643" y="33"/>
                </a:lnTo>
                <a:lnTo>
                  <a:pt x="1636" y="46"/>
                </a:lnTo>
                <a:lnTo>
                  <a:pt x="1620" y="63"/>
                </a:lnTo>
                <a:lnTo>
                  <a:pt x="1600" y="76"/>
                </a:lnTo>
                <a:lnTo>
                  <a:pt x="1575" y="81"/>
                </a:lnTo>
                <a:lnTo>
                  <a:pt x="1552" y="82"/>
                </a:lnTo>
                <a:lnTo>
                  <a:pt x="1529" y="73"/>
                </a:lnTo>
                <a:lnTo>
                  <a:pt x="1511" y="57"/>
                </a:lnTo>
                <a:lnTo>
                  <a:pt x="1501" y="40"/>
                </a:lnTo>
                <a:lnTo>
                  <a:pt x="1498" y="18"/>
                </a:lnTo>
                <a:lnTo>
                  <a:pt x="1501" y="10"/>
                </a:lnTo>
                <a:lnTo>
                  <a:pt x="1502" y="10"/>
                </a:lnTo>
                <a:lnTo>
                  <a:pt x="1502" y="11"/>
                </a:lnTo>
                <a:lnTo>
                  <a:pt x="1501" y="33"/>
                </a:lnTo>
                <a:lnTo>
                  <a:pt x="1509" y="51"/>
                </a:lnTo>
                <a:lnTo>
                  <a:pt x="1525" y="68"/>
                </a:lnTo>
                <a:lnTo>
                  <a:pt x="1545" y="77"/>
                </a:lnTo>
                <a:lnTo>
                  <a:pt x="1566" y="81"/>
                </a:lnTo>
                <a:lnTo>
                  <a:pt x="1588" y="77"/>
                </a:lnTo>
                <a:lnTo>
                  <a:pt x="1608" y="67"/>
                </a:lnTo>
                <a:lnTo>
                  <a:pt x="1631" y="49"/>
                </a:lnTo>
                <a:lnTo>
                  <a:pt x="1644" y="25"/>
                </a:lnTo>
                <a:lnTo>
                  <a:pt x="1646" y="11"/>
                </a:lnTo>
                <a:lnTo>
                  <a:pt x="1668" y="11"/>
                </a:lnTo>
                <a:lnTo>
                  <a:pt x="1662" y="38"/>
                </a:lnTo>
                <a:lnTo>
                  <a:pt x="1665" y="69"/>
                </a:lnTo>
                <a:lnTo>
                  <a:pt x="1678" y="97"/>
                </a:lnTo>
                <a:lnTo>
                  <a:pt x="1698" y="121"/>
                </a:lnTo>
                <a:lnTo>
                  <a:pt x="1726" y="138"/>
                </a:lnTo>
                <a:lnTo>
                  <a:pt x="1758" y="146"/>
                </a:lnTo>
                <a:lnTo>
                  <a:pt x="1790" y="142"/>
                </a:lnTo>
                <a:lnTo>
                  <a:pt x="1821" y="135"/>
                </a:lnTo>
                <a:lnTo>
                  <a:pt x="1846" y="118"/>
                </a:lnTo>
                <a:lnTo>
                  <a:pt x="1871" y="96"/>
                </a:lnTo>
                <a:lnTo>
                  <a:pt x="1887" y="67"/>
                </a:lnTo>
                <a:lnTo>
                  <a:pt x="1896" y="30"/>
                </a:lnTo>
                <a:lnTo>
                  <a:pt x="1897" y="13"/>
                </a:lnTo>
                <a:lnTo>
                  <a:pt x="1908" y="13"/>
                </a:lnTo>
                <a:lnTo>
                  <a:pt x="1908" y="28"/>
                </a:lnTo>
                <a:lnTo>
                  <a:pt x="1898" y="68"/>
                </a:lnTo>
                <a:lnTo>
                  <a:pt x="1878" y="102"/>
                </a:lnTo>
                <a:lnTo>
                  <a:pt x="1853" y="128"/>
                </a:lnTo>
                <a:lnTo>
                  <a:pt x="1823" y="146"/>
                </a:lnTo>
                <a:lnTo>
                  <a:pt x="1787" y="158"/>
                </a:lnTo>
                <a:lnTo>
                  <a:pt x="1751" y="159"/>
                </a:lnTo>
                <a:lnTo>
                  <a:pt x="1728" y="153"/>
                </a:lnTo>
                <a:lnTo>
                  <a:pt x="1734" y="156"/>
                </a:lnTo>
                <a:lnTo>
                  <a:pt x="1765" y="168"/>
                </a:lnTo>
                <a:lnTo>
                  <a:pt x="1799" y="169"/>
                </a:lnTo>
                <a:lnTo>
                  <a:pt x="1834" y="164"/>
                </a:lnTo>
                <a:lnTo>
                  <a:pt x="1866" y="153"/>
                </a:lnTo>
                <a:lnTo>
                  <a:pt x="1894" y="137"/>
                </a:lnTo>
                <a:lnTo>
                  <a:pt x="1910" y="122"/>
                </a:lnTo>
                <a:lnTo>
                  <a:pt x="1923" y="106"/>
                </a:lnTo>
                <a:lnTo>
                  <a:pt x="1934" y="95"/>
                </a:lnTo>
                <a:lnTo>
                  <a:pt x="1946" y="77"/>
                </a:lnTo>
                <a:lnTo>
                  <a:pt x="1962" y="37"/>
                </a:lnTo>
                <a:lnTo>
                  <a:pt x="1963" y="13"/>
                </a:lnTo>
                <a:lnTo>
                  <a:pt x="1972" y="13"/>
                </a:lnTo>
                <a:lnTo>
                  <a:pt x="1969" y="30"/>
                </a:lnTo>
                <a:lnTo>
                  <a:pt x="1958" y="67"/>
                </a:lnTo>
                <a:lnTo>
                  <a:pt x="1953" y="77"/>
                </a:lnTo>
                <a:lnTo>
                  <a:pt x="1956" y="73"/>
                </a:lnTo>
                <a:lnTo>
                  <a:pt x="1997" y="47"/>
                </a:lnTo>
                <a:lnTo>
                  <a:pt x="2044" y="30"/>
                </a:lnTo>
                <a:lnTo>
                  <a:pt x="2088" y="23"/>
                </a:lnTo>
                <a:lnTo>
                  <a:pt x="2133" y="27"/>
                </a:lnTo>
                <a:lnTo>
                  <a:pt x="2175" y="40"/>
                </a:lnTo>
                <a:lnTo>
                  <a:pt x="2214" y="60"/>
                </a:lnTo>
                <a:lnTo>
                  <a:pt x="2250" y="88"/>
                </a:lnTo>
                <a:lnTo>
                  <a:pt x="2276" y="122"/>
                </a:lnTo>
                <a:lnTo>
                  <a:pt x="2296" y="162"/>
                </a:lnTo>
                <a:lnTo>
                  <a:pt x="2302" y="201"/>
                </a:lnTo>
                <a:lnTo>
                  <a:pt x="2298" y="240"/>
                </a:lnTo>
                <a:lnTo>
                  <a:pt x="2285" y="276"/>
                </a:lnTo>
                <a:lnTo>
                  <a:pt x="2262" y="307"/>
                </a:lnTo>
                <a:lnTo>
                  <a:pt x="2280" y="281"/>
                </a:lnTo>
                <a:lnTo>
                  <a:pt x="2294" y="246"/>
                </a:lnTo>
                <a:lnTo>
                  <a:pt x="2299" y="209"/>
                </a:lnTo>
                <a:lnTo>
                  <a:pt x="2296" y="171"/>
                </a:lnTo>
                <a:lnTo>
                  <a:pt x="2278" y="134"/>
                </a:lnTo>
                <a:lnTo>
                  <a:pt x="2254" y="101"/>
                </a:lnTo>
                <a:lnTo>
                  <a:pt x="2225" y="70"/>
                </a:lnTo>
                <a:lnTo>
                  <a:pt x="2189" y="49"/>
                </a:lnTo>
                <a:lnTo>
                  <a:pt x="2148" y="33"/>
                </a:lnTo>
                <a:lnTo>
                  <a:pt x="2107" y="27"/>
                </a:lnTo>
                <a:lnTo>
                  <a:pt x="2065" y="29"/>
                </a:lnTo>
                <a:lnTo>
                  <a:pt x="2017" y="43"/>
                </a:lnTo>
                <a:lnTo>
                  <a:pt x="1978" y="65"/>
                </a:lnTo>
                <a:lnTo>
                  <a:pt x="1946" y="89"/>
                </a:lnTo>
                <a:lnTo>
                  <a:pt x="1941" y="98"/>
                </a:lnTo>
                <a:lnTo>
                  <a:pt x="1916" y="124"/>
                </a:lnTo>
                <a:lnTo>
                  <a:pt x="1913" y="126"/>
                </a:lnTo>
                <a:lnTo>
                  <a:pt x="1892" y="163"/>
                </a:lnTo>
                <a:lnTo>
                  <a:pt x="1874" y="205"/>
                </a:lnTo>
                <a:lnTo>
                  <a:pt x="1863" y="248"/>
                </a:lnTo>
                <a:lnTo>
                  <a:pt x="1858" y="293"/>
                </a:lnTo>
                <a:lnTo>
                  <a:pt x="1859" y="339"/>
                </a:lnTo>
                <a:lnTo>
                  <a:pt x="1868" y="384"/>
                </a:lnTo>
                <a:lnTo>
                  <a:pt x="1879" y="428"/>
                </a:lnTo>
                <a:lnTo>
                  <a:pt x="1899" y="468"/>
                </a:lnTo>
                <a:lnTo>
                  <a:pt x="1927" y="505"/>
                </a:lnTo>
                <a:lnTo>
                  <a:pt x="1966" y="542"/>
                </a:lnTo>
                <a:lnTo>
                  <a:pt x="2010" y="573"/>
                </a:lnTo>
                <a:lnTo>
                  <a:pt x="2058" y="592"/>
                </a:lnTo>
                <a:lnTo>
                  <a:pt x="2107" y="607"/>
                </a:lnTo>
                <a:lnTo>
                  <a:pt x="2161" y="613"/>
                </a:lnTo>
                <a:lnTo>
                  <a:pt x="2215" y="612"/>
                </a:lnTo>
                <a:lnTo>
                  <a:pt x="2266" y="603"/>
                </a:lnTo>
                <a:lnTo>
                  <a:pt x="2317" y="590"/>
                </a:lnTo>
                <a:lnTo>
                  <a:pt x="2367" y="567"/>
                </a:lnTo>
                <a:lnTo>
                  <a:pt x="2411" y="540"/>
                </a:lnTo>
                <a:lnTo>
                  <a:pt x="2453" y="505"/>
                </a:lnTo>
                <a:lnTo>
                  <a:pt x="2494" y="461"/>
                </a:lnTo>
                <a:lnTo>
                  <a:pt x="2528" y="415"/>
                </a:lnTo>
                <a:lnTo>
                  <a:pt x="2555" y="365"/>
                </a:lnTo>
                <a:lnTo>
                  <a:pt x="2576" y="310"/>
                </a:lnTo>
                <a:lnTo>
                  <a:pt x="2589" y="253"/>
                </a:lnTo>
                <a:lnTo>
                  <a:pt x="2593" y="196"/>
                </a:lnTo>
                <a:lnTo>
                  <a:pt x="2592" y="136"/>
                </a:lnTo>
                <a:lnTo>
                  <a:pt x="2583" y="81"/>
                </a:lnTo>
                <a:lnTo>
                  <a:pt x="2566" y="23"/>
                </a:lnTo>
                <a:lnTo>
                  <a:pt x="2563" y="18"/>
                </a:lnTo>
                <a:lnTo>
                  <a:pt x="2584" y="18"/>
                </a:lnTo>
                <a:lnTo>
                  <a:pt x="2598" y="64"/>
                </a:lnTo>
                <a:lnTo>
                  <a:pt x="2610" y="124"/>
                </a:lnTo>
                <a:lnTo>
                  <a:pt x="2611" y="188"/>
                </a:lnTo>
                <a:lnTo>
                  <a:pt x="2605" y="250"/>
                </a:lnTo>
                <a:lnTo>
                  <a:pt x="2594" y="310"/>
                </a:lnTo>
                <a:lnTo>
                  <a:pt x="2571" y="369"/>
                </a:lnTo>
                <a:lnTo>
                  <a:pt x="2542" y="423"/>
                </a:lnTo>
                <a:lnTo>
                  <a:pt x="2504" y="473"/>
                </a:lnTo>
                <a:lnTo>
                  <a:pt x="2468" y="511"/>
                </a:lnTo>
                <a:lnTo>
                  <a:pt x="2428" y="544"/>
                </a:lnTo>
                <a:lnTo>
                  <a:pt x="2384" y="573"/>
                </a:lnTo>
                <a:lnTo>
                  <a:pt x="2337" y="596"/>
                </a:lnTo>
                <a:lnTo>
                  <a:pt x="2288" y="611"/>
                </a:lnTo>
                <a:lnTo>
                  <a:pt x="2237" y="621"/>
                </a:lnTo>
                <a:lnTo>
                  <a:pt x="2186" y="625"/>
                </a:lnTo>
                <a:close/>
                <a:moveTo>
                  <a:pt x="324" y="614"/>
                </a:moveTo>
                <a:lnTo>
                  <a:pt x="329" y="573"/>
                </a:lnTo>
                <a:lnTo>
                  <a:pt x="346" y="520"/>
                </a:lnTo>
                <a:lnTo>
                  <a:pt x="371" y="475"/>
                </a:lnTo>
                <a:lnTo>
                  <a:pt x="401" y="436"/>
                </a:lnTo>
                <a:lnTo>
                  <a:pt x="438" y="401"/>
                </a:lnTo>
                <a:lnTo>
                  <a:pt x="442" y="399"/>
                </a:lnTo>
                <a:lnTo>
                  <a:pt x="417" y="331"/>
                </a:lnTo>
                <a:lnTo>
                  <a:pt x="384" y="260"/>
                </a:lnTo>
                <a:lnTo>
                  <a:pt x="339" y="186"/>
                </a:lnTo>
                <a:lnTo>
                  <a:pt x="288" y="112"/>
                </a:lnTo>
                <a:lnTo>
                  <a:pt x="251" y="63"/>
                </a:lnTo>
                <a:lnTo>
                  <a:pt x="260" y="77"/>
                </a:lnTo>
                <a:lnTo>
                  <a:pt x="283" y="129"/>
                </a:lnTo>
                <a:lnTo>
                  <a:pt x="300" y="174"/>
                </a:lnTo>
                <a:lnTo>
                  <a:pt x="307" y="218"/>
                </a:lnTo>
                <a:lnTo>
                  <a:pt x="309" y="260"/>
                </a:lnTo>
                <a:lnTo>
                  <a:pt x="308" y="299"/>
                </a:lnTo>
                <a:lnTo>
                  <a:pt x="297" y="333"/>
                </a:lnTo>
                <a:lnTo>
                  <a:pt x="285" y="363"/>
                </a:lnTo>
                <a:lnTo>
                  <a:pt x="270" y="387"/>
                </a:lnTo>
                <a:lnTo>
                  <a:pt x="253" y="408"/>
                </a:lnTo>
                <a:lnTo>
                  <a:pt x="233" y="424"/>
                </a:lnTo>
                <a:lnTo>
                  <a:pt x="200" y="448"/>
                </a:lnTo>
                <a:lnTo>
                  <a:pt x="162" y="458"/>
                </a:lnTo>
                <a:lnTo>
                  <a:pt x="143" y="461"/>
                </a:lnTo>
                <a:lnTo>
                  <a:pt x="181" y="471"/>
                </a:lnTo>
                <a:lnTo>
                  <a:pt x="214" y="491"/>
                </a:lnTo>
                <a:lnTo>
                  <a:pt x="243" y="514"/>
                </a:lnTo>
                <a:lnTo>
                  <a:pt x="247" y="520"/>
                </a:lnTo>
                <a:lnTo>
                  <a:pt x="250" y="521"/>
                </a:lnTo>
                <a:lnTo>
                  <a:pt x="281" y="544"/>
                </a:lnTo>
                <a:lnTo>
                  <a:pt x="307" y="577"/>
                </a:lnTo>
                <a:lnTo>
                  <a:pt x="324" y="614"/>
                </a:lnTo>
                <a:close/>
                <a:moveTo>
                  <a:pt x="159" y="775"/>
                </a:moveTo>
                <a:lnTo>
                  <a:pt x="125" y="774"/>
                </a:lnTo>
                <a:lnTo>
                  <a:pt x="162" y="774"/>
                </a:lnTo>
                <a:lnTo>
                  <a:pt x="159" y="775"/>
                </a:lnTo>
                <a:close/>
                <a:moveTo>
                  <a:pt x="398" y="823"/>
                </a:moveTo>
                <a:lnTo>
                  <a:pt x="425" y="784"/>
                </a:lnTo>
                <a:lnTo>
                  <a:pt x="447" y="736"/>
                </a:lnTo>
                <a:lnTo>
                  <a:pt x="461" y="683"/>
                </a:lnTo>
                <a:lnTo>
                  <a:pt x="469" y="611"/>
                </a:lnTo>
                <a:lnTo>
                  <a:pt x="470" y="539"/>
                </a:lnTo>
                <a:lnTo>
                  <a:pt x="459" y="470"/>
                </a:lnTo>
                <a:lnTo>
                  <a:pt x="445" y="410"/>
                </a:lnTo>
                <a:lnTo>
                  <a:pt x="440" y="415"/>
                </a:lnTo>
                <a:lnTo>
                  <a:pt x="403" y="448"/>
                </a:lnTo>
                <a:lnTo>
                  <a:pt x="377" y="486"/>
                </a:lnTo>
                <a:lnTo>
                  <a:pt x="354" y="529"/>
                </a:lnTo>
                <a:lnTo>
                  <a:pt x="340" y="573"/>
                </a:lnTo>
                <a:lnTo>
                  <a:pt x="333" y="619"/>
                </a:lnTo>
                <a:lnTo>
                  <a:pt x="335" y="668"/>
                </a:lnTo>
                <a:lnTo>
                  <a:pt x="344" y="713"/>
                </a:lnTo>
                <a:lnTo>
                  <a:pt x="359" y="756"/>
                </a:lnTo>
                <a:lnTo>
                  <a:pt x="381" y="799"/>
                </a:lnTo>
                <a:lnTo>
                  <a:pt x="398" y="823"/>
                </a:lnTo>
                <a:close/>
                <a:moveTo>
                  <a:pt x="164" y="826"/>
                </a:moveTo>
                <a:lnTo>
                  <a:pt x="141" y="818"/>
                </a:lnTo>
                <a:lnTo>
                  <a:pt x="113" y="798"/>
                </a:lnTo>
                <a:lnTo>
                  <a:pt x="91" y="772"/>
                </a:lnTo>
                <a:lnTo>
                  <a:pt x="75" y="740"/>
                </a:lnTo>
                <a:lnTo>
                  <a:pt x="73" y="705"/>
                </a:lnTo>
                <a:lnTo>
                  <a:pt x="78" y="739"/>
                </a:lnTo>
                <a:lnTo>
                  <a:pt x="90" y="769"/>
                </a:lnTo>
                <a:lnTo>
                  <a:pt x="111" y="795"/>
                </a:lnTo>
                <a:lnTo>
                  <a:pt x="139" y="816"/>
                </a:lnTo>
                <a:lnTo>
                  <a:pt x="164" y="826"/>
                </a:lnTo>
                <a:close/>
                <a:moveTo>
                  <a:pt x="170" y="828"/>
                </a:moveTo>
                <a:lnTo>
                  <a:pt x="169" y="828"/>
                </a:lnTo>
                <a:lnTo>
                  <a:pt x="164" y="826"/>
                </a:lnTo>
                <a:lnTo>
                  <a:pt x="170" y="828"/>
                </a:lnTo>
                <a:close/>
                <a:moveTo>
                  <a:pt x="867" y="890"/>
                </a:moveTo>
                <a:lnTo>
                  <a:pt x="907" y="862"/>
                </a:lnTo>
                <a:lnTo>
                  <a:pt x="953" y="818"/>
                </a:lnTo>
                <a:lnTo>
                  <a:pt x="993" y="766"/>
                </a:lnTo>
                <a:lnTo>
                  <a:pt x="1025" y="710"/>
                </a:lnTo>
                <a:lnTo>
                  <a:pt x="1042" y="658"/>
                </a:lnTo>
                <a:lnTo>
                  <a:pt x="1049" y="602"/>
                </a:lnTo>
                <a:lnTo>
                  <a:pt x="1052" y="543"/>
                </a:lnTo>
                <a:lnTo>
                  <a:pt x="1046" y="485"/>
                </a:lnTo>
                <a:lnTo>
                  <a:pt x="1046" y="483"/>
                </a:lnTo>
                <a:lnTo>
                  <a:pt x="1033" y="478"/>
                </a:lnTo>
                <a:lnTo>
                  <a:pt x="956" y="445"/>
                </a:lnTo>
                <a:lnTo>
                  <a:pt x="883" y="409"/>
                </a:lnTo>
                <a:lnTo>
                  <a:pt x="790" y="363"/>
                </a:lnTo>
                <a:lnTo>
                  <a:pt x="694" y="313"/>
                </a:lnTo>
                <a:lnTo>
                  <a:pt x="602" y="257"/>
                </a:lnTo>
                <a:lnTo>
                  <a:pt x="508" y="197"/>
                </a:lnTo>
                <a:lnTo>
                  <a:pt x="418" y="134"/>
                </a:lnTo>
                <a:lnTo>
                  <a:pt x="387" y="111"/>
                </a:lnTo>
                <a:lnTo>
                  <a:pt x="411" y="136"/>
                </a:lnTo>
                <a:lnTo>
                  <a:pt x="506" y="250"/>
                </a:lnTo>
                <a:lnTo>
                  <a:pt x="578" y="345"/>
                </a:lnTo>
                <a:lnTo>
                  <a:pt x="627" y="348"/>
                </a:lnTo>
                <a:lnTo>
                  <a:pt x="668" y="356"/>
                </a:lnTo>
                <a:lnTo>
                  <a:pt x="708" y="370"/>
                </a:lnTo>
                <a:lnTo>
                  <a:pt x="741" y="394"/>
                </a:lnTo>
                <a:lnTo>
                  <a:pt x="771" y="423"/>
                </a:lnTo>
                <a:lnTo>
                  <a:pt x="793" y="457"/>
                </a:lnTo>
                <a:lnTo>
                  <a:pt x="810" y="496"/>
                </a:lnTo>
                <a:lnTo>
                  <a:pt x="815" y="538"/>
                </a:lnTo>
                <a:lnTo>
                  <a:pt x="813" y="582"/>
                </a:lnTo>
                <a:lnTo>
                  <a:pt x="805" y="604"/>
                </a:lnTo>
                <a:lnTo>
                  <a:pt x="812" y="563"/>
                </a:lnTo>
                <a:lnTo>
                  <a:pt x="811" y="523"/>
                </a:lnTo>
                <a:lnTo>
                  <a:pt x="798" y="483"/>
                </a:lnTo>
                <a:lnTo>
                  <a:pt x="782" y="448"/>
                </a:lnTo>
                <a:lnTo>
                  <a:pt x="758" y="418"/>
                </a:lnTo>
                <a:lnTo>
                  <a:pt x="727" y="392"/>
                </a:lnTo>
                <a:lnTo>
                  <a:pt x="693" y="373"/>
                </a:lnTo>
                <a:lnTo>
                  <a:pt x="656" y="360"/>
                </a:lnTo>
                <a:lnTo>
                  <a:pt x="610" y="353"/>
                </a:lnTo>
                <a:lnTo>
                  <a:pt x="584" y="354"/>
                </a:lnTo>
                <a:lnTo>
                  <a:pt x="593" y="365"/>
                </a:lnTo>
                <a:lnTo>
                  <a:pt x="667" y="475"/>
                </a:lnTo>
                <a:lnTo>
                  <a:pt x="733" y="586"/>
                </a:lnTo>
                <a:lnTo>
                  <a:pt x="791" y="695"/>
                </a:lnTo>
                <a:lnTo>
                  <a:pt x="834" y="802"/>
                </a:lnTo>
                <a:lnTo>
                  <a:pt x="867" y="890"/>
                </a:lnTo>
                <a:close/>
                <a:moveTo>
                  <a:pt x="500" y="911"/>
                </a:moveTo>
                <a:lnTo>
                  <a:pt x="516" y="886"/>
                </a:lnTo>
                <a:lnTo>
                  <a:pt x="537" y="846"/>
                </a:lnTo>
                <a:lnTo>
                  <a:pt x="554" y="799"/>
                </a:lnTo>
                <a:lnTo>
                  <a:pt x="567" y="747"/>
                </a:lnTo>
                <a:lnTo>
                  <a:pt x="577" y="692"/>
                </a:lnTo>
                <a:lnTo>
                  <a:pt x="580" y="634"/>
                </a:lnTo>
                <a:lnTo>
                  <a:pt x="577" y="572"/>
                </a:lnTo>
                <a:lnTo>
                  <a:pt x="569" y="507"/>
                </a:lnTo>
                <a:lnTo>
                  <a:pt x="551" y="440"/>
                </a:lnTo>
                <a:lnTo>
                  <a:pt x="528" y="368"/>
                </a:lnTo>
                <a:lnTo>
                  <a:pt x="527" y="366"/>
                </a:lnTo>
                <a:lnTo>
                  <a:pt x="520" y="368"/>
                </a:lnTo>
                <a:lnTo>
                  <a:pt x="479" y="387"/>
                </a:lnTo>
                <a:lnTo>
                  <a:pt x="489" y="419"/>
                </a:lnTo>
                <a:lnTo>
                  <a:pt x="503" y="469"/>
                </a:lnTo>
                <a:lnTo>
                  <a:pt x="510" y="513"/>
                </a:lnTo>
                <a:lnTo>
                  <a:pt x="514" y="555"/>
                </a:lnTo>
                <a:lnTo>
                  <a:pt x="516" y="588"/>
                </a:lnTo>
                <a:lnTo>
                  <a:pt x="514" y="619"/>
                </a:lnTo>
                <a:lnTo>
                  <a:pt x="512" y="641"/>
                </a:lnTo>
                <a:lnTo>
                  <a:pt x="510" y="658"/>
                </a:lnTo>
                <a:lnTo>
                  <a:pt x="509" y="667"/>
                </a:lnTo>
                <a:lnTo>
                  <a:pt x="506" y="672"/>
                </a:lnTo>
                <a:lnTo>
                  <a:pt x="494" y="726"/>
                </a:lnTo>
                <a:lnTo>
                  <a:pt x="473" y="775"/>
                </a:lnTo>
                <a:lnTo>
                  <a:pt x="444" y="820"/>
                </a:lnTo>
                <a:lnTo>
                  <a:pt x="419" y="849"/>
                </a:lnTo>
                <a:lnTo>
                  <a:pt x="442" y="872"/>
                </a:lnTo>
                <a:lnTo>
                  <a:pt x="485" y="903"/>
                </a:lnTo>
                <a:lnTo>
                  <a:pt x="500" y="911"/>
                </a:lnTo>
                <a:close/>
                <a:moveTo>
                  <a:pt x="575" y="943"/>
                </a:moveTo>
                <a:lnTo>
                  <a:pt x="591" y="913"/>
                </a:lnTo>
                <a:lnTo>
                  <a:pt x="622" y="834"/>
                </a:lnTo>
                <a:lnTo>
                  <a:pt x="642" y="757"/>
                </a:lnTo>
                <a:lnTo>
                  <a:pt x="649" y="678"/>
                </a:lnTo>
                <a:lnTo>
                  <a:pt x="649" y="599"/>
                </a:lnTo>
                <a:lnTo>
                  <a:pt x="637" y="521"/>
                </a:lnTo>
                <a:lnTo>
                  <a:pt x="623" y="470"/>
                </a:lnTo>
                <a:lnTo>
                  <a:pt x="620" y="465"/>
                </a:lnTo>
                <a:lnTo>
                  <a:pt x="552" y="359"/>
                </a:lnTo>
                <a:lnTo>
                  <a:pt x="542" y="362"/>
                </a:lnTo>
                <a:lnTo>
                  <a:pt x="569" y="433"/>
                </a:lnTo>
                <a:lnTo>
                  <a:pt x="589" y="501"/>
                </a:lnTo>
                <a:lnTo>
                  <a:pt x="601" y="566"/>
                </a:lnTo>
                <a:lnTo>
                  <a:pt x="606" y="629"/>
                </a:lnTo>
                <a:lnTo>
                  <a:pt x="605" y="687"/>
                </a:lnTo>
                <a:lnTo>
                  <a:pt x="598" y="741"/>
                </a:lnTo>
                <a:lnTo>
                  <a:pt x="586" y="792"/>
                </a:lnTo>
                <a:lnTo>
                  <a:pt x="569" y="837"/>
                </a:lnTo>
                <a:lnTo>
                  <a:pt x="547" y="879"/>
                </a:lnTo>
                <a:lnTo>
                  <a:pt x="525" y="915"/>
                </a:lnTo>
                <a:lnTo>
                  <a:pt x="520" y="922"/>
                </a:lnTo>
                <a:lnTo>
                  <a:pt x="529" y="927"/>
                </a:lnTo>
                <a:lnTo>
                  <a:pt x="575" y="943"/>
                </a:lnTo>
                <a:close/>
                <a:moveTo>
                  <a:pt x="683" y="954"/>
                </a:moveTo>
                <a:lnTo>
                  <a:pt x="738" y="945"/>
                </a:lnTo>
                <a:lnTo>
                  <a:pt x="798" y="927"/>
                </a:lnTo>
                <a:lnTo>
                  <a:pt x="818" y="917"/>
                </a:lnTo>
                <a:lnTo>
                  <a:pt x="816" y="910"/>
                </a:lnTo>
                <a:lnTo>
                  <a:pt x="781" y="801"/>
                </a:lnTo>
                <a:lnTo>
                  <a:pt x="738" y="691"/>
                </a:lnTo>
                <a:lnTo>
                  <a:pt x="684" y="577"/>
                </a:lnTo>
                <a:lnTo>
                  <a:pt x="635" y="491"/>
                </a:lnTo>
                <a:lnTo>
                  <a:pt x="636" y="495"/>
                </a:lnTo>
                <a:lnTo>
                  <a:pt x="652" y="569"/>
                </a:lnTo>
                <a:lnTo>
                  <a:pt x="659" y="646"/>
                </a:lnTo>
                <a:lnTo>
                  <a:pt x="656" y="722"/>
                </a:lnTo>
                <a:lnTo>
                  <a:pt x="641" y="800"/>
                </a:lnTo>
                <a:lnTo>
                  <a:pt x="621" y="869"/>
                </a:lnTo>
                <a:lnTo>
                  <a:pt x="590" y="936"/>
                </a:lnTo>
                <a:lnTo>
                  <a:pt x="584" y="945"/>
                </a:lnTo>
                <a:lnTo>
                  <a:pt x="631" y="952"/>
                </a:lnTo>
                <a:lnTo>
                  <a:pt x="683" y="954"/>
                </a:lnTo>
                <a:close/>
                <a:moveTo>
                  <a:pt x="1054" y="1075"/>
                </a:moveTo>
                <a:lnTo>
                  <a:pt x="1032" y="1072"/>
                </a:lnTo>
                <a:lnTo>
                  <a:pt x="1030" y="1071"/>
                </a:lnTo>
                <a:lnTo>
                  <a:pt x="1054" y="1075"/>
                </a:lnTo>
                <a:close/>
                <a:moveTo>
                  <a:pt x="241" y="1205"/>
                </a:moveTo>
                <a:lnTo>
                  <a:pt x="271" y="1197"/>
                </a:lnTo>
                <a:lnTo>
                  <a:pt x="337" y="1171"/>
                </a:lnTo>
                <a:lnTo>
                  <a:pt x="402" y="1134"/>
                </a:lnTo>
                <a:lnTo>
                  <a:pt x="459" y="1091"/>
                </a:lnTo>
                <a:lnTo>
                  <a:pt x="511" y="1038"/>
                </a:lnTo>
                <a:lnTo>
                  <a:pt x="555" y="978"/>
                </a:lnTo>
                <a:lnTo>
                  <a:pt x="567" y="957"/>
                </a:lnTo>
                <a:lnTo>
                  <a:pt x="525" y="941"/>
                </a:lnTo>
                <a:lnTo>
                  <a:pt x="511" y="933"/>
                </a:lnTo>
                <a:lnTo>
                  <a:pt x="499" y="948"/>
                </a:lnTo>
                <a:lnTo>
                  <a:pt x="470" y="976"/>
                </a:lnTo>
                <a:lnTo>
                  <a:pt x="429" y="1010"/>
                </a:lnTo>
                <a:lnTo>
                  <a:pt x="381" y="1037"/>
                </a:lnTo>
                <a:lnTo>
                  <a:pt x="330" y="1057"/>
                </a:lnTo>
                <a:lnTo>
                  <a:pt x="278" y="1068"/>
                </a:lnTo>
                <a:lnTo>
                  <a:pt x="223" y="1075"/>
                </a:lnTo>
                <a:lnTo>
                  <a:pt x="169" y="1070"/>
                </a:lnTo>
                <a:lnTo>
                  <a:pt x="129" y="1062"/>
                </a:lnTo>
                <a:lnTo>
                  <a:pt x="129" y="1062"/>
                </a:lnTo>
                <a:lnTo>
                  <a:pt x="173" y="1106"/>
                </a:lnTo>
                <a:lnTo>
                  <a:pt x="213" y="1156"/>
                </a:lnTo>
                <a:lnTo>
                  <a:pt x="241" y="1205"/>
                </a:lnTo>
                <a:close/>
                <a:moveTo>
                  <a:pt x="1810" y="1255"/>
                </a:moveTo>
                <a:lnTo>
                  <a:pt x="1802" y="1254"/>
                </a:lnTo>
                <a:lnTo>
                  <a:pt x="1793" y="1249"/>
                </a:lnTo>
                <a:lnTo>
                  <a:pt x="1783" y="1245"/>
                </a:lnTo>
                <a:lnTo>
                  <a:pt x="1774" y="1239"/>
                </a:lnTo>
                <a:lnTo>
                  <a:pt x="1767" y="1233"/>
                </a:lnTo>
                <a:lnTo>
                  <a:pt x="1758" y="1218"/>
                </a:lnTo>
                <a:lnTo>
                  <a:pt x="1754" y="1204"/>
                </a:lnTo>
                <a:lnTo>
                  <a:pt x="1752" y="1192"/>
                </a:lnTo>
                <a:lnTo>
                  <a:pt x="1751" y="1183"/>
                </a:lnTo>
                <a:lnTo>
                  <a:pt x="1758" y="1160"/>
                </a:lnTo>
                <a:lnTo>
                  <a:pt x="1767" y="1148"/>
                </a:lnTo>
                <a:lnTo>
                  <a:pt x="1772" y="1142"/>
                </a:lnTo>
                <a:lnTo>
                  <a:pt x="1778" y="1140"/>
                </a:lnTo>
                <a:lnTo>
                  <a:pt x="1774" y="1143"/>
                </a:lnTo>
                <a:lnTo>
                  <a:pt x="1769" y="1149"/>
                </a:lnTo>
                <a:lnTo>
                  <a:pt x="1766" y="1156"/>
                </a:lnTo>
                <a:lnTo>
                  <a:pt x="1764" y="1163"/>
                </a:lnTo>
                <a:lnTo>
                  <a:pt x="1764" y="1171"/>
                </a:lnTo>
                <a:lnTo>
                  <a:pt x="1763" y="1181"/>
                </a:lnTo>
                <a:lnTo>
                  <a:pt x="1765" y="1191"/>
                </a:lnTo>
                <a:lnTo>
                  <a:pt x="1772" y="1202"/>
                </a:lnTo>
                <a:lnTo>
                  <a:pt x="1776" y="1210"/>
                </a:lnTo>
                <a:lnTo>
                  <a:pt x="1782" y="1213"/>
                </a:lnTo>
                <a:lnTo>
                  <a:pt x="1786" y="1215"/>
                </a:lnTo>
                <a:lnTo>
                  <a:pt x="1788" y="1217"/>
                </a:lnTo>
                <a:lnTo>
                  <a:pt x="1790" y="1218"/>
                </a:lnTo>
                <a:lnTo>
                  <a:pt x="1794" y="1220"/>
                </a:lnTo>
                <a:lnTo>
                  <a:pt x="1796" y="1223"/>
                </a:lnTo>
                <a:lnTo>
                  <a:pt x="1798" y="1227"/>
                </a:lnTo>
                <a:lnTo>
                  <a:pt x="1799" y="1231"/>
                </a:lnTo>
                <a:lnTo>
                  <a:pt x="1798" y="1233"/>
                </a:lnTo>
                <a:lnTo>
                  <a:pt x="1805" y="1235"/>
                </a:lnTo>
                <a:lnTo>
                  <a:pt x="1811" y="1233"/>
                </a:lnTo>
                <a:lnTo>
                  <a:pt x="1816" y="1233"/>
                </a:lnTo>
                <a:lnTo>
                  <a:pt x="1819" y="1232"/>
                </a:lnTo>
                <a:lnTo>
                  <a:pt x="1822" y="1231"/>
                </a:lnTo>
                <a:lnTo>
                  <a:pt x="1824" y="1229"/>
                </a:lnTo>
                <a:lnTo>
                  <a:pt x="1829" y="1230"/>
                </a:lnTo>
                <a:lnTo>
                  <a:pt x="1834" y="1232"/>
                </a:lnTo>
                <a:lnTo>
                  <a:pt x="1836" y="1233"/>
                </a:lnTo>
                <a:lnTo>
                  <a:pt x="1837" y="1239"/>
                </a:lnTo>
                <a:lnTo>
                  <a:pt x="1836" y="1244"/>
                </a:lnTo>
                <a:lnTo>
                  <a:pt x="1834" y="1247"/>
                </a:lnTo>
                <a:lnTo>
                  <a:pt x="1831" y="1251"/>
                </a:lnTo>
                <a:lnTo>
                  <a:pt x="1826" y="1252"/>
                </a:lnTo>
                <a:lnTo>
                  <a:pt x="1822" y="1254"/>
                </a:lnTo>
                <a:lnTo>
                  <a:pt x="1817" y="1255"/>
                </a:lnTo>
                <a:lnTo>
                  <a:pt x="1810" y="1255"/>
                </a:lnTo>
                <a:close/>
                <a:moveTo>
                  <a:pt x="15" y="1615"/>
                </a:moveTo>
                <a:lnTo>
                  <a:pt x="6" y="1613"/>
                </a:lnTo>
                <a:lnTo>
                  <a:pt x="6" y="1570"/>
                </a:lnTo>
                <a:lnTo>
                  <a:pt x="15" y="1567"/>
                </a:lnTo>
                <a:lnTo>
                  <a:pt x="30" y="1559"/>
                </a:lnTo>
                <a:lnTo>
                  <a:pt x="46" y="1550"/>
                </a:lnTo>
                <a:lnTo>
                  <a:pt x="63" y="1541"/>
                </a:lnTo>
                <a:lnTo>
                  <a:pt x="78" y="1526"/>
                </a:lnTo>
                <a:lnTo>
                  <a:pt x="90" y="1508"/>
                </a:lnTo>
                <a:lnTo>
                  <a:pt x="99" y="1484"/>
                </a:lnTo>
                <a:lnTo>
                  <a:pt x="102" y="1455"/>
                </a:lnTo>
                <a:lnTo>
                  <a:pt x="98" y="1415"/>
                </a:lnTo>
                <a:lnTo>
                  <a:pt x="84" y="1375"/>
                </a:lnTo>
                <a:lnTo>
                  <a:pt x="63" y="1341"/>
                </a:lnTo>
                <a:lnTo>
                  <a:pt x="34" y="1314"/>
                </a:lnTo>
                <a:lnTo>
                  <a:pt x="8" y="1298"/>
                </a:lnTo>
                <a:lnTo>
                  <a:pt x="8" y="1289"/>
                </a:lnTo>
                <a:lnTo>
                  <a:pt x="22" y="1295"/>
                </a:lnTo>
                <a:lnTo>
                  <a:pt x="59" y="1317"/>
                </a:lnTo>
                <a:lnTo>
                  <a:pt x="87" y="1346"/>
                </a:lnTo>
                <a:lnTo>
                  <a:pt x="109" y="1378"/>
                </a:lnTo>
                <a:lnTo>
                  <a:pt x="123" y="1418"/>
                </a:lnTo>
                <a:lnTo>
                  <a:pt x="130" y="1456"/>
                </a:lnTo>
                <a:lnTo>
                  <a:pt x="127" y="1496"/>
                </a:lnTo>
                <a:lnTo>
                  <a:pt x="115" y="1537"/>
                </a:lnTo>
                <a:lnTo>
                  <a:pt x="105" y="1557"/>
                </a:lnTo>
                <a:lnTo>
                  <a:pt x="91" y="1575"/>
                </a:lnTo>
                <a:lnTo>
                  <a:pt x="73" y="1594"/>
                </a:lnTo>
                <a:lnTo>
                  <a:pt x="54" y="1605"/>
                </a:lnTo>
                <a:lnTo>
                  <a:pt x="33" y="1612"/>
                </a:lnTo>
                <a:lnTo>
                  <a:pt x="15" y="1615"/>
                </a:lnTo>
                <a:close/>
                <a:moveTo>
                  <a:pt x="4" y="2362"/>
                </a:moveTo>
                <a:lnTo>
                  <a:pt x="0" y="2362"/>
                </a:lnTo>
                <a:lnTo>
                  <a:pt x="1" y="2328"/>
                </a:lnTo>
                <a:lnTo>
                  <a:pt x="84" y="2323"/>
                </a:lnTo>
                <a:lnTo>
                  <a:pt x="169" y="2311"/>
                </a:lnTo>
                <a:lnTo>
                  <a:pt x="253" y="2290"/>
                </a:lnTo>
                <a:lnTo>
                  <a:pt x="332" y="2261"/>
                </a:lnTo>
                <a:lnTo>
                  <a:pt x="410" y="2225"/>
                </a:lnTo>
                <a:lnTo>
                  <a:pt x="484" y="2180"/>
                </a:lnTo>
                <a:lnTo>
                  <a:pt x="554" y="2128"/>
                </a:lnTo>
                <a:lnTo>
                  <a:pt x="596" y="2093"/>
                </a:lnTo>
                <a:lnTo>
                  <a:pt x="638" y="2051"/>
                </a:lnTo>
                <a:lnTo>
                  <a:pt x="676" y="2001"/>
                </a:lnTo>
                <a:lnTo>
                  <a:pt x="714" y="1946"/>
                </a:lnTo>
                <a:lnTo>
                  <a:pt x="749" y="1885"/>
                </a:lnTo>
                <a:lnTo>
                  <a:pt x="780" y="1819"/>
                </a:lnTo>
                <a:lnTo>
                  <a:pt x="809" y="1747"/>
                </a:lnTo>
                <a:lnTo>
                  <a:pt x="833" y="1669"/>
                </a:lnTo>
                <a:lnTo>
                  <a:pt x="851" y="1588"/>
                </a:lnTo>
                <a:lnTo>
                  <a:pt x="866" y="1501"/>
                </a:lnTo>
                <a:lnTo>
                  <a:pt x="874" y="1413"/>
                </a:lnTo>
                <a:lnTo>
                  <a:pt x="876" y="1318"/>
                </a:lnTo>
                <a:lnTo>
                  <a:pt x="873" y="1220"/>
                </a:lnTo>
                <a:lnTo>
                  <a:pt x="861" y="1120"/>
                </a:lnTo>
                <a:lnTo>
                  <a:pt x="843" y="1016"/>
                </a:lnTo>
                <a:lnTo>
                  <a:pt x="824" y="942"/>
                </a:lnTo>
                <a:lnTo>
                  <a:pt x="773" y="963"/>
                </a:lnTo>
                <a:lnTo>
                  <a:pt x="711" y="975"/>
                </a:lnTo>
                <a:lnTo>
                  <a:pt x="648" y="975"/>
                </a:lnTo>
                <a:lnTo>
                  <a:pt x="583" y="963"/>
                </a:lnTo>
                <a:lnTo>
                  <a:pt x="575" y="960"/>
                </a:lnTo>
                <a:lnTo>
                  <a:pt x="553" y="998"/>
                </a:lnTo>
                <a:lnTo>
                  <a:pt x="508" y="1054"/>
                </a:lnTo>
                <a:lnTo>
                  <a:pt x="459" y="1106"/>
                </a:lnTo>
                <a:lnTo>
                  <a:pt x="400" y="1149"/>
                </a:lnTo>
                <a:lnTo>
                  <a:pt x="340" y="1184"/>
                </a:lnTo>
                <a:lnTo>
                  <a:pt x="274" y="1211"/>
                </a:lnTo>
                <a:lnTo>
                  <a:pt x="247" y="1217"/>
                </a:lnTo>
                <a:lnTo>
                  <a:pt x="268" y="1269"/>
                </a:lnTo>
                <a:lnTo>
                  <a:pt x="283" y="1328"/>
                </a:lnTo>
                <a:lnTo>
                  <a:pt x="285" y="1386"/>
                </a:lnTo>
                <a:lnTo>
                  <a:pt x="283" y="1446"/>
                </a:lnTo>
                <a:lnTo>
                  <a:pt x="270" y="1505"/>
                </a:lnTo>
                <a:lnTo>
                  <a:pt x="249" y="1562"/>
                </a:lnTo>
                <a:lnTo>
                  <a:pt x="223" y="1613"/>
                </a:lnTo>
                <a:lnTo>
                  <a:pt x="188" y="1662"/>
                </a:lnTo>
                <a:lnTo>
                  <a:pt x="145" y="1704"/>
                </a:lnTo>
                <a:lnTo>
                  <a:pt x="95" y="1740"/>
                </a:lnTo>
                <a:lnTo>
                  <a:pt x="43" y="1762"/>
                </a:lnTo>
                <a:lnTo>
                  <a:pt x="5" y="1770"/>
                </a:lnTo>
                <a:lnTo>
                  <a:pt x="5" y="1764"/>
                </a:lnTo>
                <a:lnTo>
                  <a:pt x="27" y="1761"/>
                </a:lnTo>
                <a:lnTo>
                  <a:pt x="76" y="1744"/>
                </a:lnTo>
                <a:lnTo>
                  <a:pt x="124" y="1713"/>
                </a:lnTo>
                <a:lnTo>
                  <a:pt x="166" y="1674"/>
                </a:lnTo>
                <a:lnTo>
                  <a:pt x="203" y="1630"/>
                </a:lnTo>
                <a:lnTo>
                  <a:pt x="232" y="1582"/>
                </a:lnTo>
                <a:lnTo>
                  <a:pt x="255" y="1529"/>
                </a:lnTo>
                <a:lnTo>
                  <a:pt x="261" y="1507"/>
                </a:lnTo>
                <a:lnTo>
                  <a:pt x="248" y="1537"/>
                </a:lnTo>
                <a:lnTo>
                  <a:pt x="218" y="1582"/>
                </a:lnTo>
                <a:lnTo>
                  <a:pt x="181" y="1626"/>
                </a:lnTo>
                <a:lnTo>
                  <a:pt x="143" y="1657"/>
                </a:lnTo>
                <a:lnTo>
                  <a:pt x="102" y="1681"/>
                </a:lnTo>
                <a:lnTo>
                  <a:pt x="57" y="1700"/>
                </a:lnTo>
                <a:lnTo>
                  <a:pt x="11" y="1711"/>
                </a:lnTo>
                <a:lnTo>
                  <a:pt x="5" y="1711"/>
                </a:lnTo>
                <a:lnTo>
                  <a:pt x="5" y="1700"/>
                </a:lnTo>
                <a:lnTo>
                  <a:pt x="36" y="1695"/>
                </a:lnTo>
                <a:lnTo>
                  <a:pt x="76" y="1681"/>
                </a:lnTo>
                <a:lnTo>
                  <a:pt x="114" y="1663"/>
                </a:lnTo>
                <a:lnTo>
                  <a:pt x="150" y="1639"/>
                </a:lnTo>
                <a:lnTo>
                  <a:pt x="190" y="1600"/>
                </a:lnTo>
                <a:lnTo>
                  <a:pt x="225" y="1553"/>
                </a:lnTo>
                <a:lnTo>
                  <a:pt x="252" y="1498"/>
                </a:lnTo>
                <a:lnTo>
                  <a:pt x="270" y="1443"/>
                </a:lnTo>
                <a:lnTo>
                  <a:pt x="277" y="1383"/>
                </a:lnTo>
                <a:lnTo>
                  <a:pt x="274" y="1332"/>
                </a:lnTo>
                <a:lnTo>
                  <a:pt x="269" y="1306"/>
                </a:lnTo>
                <a:lnTo>
                  <a:pt x="253" y="1251"/>
                </a:lnTo>
                <a:lnTo>
                  <a:pt x="238" y="1219"/>
                </a:lnTo>
                <a:lnTo>
                  <a:pt x="205" y="1227"/>
                </a:lnTo>
                <a:lnTo>
                  <a:pt x="132" y="1231"/>
                </a:lnTo>
                <a:lnTo>
                  <a:pt x="57" y="1224"/>
                </a:lnTo>
                <a:lnTo>
                  <a:pt x="8" y="1211"/>
                </a:lnTo>
                <a:lnTo>
                  <a:pt x="8" y="1205"/>
                </a:lnTo>
                <a:lnTo>
                  <a:pt x="49" y="1213"/>
                </a:lnTo>
                <a:lnTo>
                  <a:pt x="126" y="1220"/>
                </a:lnTo>
                <a:lnTo>
                  <a:pt x="198" y="1215"/>
                </a:lnTo>
                <a:lnTo>
                  <a:pt x="232" y="1207"/>
                </a:lnTo>
                <a:lnTo>
                  <a:pt x="224" y="1191"/>
                </a:lnTo>
                <a:lnTo>
                  <a:pt x="188" y="1138"/>
                </a:lnTo>
                <a:lnTo>
                  <a:pt x="144" y="1091"/>
                </a:lnTo>
                <a:lnTo>
                  <a:pt x="97" y="1052"/>
                </a:lnTo>
                <a:lnTo>
                  <a:pt x="96" y="1052"/>
                </a:lnTo>
                <a:lnTo>
                  <a:pt x="64" y="1039"/>
                </a:lnTo>
                <a:lnTo>
                  <a:pt x="17" y="1010"/>
                </a:lnTo>
                <a:lnTo>
                  <a:pt x="10" y="1004"/>
                </a:lnTo>
                <a:lnTo>
                  <a:pt x="10" y="989"/>
                </a:lnTo>
                <a:lnTo>
                  <a:pt x="25" y="994"/>
                </a:lnTo>
                <a:lnTo>
                  <a:pt x="78" y="1024"/>
                </a:lnTo>
                <a:lnTo>
                  <a:pt x="98" y="1039"/>
                </a:lnTo>
                <a:lnTo>
                  <a:pt x="120" y="1047"/>
                </a:lnTo>
                <a:lnTo>
                  <a:pt x="172" y="1055"/>
                </a:lnTo>
                <a:lnTo>
                  <a:pt x="222" y="1060"/>
                </a:lnTo>
                <a:lnTo>
                  <a:pt x="272" y="1054"/>
                </a:lnTo>
                <a:lnTo>
                  <a:pt x="322" y="1043"/>
                </a:lnTo>
                <a:lnTo>
                  <a:pt x="368" y="1025"/>
                </a:lnTo>
                <a:lnTo>
                  <a:pt x="414" y="999"/>
                </a:lnTo>
                <a:lnTo>
                  <a:pt x="440" y="979"/>
                </a:lnTo>
                <a:lnTo>
                  <a:pt x="466" y="954"/>
                </a:lnTo>
                <a:lnTo>
                  <a:pt x="491" y="923"/>
                </a:lnTo>
                <a:lnTo>
                  <a:pt x="492" y="922"/>
                </a:lnTo>
                <a:lnTo>
                  <a:pt x="469" y="908"/>
                </a:lnTo>
                <a:lnTo>
                  <a:pt x="422" y="870"/>
                </a:lnTo>
                <a:lnTo>
                  <a:pt x="411" y="858"/>
                </a:lnTo>
                <a:lnTo>
                  <a:pt x="410" y="858"/>
                </a:lnTo>
                <a:lnTo>
                  <a:pt x="368" y="892"/>
                </a:lnTo>
                <a:lnTo>
                  <a:pt x="324" y="921"/>
                </a:lnTo>
                <a:lnTo>
                  <a:pt x="276" y="939"/>
                </a:lnTo>
                <a:lnTo>
                  <a:pt x="225" y="952"/>
                </a:lnTo>
                <a:lnTo>
                  <a:pt x="170" y="957"/>
                </a:lnTo>
                <a:lnTo>
                  <a:pt x="115" y="951"/>
                </a:lnTo>
                <a:lnTo>
                  <a:pt x="67" y="939"/>
                </a:lnTo>
                <a:lnTo>
                  <a:pt x="24" y="920"/>
                </a:lnTo>
                <a:lnTo>
                  <a:pt x="10" y="910"/>
                </a:lnTo>
                <a:lnTo>
                  <a:pt x="11" y="884"/>
                </a:lnTo>
                <a:lnTo>
                  <a:pt x="27" y="897"/>
                </a:lnTo>
                <a:lnTo>
                  <a:pt x="69" y="919"/>
                </a:lnTo>
                <a:lnTo>
                  <a:pt x="117" y="931"/>
                </a:lnTo>
                <a:lnTo>
                  <a:pt x="170" y="934"/>
                </a:lnTo>
                <a:lnTo>
                  <a:pt x="222" y="929"/>
                </a:lnTo>
                <a:lnTo>
                  <a:pt x="274" y="914"/>
                </a:lnTo>
                <a:lnTo>
                  <a:pt x="318" y="892"/>
                </a:lnTo>
                <a:lnTo>
                  <a:pt x="361" y="862"/>
                </a:lnTo>
                <a:lnTo>
                  <a:pt x="389" y="833"/>
                </a:lnTo>
                <a:lnTo>
                  <a:pt x="387" y="831"/>
                </a:lnTo>
                <a:lnTo>
                  <a:pt x="360" y="785"/>
                </a:lnTo>
                <a:lnTo>
                  <a:pt x="338" y="734"/>
                </a:lnTo>
                <a:lnTo>
                  <a:pt x="331" y="705"/>
                </a:lnTo>
                <a:lnTo>
                  <a:pt x="329" y="719"/>
                </a:lnTo>
                <a:lnTo>
                  <a:pt x="316" y="750"/>
                </a:lnTo>
                <a:lnTo>
                  <a:pt x="296" y="780"/>
                </a:lnTo>
                <a:lnTo>
                  <a:pt x="272" y="805"/>
                </a:lnTo>
                <a:lnTo>
                  <a:pt x="244" y="823"/>
                </a:lnTo>
                <a:lnTo>
                  <a:pt x="209" y="832"/>
                </a:lnTo>
                <a:lnTo>
                  <a:pt x="175" y="830"/>
                </a:lnTo>
                <a:lnTo>
                  <a:pt x="170" y="828"/>
                </a:lnTo>
                <a:lnTo>
                  <a:pt x="201" y="831"/>
                </a:lnTo>
                <a:lnTo>
                  <a:pt x="233" y="823"/>
                </a:lnTo>
                <a:lnTo>
                  <a:pt x="267" y="804"/>
                </a:lnTo>
                <a:lnTo>
                  <a:pt x="296" y="777"/>
                </a:lnTo>
                <a:lnTo>
                  <a:pt x="315" y="745"/>
                </a:lnTo>
                <a:lnTo>
                  <a:pt x="329" y="707"/>
                </a:lnTo>
                <a:lnTo>
                  <a:pt x="330" y="700"/>
                </a:lnTo>
                <a:lnTo>
                  <a:pt x="326" y="683"/>
                </a:lnTo>
                <a:lnTo>
                  <a:pt x="323" y="627"/>
                </a:lnTo>
                <a:lnTo>
                  <a:pt x="324" y="621"/>
                </a:lnTo>
                <a:lnTo>
                  <a:pt x="310" y="591"/>
                </a:lnTo>
                <a:lnTo>
                  <a:pt x="285" y="556"/>
                </a:lnTo>
                <a:lnTo>
                  <a:pt x="256" y="532"/>
                </a:lnTo>
                <a:lnTo>
                  <a:pt x="266" y="546"/>
                </a:lnTo>
                <a:lnTo>
                  <a:pt x="280" y="581"/>
                </a:lnTo>
                <a:lnTo>
                  <a:pt x="288" y="619"/>
                </a:lnTo>
                <a:lnTo>
                  <a:pt x="285" y="659"/>
                </a:lnTo>
                <a:lnTo>
                  <a:pt x="275" y="695"/>
                </a:lnTo>
                <a:lnTo>
                  <a:pt x="254" y="725"/>
                </a:lnTo>
                <a:lnTo>
                  <a:pt x="229" y="749"/>
                </a:lnTo>
                <a:lnTo>
                  <a:pt x="196" y="766"/>
                </a:lnTo>
                <a:lnTo>
                  <a:pt x="163" y="774"/>
                </a:lnTo>
                <a:lnTo>
                  <a:pt x="162" y="774"/>
                </a:lnTo>
                <a:lnTo>
                  <a:pt x="189" y="768"/>
                </a:lnTo>
                <a:lnTo>
                  <a:pt x="216" y="752"/>
                </a:lnTo>
                <a:lnTo>
                  <a:pt x="240" y="732"/>
                </a:lnTo>
                <a:lnTo>
                  <a:pt x="256" y="705"/>
                </a:lnTo>
                <a:lnTo>
                  <a:pt x="266" y="674"/>
                </a:lnTo>
                <a:lnTo>
                  <a:pt x="267" y="637"/>
                </a:lnTo>
                <a:lnTo>
                  <a:pt x="262" y="604"/>
                </a:lnTo>
                <a:lnTo>
                  <a:pt x="254" y="586"/>
                </a:lnTo>
                <a:lnTo>
                  <a:pt x="258" y="607"/>
                </a:lnTo>
                <a:lnTo>
                  <a:pt x="257" y="633"/>
                </a:lnTo>
                <a:lnTo>
                  <a:pt x="250" y="658"/>
                </a:lnTo>
                <a:lnTo>
                  <a:pt x="236" y="681"/>
                </a:lnTo>
                <a:lnTo>
                  <a:pt x="215" y="699"/>
                </a:lnTo>
                <a:lnTo>
                  <a:pt x="192" y="711"/>
                </a:lnTo>
                <a:lnTo>
                  <a:pt x="165" y="715"/>
                </a:lnTo>
                <a:lnTo>
                  <a:pt x="138" y="709"/>
                </a:lnTo>
                <a:lnTo>
                  <a:pt x="113" y="699"/>
                </a:lnTo>
                <a:lnTo>
                  <a:pt x="96" y="681"/>
                </a:lnTo>
                <a:lnTo>
                  <a:pt x="83" y="654"/>
                </a:lnTo>
                <a:lnTo>
                  <a:pt x="83" y="632"/>
                </a:lnTo>
                <a:lnTo>
                  <a:pt x="91" y="607"/>
                </a:lnTo>
                <a:lnTo>
                  <a:pt x="104" y="590"/>
                </a:lnTo>
                <a:lnTo>
                  <a:pt x="124" y="576"/>
                </a:lnTo>
                <a:lnTo>
                  <a:pt x="143" y="571"/>
                </a:lnTo>
                <a:lnTo>
                  <a:pt x="162" y="574"/>
                </a:lnTo>
                <a:lnTo>
                  <a:pt x="177" y="583"/>
                </a:lnTo>
                <a:lnTo>
                  <a:pt x="189" y="599"/>
                </a:lnTo>
                <a:lnTo>
                  <a:pt x="197" y="613"/>
                </a:lnTo>
                <a:lnTo>
                  <a:pt x="195" y="630"/>
                </a:lnTo>
                <a:lnTo>
                  <a:pt x="189" y="644"/>
                </a:lnTo>
                <a:lnTo>
                  <a:pt x="180" y="654"/>
                </a:lnTo>
                <a:lnTo>
                  <a:pt x="168" y="661"/>
                </a:lnTo>
                <a:lnTo>
                  <a:pt x="154" y="659"/>
                </a:lnTo>
                <a:lnTo>
                  <a:pt x="149" y="658"/>
                </a:lnTo>
                <a:lnTo>
                  <a:pt x="146" y="654"/>
                </a:lnTo>
                <a:lnTo>
                  <a:pt x="141" y="652"/>
                </a:lnTo>
                <a:lnTo>
                  <a:pt x="135" y="647"/>
                </a:lnTo>
                <a:lnTo>
                  <a:pt x="132" y="642"/>
                </a:lnTo>
                <a:lnTo>
                  <a:pt x="131" y="636"/>
                </a:lnTo>
                <a:lnTo>
                  <a:pt x="134" y="628"/>
                </a:lnTo>
                <a:lnTo>
                  <a:pt x="136" y="621"/>
                </a:lnTo>
                <a:lnTo>
                  <a:pt x="139" y="615"/>
                </a:lnTo>
                <a:lnTo>
                  <a:pt x="145" y="611"/>
                </a:lnTo>
                <a:lnTo>
                  <a:pt x="147" y="609"/>
                </a:lnTo>
                <a:lnTo>
                  <a:pt x="150" y="606"/>
                </a:lnTo>
                <a:lnTo>
                  <a:pt x="149" y="603"/>
                </a:lnTo>
                <a:lnTo>
                  <a:pt x="149" y="602"/>
                </a:lnTo>
                <a:lnTo>
                  <a:pt x="144" y="599"/>
                </a:lnTo>
                <a:lnTo>
                  <a:pt x="126" y="600"/>
                </a:lnTo>
                <a:lnTo>
                  <a:pt x="111" y="609"/>
                </a:lnTo>
                <a:lnTo>
                  <a:pt x="102" y="625"/>
                </a:lnTo>
                <a:lnTo>
                  <a:pt x="99" y="644"/>
                </a:lnTo>
                <a:lnTo>
                  <a:pt x="105" y="667"/>
                </a:lnTo>
                <a:lnTo>
                  <a:pt x="121" y="684"/>
                </a:lnTo>
                <a:lnTo>
                  <a:pt x="142" y="698"/>
                </a:lnTo>
                <a:lnTo>
                  <a:pt x="164" y="701"/>
                </a:lnTo>
                <a:lnTo>
                  <a:pt x="188" y="698"/>
                </a:lnTo>
                <a:lnTo>
                  <a:pt x="210" y="688"/>
                </a:lnTo>
                <a:lnTo>
                  <a:pt x="228" y="672"/>
                </a:lnTo>
                <a:lnTo>
                  <a:pt x="240" y="653"/>
                </a:lnTo>
                <a:lnTo>
                  <a:pt x="242" y="648"/>
                </a:lnTo>
                <a:lnTo>
                  <a:pt x="246" y="639"/>
                </a:lnTo>
                <a:lnTo>
                  <a:pt x="246" y="626"/>
                </a:lnTo>
                <a:lnTo>
                  <a:pt x="247" y="607"/>
                </a:lnTo>
                <a:lnTo>
                  <a:pt x="244" y="584"/>
                </a:lnTo>
                <a:lnTo>
                  <a:pt x="234" y="560"/>
                </a:lnTo>
                <a:lnTo>
                  <a:pt x="215" y="533"/>
                </a:lnTo>
                <a:lnTo>
                  <a:pt x="197" y="518"/>
                </a:lnTo>
                <a:lnTo>
                  <a:pt x="174" y="506"/>
                </a:lnTo>
                <a:lnTo>
                  <a:pt x="141" y="496"/>
                </a:lnTo>
                <a:lnTo>
                  <a:pt x="96" y="494"/>
                </a:lnTo>
                <a:lnTo>
                  <a:pt x="54" y="502"/>
                </a:lnTo>
                <a:lnTo>
                  <a:pt x="16" y="518"/>
                </a:lnTo>
                <a:lnTo>
                  <a:pt x="13" y="520"/>
                </a:lnTo>
                <a:lnTo>
                  <a:pt x="13" y="479"/>
                </a:lnTo>
                <a:lnTo>
                  <a:pt x="15" y="478"/>
                </a:lnTo>
                <a:lnTo>
                  <a:pt x="54" y="464"/>
                </a:lnTo>
                <a:lnTo>
                  <a:pt x="85" y="459"/>
                </a:lnTo>
                <a:lnTo>
                  <a:pt x="55" y="453"/>
                </a:lnTo>
                <a:lnTo>
                  <a:pt x="14" y="451"/>
                </a:lnTo>
                <a:lnTo>
                  <a:pt x="14" y="441"/>
                </a:lnTo>
                <a:lnTo>
                  <a:pt x="36" y="442"/>
                </a:lnTo>
                <a:lnTo>
                  <a:pt x="41" y="443"/>
                </a:lnTo>
                <a:lnTo>
                  <a:pt x="18" y="427"/>
                </a:lnTo>
                <a:lnTo>
                  <a:pt x="14" y="423"/>
                </a:lnTo>
                <a:lnTo>
                  <a:pt x="14" y="416"/>
                </a:lnTo>
                <a:lnTo>
                  <a:pt x="32" y="432"/>
                </a:lnTo>
                <a:lnTo>
                  <a:pt x="60" y="446"/>
                </a:lnTo>
                <a:lnTo>
                  <a:pt x="89" y="451"/>
                </a:lnTo>
                <a:lnTo>
                  <a:pt x="104" y="456"/>
                </a:lnTo>
                <a:lnTo>
                  <a:pt x="136" y="457"/>
                </a:lnTo>
                <a:lnTo>
                  <a:pt x="171" y="450"/>
                </a:lnTo>
                <a:lnTo>
                  <a:pt x="206" y="434"/>
                </a:lnTo>
                <a:lnTo>
                  <a:pt x="225" y="421"/>
                </a:lnTo>
                <a:lnTo>
                  <a:pt x="244" y="404"/>
                </a:lnTo>
                <a:lnTo>
                  <a:pt x="261" y="380"/>
                </a:lnTo>
                <a:lnTo>
                  <a:pt x="275" y="352"/>
                </a:lnTo>
                <a:lnTo>
                  <a:pt x="287" y="318"/>
                </a:lnTo>
                <a:lnTo>
                  <a:pt x="295" y="282"/>
                </a:lnTo>
                <a:lnTo>
                  <a:pt x="298" y="240"/>
                </a:lnTo>
                <a:lnTo>
                  <a:pt x="297" y="230"/>
                </a:lnTo>
                <a:lnTo>
                  <a:pt x="296" y="235"/>
                </a:lnTo>
                <a:lnTo>
                  <a:pt x="296" y="226"/>
                </a:lnTo>
                <a:lnTo>
                  <a:pt x="297" y="228"/>
                </a:lnTo>
                <a:lnTo>
                  <a:pt x="296" y="222"/>
                </a:lnTo>
                <a:lnTo>
                  <a:pt x="296" y="226"/>
                </a:lnTo>
                <a:lnTo>
                  <a:pt x="290" y="187"/>
                </a:lnTo>
                <a:lnTo>
                  <a:pt x="296" y="217"/>
                </a:lnTo>
                <a:lnTo>
                  <a:pt x="295" y="195"/>
                </a:lnTo>
                <a:lnTo>
                  <a:pt x="283" y="148"/>
                </a:lnTo>
                <a:lnTo>
                  <a:pt x="266" y="100"/>
                </a:lnTo>
                <a:lnTo>
                  <a:pt x="237" y="48"/>
                </a:lnTo>
                <a:lnTo>
                  <a:pt x="218" y="20"/>
                </a:lnTo>
                <a:lnTo>
                  <a:pt x="202" y="1"/>
                </a:lnTo>
                <a:lnTo>
                  <a:pt x="243" y="2"/>
                </a:lnTo>
                <a:lnTo>
                  <a:pt x="273" y="36"/>
                </a:lnTo>
                <a:lnTo>
                  <a:pt x="331" y="109"/>
                </a:lnTo>
                <a:lnTo>
                  <a:pt x="378" y="179"/>
                </a:lnTo>
                <a:lnTo>
                  <a:pt x="417" y="244"/>
                </a:lnTo>
                <a:lnTo>
                  <a:pt x="447" y="307"/>
                </a:lnTo>
                <a:lnTo>
                  <a:pt x="472" y="364"/>
                </a:lnTo>
                <a:lnTo>
                  <a:pt x="476" y="377"/>
                </a:lnTo>
                <a:lnTo>
                  <a:pt x="480" y="375"/>
                </a:lnTo>
                <a:lnTo>
                  <a:pt x="523" y="357"/>
                </a:lnTo>
                <a:lnTo>
                  <a:pt x="494" y="297"/>
                </a:lnTo>
                <a:lnTo>
                  <a:pt x="451" y="222"/>
                </a:lnTo>
                <a:lnTo>
                  <a:pt x="445" y="215"/>
                </a:lnTo>
                <a:lnTo>
                  <a:pt x="365" y="117"/>
                </a:lnTo>
                <a:lnTo>
                  <a:pt x="270" y="16"/>
                </a:lnTo>
                <a:lnTo>
                  <a:pt x="254" y="2"/>
                </a:lnTo>
                <a:lnTo>
                  <a:pt x="286" y="2"/>
                </a:lnTo>
                <a:lnTo>
                  <a:pt x="292" y="7"/>
                </a:lnTo>
                <a:lnTo>
                  <a:pt x="382" y="74"/>
                </a:lnTo>
                <a:lnTo>
                  <a:pt x="480" y="139"/>
                </a:lnTo>
                <a:lnTo>
                  <a:pt x="582" y="200"/>
                </a:lnTo>
                <a:lnTo>
                  <a:pt x="687" y="258"/>
                </a:lnTo>
                <a:lnTo>
                  <a:pt x="794" y="315"/>
                </a:lnTo>
                <a:lnTo>
                  <a:pt x="902" y="370"/>
                </a:lnTo>
                <a:lnTo>
                  <a:pt x="975" y="406"/>
                </a:lnTo>
                <a:lnTo>
                  <a:pt x="1036" y="433"/>
                </a:lnTo>
                <a:lnTo>
                  <a:pt x="1036" y="429"/>
                </a:lnTo>
                <a:lnTo>
                  <a:pt x="1019" y="375"/>
                </a:lnTo>
                <a:lnTo>
                  <a:pt x="997" y="326"/>
                </a:lnTo>
                <a:lnTo>
                  <a:pt x="972" y="273"/>
                </a:lnTo>
                <a:lnTo>
                  <a:pt x="937" y="222"/>
                </a:lnTo>
                <a:lnTo>
                  <a:pt x="901" y="176"/>
                </a:lnTo>
                <a:lnTo>
                  <a:pt x="881" y="154"/>
                </a:lnTo>
                <a:lnTo>
                  <a:pt x="817" y="151"/>
                </a:lnTo>
                <a:lnTo>
                  <a:pt x="744" y="144"/>
                </a:lnTo>
                <a:lnTo>
                  <a:pt x="671" y="132"/>
                </a:lnTo>
                <a:lnTo>
                  <a:pt x="595" y="113"/>
                </a:lnTo>
                <a:lnTo>
                  <a:pt x="516" y="83"/>
                </a:lnTo>
                <a:lnTo>
                  <a:pt x="436" y="44"/>
                </a:lnTo>
                <a:lnTo>
                  <a:pt x="371" y="3"/>
                </a:lnTo>
                <a:lnTo>
                  <a:pt x="382" y="3"/>
                </a:lnTo>
                <a:lnTo>
                  <a:pt x="411" y="19"/>
                </a:lnTo>
                <a:lnTo>
                  <a:pt x="460" y="44"/>
                </a:lnTo>
                <a:lnTo>
                  <a:pt x="542" y="75"/>
                </a:lnTo>
                <a:lnTo>
                  <a:pt x="623" y="97"/>
                </a:lnTo>
                <a:lnTo>
                  <a:pt x="698" y="110"/>
                </a:lnTo>
                <a:lnTo>
                  <a:pt x="774" y="118"/>
                </a:lnTo>
                <a:lnTo>
                  <a:pt x="848" y="122"/>
                </a:lnTo>
                <a:lnTo>
                  <a:pt x="852" y="122"/>
                </a:lnTo>
                <a:lnTo>
                  <a:pt x="815" y="87"/>
                </a:lnTo>
                <a:lnTo>
                  <a:pt x="787" y="64"/>
                </a:lnTo>
                <a:lnTo>
                  <a:pt x="712" y="54"/>
                </a:lnTo>
                <a:lnTo>
                  <a:pt x="618" y="34"/>
                </a:lnTo>
                <a:lnTo>
                  <a:pt x="527" y="6"/>
                </a:lnTo>
                <a:lnTo>
                  <a:pt x="520" y="3"/>
                </a:lnTo>
                <a:lnTo>
                  <a:pt x="663" y="4"/>
                </a:lnTo>
                <a:lnTo>
                  <a:pt x="689" y="11"/>
                </a:lnTo>
                <a:lnTo>
                  <a:pt x="729" y="17"/>
                </a:lnTo>
                <a:lnTo>
                  <a:pt x="718" y="7"/>
                </a:lnTo>
                <a:lnTo>
                  <a:pt x="714" y="5"/>
                </a:lnTo>
                <a:lnTo>
                  <a:pt x="797" y="5"/>
                </a:lnTo>
                <a:lnTo>
                  <a:pt x="809" y="17"/>
                </a:lnTo>
                <a:lnTo>
                  <a:pt x="818" y="26"/>
                </a:lnTo>
                <a:lnTo>
                  <a:pt x="867" y="30"/>
                </a:lnTo>
                <a:lnTo>
                  <a:pt x="956" y="29"/>
                </a:lnTo>
                <a:lnTo>
                  <a:pt x="1042" y="17"/>
                </a:lnTo>
                <a:lnTo>
                  <a:pt x="1088" y="7"/>
                </a:lnTo>
                <a:lnTo>
                  <a:pt x="1221" y="8"/>
                </a:lnTo>
                <a:lnTo>
                  <a:pt x="1183" y="22"/>
                </a:lnTo>
                <a:lnTo>
                  <a:pt x="1092" y="46"/>
                </a:lnTo>
                <a:lnTo>
                  <a:pt x="998" y="62"/>
                </a:lnTo>
                <a:lnTo>
                  <a:pt x="902" y="69"/>
                </a:lnTo>
                <a:lnTo>
                  <a:pt x="856" y="68"/>
                </a:lnTo>
                <a:lnTo>
                  <a:pt x="859" y="71"/>
                </a:lnTo>
                <a:lnTo>
                  <a:pt x="901" y="122"/>
                </a:lnTo>
                <a:lnTo>
                  <a:pt x="918" y="122"/>
                </a:lnTo>
                <a:lnTo>
                  <a:pt x="988" y="121"/>
                </a:lnTo>
                <a:lnTo>
                  <a:pt x="1053" y="122"/>
                </a:lnTo>
                <a:lnTo>
                  <a:pt x="1118" y="124"/>
                </a:lnTo>
                <a:lnTo>
                  <a:pt x="1181" y="135"/>
                </a:lnTo>
                <a:lnTo>
                  <a:pt x="1244" y="150"/>
                </a:lnTo>
                <a:lnTo>
                  <a:pt x="1304" y="175"/>
                </a:lnTo>
                <a:lnTo>
                  <a:pt x="1353" y="199"/>
                </a:lnTo>
                <a:lnTo>
                  <a:pt x="1399" y="234"/>
                </a:lnTo>
                <a:lnTo>
                  <a:pt x="1440" y="277"/>
                </a:lnTo>
                <a:lnTo>
                  <a:pt x="1469" y="325"/>
                </a:lnTo>
                <a:lnTo>
                  <a:pt x="1481" y="365"/>
                </a:lnTo>
                <a:lnTo>
                  <a:pt x="1484" y="406"/>
                </a:lnTo>
                <a:lnTo>
                  <a:pt x="1481" y="446"/>
                </a:lnTo>
                <a:lnTo>
                  <a:pt x="1468" y="486"/>
                </a:lnTo>
                <a:lnTo>
                  <a:pt x="1449" y="524"/>
                </a:lnTo>
                <a:lnTo>
                  <a:pt x="1428" y="552"/>
                </a:lnTo>
                <a:lnTo>
                  <a:pt x="1402" y="574"/>
                </a:lnTo>
                <a:lnTo>
                  <a:pt x="1431" y="585"/>
                </a:lnTo>
                <a:lnTo>
                  <a:pt x="1445" y="591"/>
                </a:lnTo>
                <a:lnTo>
                  <a:pt x="1457" y="583"/>
                </a:lnTo>
                <a:lnTo>
                  <a:pt x="1466" y="577"/>
                </a:lnTo>
                <a:lnTo>
                  <a:pt x="1482" y="567"/>
                </a:lnTo>
                <a:lnTo>
                  <a:pt x="1505" y="549"/>
                </a:lnTo>
                <a:lnTo>
                  <a:pt x="1531" y="521"/>
                </a:lnTo>
                <a:lnTo>
                  <a:pt x="1557" y="483"/>
                </a:lnTo>
                <a:lnTo>
                  <a:pt x="1548" y="482"/>
                </a:lnTo>
                <a:lnTo>
                  <a:pt x="1536" y="478"/>
                </a:lnTo>
                <a:lnTo>
                  <a:pt x="1525" y="466"/>
                </a:lnTo>
                <a:lnTo>
                  <a:pt x="1516" y="453"/>
                </a:lnTo>
                <a:lnTo>
                  <a:pt x="1512" y="438"/>
                </a:lnTo>
                <a:lnTo>
                  <a:pt x="1509" y="413"/>
                </a:lnTo>
                <a:lnTo>
                  <a:pt x="1512" y="390"/>
                </a:lnTo>
                <a:lnTo>
                  <a:pt x="1514" y="380"/>
                </a:lnTo>
                <a:lnTo>
                  <a:pt x="1519" y="359"/>
                </a:lnTo>
                <a:lnTo>
                  <a:pt x="1524" y="329"/>
                </a:lnTo>
                <a:lnTo>
                  <a:pt x="1523" y="295"/>
                </a:lnTo>
                <a:lnTo>
                  <a:pt x="1515" y="252"/>
                </a:lnTo>
                <a:lnTo>
                  <a:pt x="1498" y="208"/>
                </a:lnTo>
                <a:lnTo>
                  <a:pt x="1474" y="163"/>
                </a:lnTo>
                <a:lnTo>
                  <a:pt x="1441" y="122"/>
                </a:lnTo>
                <a:lnTo>
                  <a:pt x="1402" y="85"/>
                </a:lnTo>
                <a:lnTo>
                  <a:pt x="1358" y="56"/>
                </a:lnTo>
                <a:lnTo>
                  <a:pt x="1315" y="34"/>
                </a:lnTo>
                <a:lnTo>
                  <a:pt x="1268" y="23"/>
                </a:lnTo>
                <a:lnTo>
                  <a:pt x="1238" y="22"/>
                </a:lnTo>
                <a:lnTo>
                  <a:pt x="1209" y="23"/>
                </a:lnTo>
                <a:lnTo>
                  <a:pt x="1188" y="25"/>
                </a:lnTo>
                <a:lnTo>
                  <a:pt x="1175" y="28"/>
                </a:lnTo>
                <a:lnTo>
                  <a:pt x="1187" y="21"/>
                </a:lnTo>
                <a:lnTo>
                  <a:pt x="1209" y="15"/>
                </a:lnTo>
                <a:lnTo>
                  <a:pt x="1236" y="8"/>
                </a:lnTo>
                <a:lnTo>
                  <a:pt x="1340" y="9"/>
                </a:lnTo>
                <a:lnTo>
                  <a:pt x="1359" y="12"/>
                </a:lnTo>
                <a:lnTo>
                  <a:pt x="1402" y="25"/>
                </a:lnTo>
                <a:lnTo>
                  <a:pt x="1446" y="46"/>
                </a:lnTo>
                <a:lnTo>
                  <a:pt x="1489" y="72"/>
                </a:lnTo>
                <a:lnTo>
                  <a:pt x="1525" y="100"/>
                </a:lnTo>
                <a:lnTo>
                  <a:pt x="1556" y="132"/>
                </a:lnTo>
                <a:lnTo>
                  <a:pt x="1583" y="163"/>
                </a:lnTo>
                <a:lnTo>
                  <a:pt x="1610" y="200"/>
                </a:lnTo>
                <a:lnTo>
                  <a:pt x="1635" y="242"/>
                </a:lnTo>
                <a:lnTo>
                  <a:pt x="1654" y="291"/>
                </a:lnTo>
                <a:lnTo>
                  <a:pt x="1665" y="343"/>
                </a:lnTo>
                <a:lnTo>
                  <a:pt x="1671" y="391"/>
                </a:lnTo>
                <a:lnTo>
                  <a:pt x="1669" y="441"/>
                </a:lnTo>
                <a:lnTo>
                  <a:pt x="1664" y="491"/>
                </a:lnTo>
                <a:lnTo>
                  <a:pt x="1651" y="534"/>
                </a:lnTo>
                <a:lnTo>
                  <a:pt x="1633" y="576"/>
                </a:lnTo>
                <a:lnTo>
                  <a:pt x="1616" y="607"/>
                </a:lnTo>
                <a:lnTo>
                  <a:pt x="1597" y="633"/>
                </a:lnTo>
                <a:lnTo>
                  <a:pt x="1581" y="648"/>
                </a:lnTo>
                <a:lnTo>
                  <a:pt x="1642" y="678"/>
                </a:lnTo>
                <a:lnTo>
                  <a:pt x="1704" y="713"/>
                </a:lnTo>
                <a:lnTo>
                  <a:pt x="1763" y="751"/>
                </a:lnTo>
                <a:lnTo>
                  <a:pt x="1816" y="795"/>
                </a:lnTo>
                <a:lnTo>
                  <a:pt x="1863" y="843"/>
                </a:lnTo>
                <a:lnTo>
                  <a:pt x="1901" y="897"/>
                </a:lnTo>
                <a:lnTo>
                  <a:pt x="1935" y="955"/>
                </a:lnTo>
                <a:lnTo>
                  <a:pt x="1957" y="1007"/>
                </a:lnTo>
                <a:lnTo>
                  <a:pt x="1969" y="1057"/>
                </a:lnTo>
                <a:lnTo>
                  <a:pt x="1970" y="1105"/>
                </a:lnTo>
                <a:lnTo>
                  <a:pt x="1964" y="1152"/>
                </a:lnTo>
                <a:lnTo>
                  <a:pt x="1951" y="1196"/>
                </a:lnTo>
                <a:lnTo>
                  <a:pt x="1931" y="1231"/>
                </a:lnTo>
                <a:lnTo>
                  <a:pt x="1904" y="1258"/>
                </a:lnTo>
                <a:lnTo>
                  <a:pt x="1874" y="1276"/>
                </a:lnTo>
                <a:lnTo>
                  <a:pt x="1837" y="1282"/>
                </a:lnTo>
                <a:lnTo>
                  <a:pt x="1806" y="1276"/>
                </a:lnTo>
                <a:lnTo>
                  <a:pt x="1783" y="1265"/>
                </a:lnTo>
                <a:lnTo>
                  <a:pt x="1765" y="1252"/>
                </a:lnTo>
                <a:lnTo>
                  <a:pt x="1754" y="1234"/>
                </a:lnTo>
                <a:lnTo>
                  <a:pt x="1747" y="1217"/>
                </a:lnTo>
                <a:lnTo>
                  <a:pt x="1744" y="1199"/>
                </a:lnTo>
                <a:lnTo>
                  <a:pt x="1743" y="1186"/>
                </a:lnTo>
                <a:lnTo>
                  <a:pt x="1742" y="1175"/>
                </a:lnTo>
                <a:lnTo>
                  <a:pt x="1743" y="1169"/>
                </a:lnTo>
                <a:lnTo>
                  <a:pt x="1744" y="1175"/>
                </a:lnTo>
                <a:lnTo>
                  <a:pt x="1744" y="1186"/>
                </a:lnTo>
                <a:lnTo>
                  <a:pt x="1745" y="1199"/>
                </a:lnTo>
                <a:lnTo>
                  <a:pt x="1749" y="1217"/>
                </a:lnTo>
                <a:lnTo>
                  <a:pt x="1755" y="1234"/>
                </a:lnTo>
                <a:lnTo>
                  <a:pt x="1767" y="1248"/>
                </a:lnTo>
                <a:lnTo>
                  <a:pt x="1784" y="1263"/>
                </a:lnTo>
                <a:lnTo>
                  <a:pt x="1807" y="1272"/>
                </a:lnTo>
                <a:lnTo>
                  <a:pt x="1838" y="1277"/>
                </a:lnTo>
                <a:lnTo>
                  <a:pt x="1873" y="1270"/>
                </a:lnTo>
                <a:lnTo>
                  <a:pt x="1900" y="1253"/>
                </a:lnTo>
                <a:lnTo>
                  <a:pt x="1926" y="1226"/>
                </a:lnTo>
                <a:lnTo>
                  <a:pt x="1945" y="1192"/>
                </a:lnTo>
                <a:lnTo>
                  <a:pt x="1956" y="1150"/>
                </a:lnTo>
                <a:lnTo>
                  <a:pt x="1960" y="1106"/>
                </a:lnTo>
                <a:lnTo>
                  <a:pt x="1957" y="1059"/>
                </a:lnTo>
                <a:lnTo>
                  <a:pt x="1943" y="1010"/>
                </a:lnTo>
                <a:lnTo>
                  <a:pt x="1923" y="962"/>
                </a:lnTo>
                <a:lnTo>
                  <a:pt x="1889" y="905"/>
                </a:lnTo>
                <a:lnTo>
                  <a:pt x="1849" y="855"/>
                </a:lnTo>
                <a:lnTo>
                  <a:pt x="1805" y="809"/>
                </a:lnTo>
                <a:lnTo>
                  <a:pt x="1751" y="768"/>
                </a:lnTo>
                <a:lnTo>
                  <a:pt x="1694" y="732"/>
                </a:lnTo>
                <a:lnTo>
                  <a:pt x="1630" y="700"/>
                </a:lnTo>
                <a:lnTo>
                  <a:pt x="1564" y="669"/>
                </a:lnTo>
                <a:lnTo>
                  <a:pt x="1560" y="667"/>
                </a:lnTo>
                <a:lnTo>
                  <a:pt x="1558" y="668"/>
                </a:lnTo>
                <a:lnTo>
                  <a:pt x="1543" y="679"/>
                </a:lnTo>
                <a:lnTo>
                  <a:pt x="1534" y="685"/>
                </a:lnTo>
                <a:lnTo>
                  <a:pt x="1506" y="697"/>
                </a:lnTo>
                <a:lnTo>
                  <a:pt x="1480" y="702"/>
                </a:lnTo>
                <a:lnTo>
                  <a:pt x="1455" y="699"/>
                </a:lnTo>
                <a:lnTo>
                  <a:pt x="1433" y="691"/>
                </a:lnTo>
                <a:lnTo>
                  <a:pt x="1420" y="677"/>
                </a:lnTo>
                <a:lnTo>
                  <a:pt x="1411" y="663"/>
                </a:lnTo>
                <a:lnTo>
                  <a:pt x="1411" y="647"/>
                </a:lnTo>
                <a:lnTo>
                  <a:pt x="1416" y="631"/>
                </a:lnTo>
                <a:lnTo>
                  <a:pt x="1422" y="617"/>
                </a:lnTo>
                <a:lnTo>
                  <a:pt x="1424" y="615"/>
                </a:lnTo>
                <a:lnTo>
                  <a:pt x="1420" y="613"/>
                </a:lnTo>
                <a:lnTo>
                  <a:pt x="1367" y="595"/>
                </a:lnTo>
                <a:lnTo>
                  <a:pt x="1335" y="607"/>
                </a:lnTo>
                <a:lnTo>
                  <a:pt x="1298" y="614"/>
                </a:lnTo>
                <a:lnTo>
                  <a:pt x="1263" y="615"/>
                </a:lnTo>
                <a:lnTo>
                  <a:pt x="1227" y="609"/>
                </a:lnTo>
                <a:lnTo>
                  <a:pt x="1193" y="598"/>
                </a:lnTo>
                <a:lnTo>
                  <a:pt x="1161" y="583"/>
                </a:lnTo>
                <a:lnTo>
                  <a:pt x="1134" y="559"/>
                </a:lnTo>
                <a:lnTo>
                  <a:pt x="1112" y="532"/>
                </a:lnTo>
                <a:lnTo>
                  <a:pt x="1095" y="500"/>
                </a:lnTo>
                <a:lnTo>
                  <a:pt x="1059" y="488"/>
                </a:lnTo>
                <a:lnTo>
                  <a:pt x="1062" y="535"/>
                </a:lnTo>
                <a:lnTo>
                  <a:pt x="1062" y="596"/>
                </a:lnTo>
                <a:lnTo>
                  <a:pt x="1054" y="655"/>
                </a:lnTo>
                <a:lnTo>
                  <a:pt x="1040" y="710"/>
                </a:lnTo>
                <a:lnTo>
                  <a:pt x="1013" y="768"/>
                </a:lnTo>
                <a:lnTo>
                  <a:pt x="978" y="821"/>
                </a:lnTo>
                <a:lnTo>
                  <a:pt x="935" y="867"/>
                </a:lnTo>
                <a:lnTo>
                  <a:pt x="887" y="907"/>
                </a:lnTo>
                <a:lnTo>
                  <a:pt x="875" y="914"/>
                </a:lnTo>
                <a:lnTo>
                  <a:pt x="903" y="1004"/>
                </a:lnTo>
                <a:lnTo>
                  <a:pt x="918" y="1077"/>
                </a:lnTo>
                <a:lnTo>
                  <a:pt x="941" y="1105"/>
                </a:lnTo>
                <a:lnTo>
                  <a:pt x="971" y="1127"/>
                </a:lnTo>
                <a:lnTo>
                  <a:pt x="1006" y="1142"/>
                </a:lnTo>
                <a:lnTo>
                  <a:pt x="1043" y="1149"/>
                </a:lnTo>
                <a:lnTo>
                  <a:pt x="1073" y="1145"/>
                </a:lnTo>
                <a:lnTo>
                  <a:pt x="1102" y="1136"/>
                </a:lnTo>
                <a:lnTo>
                  <a:pt x="1124" y="1118"/>
                </a:lnTo>
                <a:lnTo>
                  <a:pt x="1141" y="1096"/>
                </a:lnTo>
                <a:lnTo>
                  <a:pt x="1154" y="1069"/>
                </a:lnTo>
                <a:lnTo>
                  <a:pt x="1157" y="1038"/>
                </a:lnTo>
                <a:lnTo>
                  <a:pt x="1155" y="1010"/>
                </a:lnTo>
                <a:lnTo>
                  <a:pt x="1142" y="984"/>
                </a:lnTo>
                <a:lnTo>
                  <a:pt x="1123" y="964"/>
                </a:lnTo>
                <a:lnTo>
                  <a:pt x="1099" y="951"/>
                </a:lnTo>
                <a:lnTo>
                  <a:pt x="1071" y="946"/>
                </a:lnTo>
                <a:lnTo>
                  <a:pt x="1047" y="949"/>
                </a:lnTo>
                <a:lnTo>
                  <a:pt x="1028" y="959"/>
                </a:lnTo>
                <a:lnTo>
                  <a:pt x="1012" y="974"/>
                </a:lnTo>
                <a:lnTo>
                  <a:pt x="1000" y="995"/>
                </a:lnTo>
                <a:lnTo>
                  <a:pt x="996" y="1017"/>
                </a:lnTo>
                <a:lnTo>
                  <a:pt x="1001" y="1040"/>
                </a:lnTo>
                <a:lnTo>
                  <a:pt x="1012" y="1058"/>
                </a:lnTo>
                <a:lnTo>
                  <a:pt x="1030" y="1071"/>
                </a:lnTo>
                <a:lnTo>
                  <a:pt x="1027" y="1070"/>
                </a:lnTo>
                <a:lnTo>
                  <a:pt x="1006" y="1057"/>
                </a:lnTo>
                <a:lnTo>
                  <a:pt x="994" y="1035"/>
                </a:lnTo>
                <a:lnTo>
                  <a:pt x="989" y="1009"/>
                </a:lnTo>
                <a:lnTo>
                  <a:pt x="995" y="983"/>
                </a:lnTo>
                <a:lnTo>
                  <a:pt x="1005" y="961"/>
                </a:lnTo>
                <a:lnTo>
                  <a:pt x="1025" y="944"/>
                </a:lnTo>
                <a:lnTo>
                  <a:pt x="1046" y="934"/>
                </a:lnTo>
                <a:lnTo>
                  <a:pt x="1074" y="928"/>
                </a:lnTo>
                <a:lnTo>
                  <a:pt x="1107" y="936"/>
                </a:lnTo>
                <a:lnTo>
                  <a:pt x="1133" y="950"/>
                </a:lnTo>
                <a:lnTo>
                  <a:pt x="1155" y="972"/>
                </a:lnTo>
                <a:lnTo>
                  <a:pt x="1168" y="1001"/>
                </a:lnTo>
                <a:lnTo>
                  <a:pt x="1173" y="1034"/>
                </a:lnTo>
                <a:lnTo>
                  <a:pt x="1167" y="1067"/>
                </a:lnTo>
                <a:lnTo>
                  <a:pt x="1154" y="1097"/>
                </a:lnTo>
                <a:lnTo>
                  <a:pt x="1133" y="1124"/>
                </a:lnTo>
                <a:lnTo>
                  <a:pt x="1106" y="1143"/>
                </a:lnTo>
                <a:lnTo>
                  <a:pt x="1076" y="1155"/>
                </a:lnTo>
                <a:lnTo>
                  <a:pt x="1043" y="1160"/>
                </a:lnTo>
                <a:lnTo>
                  <a:pt x="1005" y="1155"/>
                </a:lnTo>
                <a:lnTo>
                  <a:pt x="971" y="1142"/>
                </a:lnTo>
                <a:lnTo>
                  <a:pt x="944" y="1121"/>
                </a:lnTo>
                <a:lnTo>
                  <a:pt x="923" y="1101"/>
                </a:lnTo>
                <a:lnTo>
                  <a:pt x="924" y="1104"/>
                </a:lnTo>
                <a:lnTo>
                  <a:pt x="937" y="1202"/>
                </a:lnTo>
                <a:lnTo>
                  <a:pt x="945" y="1293"/>
                </a:lnTo>
                <a:lnTo>
                  <a:pt x="944" y="1383"/>
                </a:lnTo>
                <a:lnTo>
                  <a:pt x="939" y="1471"/>
                </a:lnTo>
                <a:lnTo>
                  <a:pt x="927" y="1552"/>
                </a:lnTo>
                <a:lnTo>
                  <a:pt x="911" y="1631"/>
                </a:lnTo>
                <a:lnTo>
                  <a:pt x="890" y="1705"/>
                </a:lnTo>
                <a:lnTo>
                  <a:pt x="866" y="1775"/>
                </a:lnTo>
                <a:lnTo>
                  <a:pt x="835" y="1841"/>
                </a:lnTo>
                <a:lnTo>
                  <a:pt x="802" y="1900"/>
                </a:lnTo>
                <a:lnTo>
                  <a:pt x="767" y="1957"/>
                </a:lnTo>
                <a:lnTo>
                  <a:pt x="729" y="2009"/>
                </a:lnTo>
                <a:lnTo>
                  <a:pt x="691" y="2054"/>
                </a:lnTo>
                <a:lnTo>
                  <a:pt x="630" y="2116"/>
                </a:lnTo>
                <a:lnTo>
                  <a:pt x="564" y="2170"/>
                </a:lnTo>
                <a:lnTo>
                  <a:pt x="492" y="2221"/>
                </a:lnTo>
                <a:lnTo>
                  <a:pt x="416" y="2263"/>
                </a:lnTo>
                <a:lnTo>
                  <a:pt x="339" y="2298"/>
                </a:lnTo>
                <a:lnTo>
                  <a:pt x="257" y="2325"/>
                </a:lnTo>
                <a:lnTo>
                  <a:pt x="174" y="2344"/>
                </a:lnTo>
                <a:lnTo>
                  <a:pt x="88" y="2357"/>
                </a:lnTo>
                <a:lnTo>
                  <a:pt x="4" y="236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 algn="l" latinLnBrk="0">
              <a:defRPr lang="zh-CN" sz="6000" b="0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22412" y="4724400"/>
            <a:ext cx="9144002" cy="990600"/>
          </a:xfrm>
        </p:spPr>
        <p:txBody>
          <a:bodyPr anchor="t">
            <a:norm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lang="zh-CN" sz="2400" cap="none" baseline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zh-CN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zh-CN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zh-CN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zh-CN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zh-CN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zh-CN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zh-CN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2013/9/22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7"/>
          <p:cNvSpPr>
            <a:spLocks noEditPoints="1"/>
          </p:cNvSpPr>
          <p:nvPr/>
        </p:nvSpPr>
        <p:spPr bwMode="black">
          <a:xfrm>
            <a:off x="0" y="4411662"/>
            <a:ext cx="6681788" cy="2446338"/>
          </a:xfrm>
          <a:custGeom>
            <a:avLst/>
            <a:gdLst>
              <a:gd name="T0" fmla="*/ 775 w 4209"/>
              <a:gd name="T1" fmla="*/ 648 h 1541"/>
              <a:gd name="T2" fmla="*/ 857 w 4209"/>
              <a:gd name="T3" fmla="*/ 702 h 1541"/>
              <a:gd name="T4" fmla="*/ 824 w 4209"/>
              <a:gd name="T5" fmla="*/ 445 h 1541"/>
              <a:gd name="T6" fmla="*/ 613 w 4209"/>
              <a:gd name="T7" fmla="*/ 594 h 1541"/>
              <a:gd name="T8" fmla="*/ 998 w 4209"/>
              <a:gd name="T9" fmla="*/ 162 h 1541"/>
              <a:gd name="T10" fmla="*/ 782 w 4209"/>
              <a:gd name="T11" fmla="*/ 797 h 1541"/>
              <a:gd name="T12" fmla="*/ 753 w 4209"/>
              <a:gd name="T13" fmla="*/ 784 h 1541"/>
              <a:gd name="T14" fmla="*/ 924 w 4209"/>
              <a:gd name="T15" fmla="*/ 818 h 1541"/>
              <a:gd name="T16" fmla="*/ 762 w 4209"/>
              <a:gd name="T17" fmla="*/ 551 h 1541"/>
              <a:gd name="T18" fmla="*/ 431 w 4209"/>
              <a:gd name="T19" fmla="*/ 1008 h 1541"/>
              <a:gd name="T20" fmla="*/ 399 w 4209"/>
              <a:gd name="T21" fmla="*/ 1071 h 1541"/>
              <a:gd name="T22" fmla="*/ 278 w 4209"/>
              <a:gd name="T23" fmla="*/ 1145 h 1541"/>
              <a:gd name="T24" fmla="*/ 2949 w 4209"/>
              <a:gd name="T25" fmla="*/ 1235 h 1541"/>
              <a:gd name="T26" fmla="*/ 476 w 4209"/>
              <a:gd name="T27" fmla="*/ 1094 h 1541"/>
              <a:gd name="T28" fmla="*/ 562 w 4209"/>
              <a:gd name="T29" fmla="*/ 1333 h 1541"/>
              <a:gd name="T30" fmla="*/ 3862 w 4209"/>
              <a:gd name="T31" fmla="*/ 1313 h 1541"/>
              <a:gd name="T32" fmla="*/ 3739 w 4209"/>
              <a:gd name="T33" fmla="*/ 1269 h 1541"/>
              <a:gd name="T34" fmla="*/ 3886 w 4209"/>
              <a:gd name="T35" fmla="*/ 1269 h 1541"/>
              <a:gd name="T36" fmla="*/ 4102 w 4209"/>
              <a:gd name="T37" fmla="*/ 1274 h 1541"/>
              <a:gd name="T38" fmla="*/ 4195 w 4209"/>
              <a:gd name="T39" fmla="*/ 1259 h 1541"/>
              <a:gd name="T40" fmla="*/ 3451 w 4209"/>
              <a:gd name="T41" fmla="*/ 1173 h 1541"/>
              <a:gd name="T42" fmla="*/ 3514 w 4209"/>
              <a:gd name="T43" fmla="*/ 1144 h 1541"/>
              <a:gd name="T44" fmla="*/ 3456 w 4209"/>
              <a:gd name="T45" fmla="*/ 1233 h 1541"/>
              <a:gd name="T46" fmla="*/ 3281 w 4209"/>
              <a:gd name="T47" fmla="*/ 1170 h 1541"/>
              <a:gd name="T48" fmla="*/ 3430 w 4209"/>
              <a:gd name="T49" fmla="*/ 1236 h 1541"/>
              <a:gd name="T50" fmla="*/ 2954 w 4209"/>
              <a:gd name="T51" fmla="*/ 1205 h 1541"/>
              <a:gd name="T52" fmla="*/ 2966 w 4209"/>
              <a:gd name="T53" fmla="*/ 1222 h 1541"/>
              <a:gd name="T54" fmla="*/ 3399 w 4209"/>
              <a:gd name="T55" fmla="*/ 1245 h 1541"/>
              <a:gd name="T56" fmla="*/ 1284 w 4209"/>
              <a:gd name="T57" fmla="*/ 1541 h 1541"/>
              <a:gd name="T58" fmla="*/ 3941 w 4209"/>
              <a:gd name="T59" fmla="*/ 1427 h 1541"/>
              <a:gd name="T60" fmla="*/ 3932 w 4209"/>
              <a:gd name="T61" fmla="*/ 1424 h 1541"/>
              <a:gd name="T62" fmla="*/ 3664 w 4209"/>
              <a:gd name="T63" fmla="*/ 1490 h 1541"/>
              <a:gd name="T64" fmla="*/ 3722 w 4209"/>
              <a:gd name="T65" fmla="*/ 1450 h 1541"/>
              <a:gd name="T66" fmla="*/ 3409 w 4209"/>
              <a:gd name="T67" fmla="*/ 1521 h 1541"/>
              <a:gd name="T68" fmla="*/ 1705 w 4209"/>
              <a:gd name="T69" fmla="*/ 1431 h 1541"/>
              <a:gd name="T70" fmla="*/ 1447 w 4209"/>
              <a:gd name="T71" fmla="*/ 1455 h 1541"/>
              <a:gd name="T72" fmla="*/ 186 w 4209"/>
              <a:gd name="T73" fmla="*/ 1450 h 1541"/>
              <a:gd name="T74" fmla="*/ 3437 w 4209"/>
              <a:gd name="T75" fmla="*/ 1326 h 1541"/>
              <a:gd name="T76" fmla="*/ 2623 w 4209"/>
              <a:gd name="T77" fmla="*/ 1466 h 1541"/>
              <a:gd name="T78" fmla="*/ 2814 w 4209"/>
              <a:gd name="T79" fmla="*/ 1541 h 1541"/>
              <a:gd name="T80" fmla="*/ 3108 w 4209"/>
              <a:gd name="T81" fmla="*/ 1454 h 1541"/>
              <a:gd name="T82" fmla="*/ 2700 w 4209"/>
              <a:gd name="T83" fmla="*/ 1294 h 1541"/>
              <a:gd name="T84" fmla="*/ 1823 w 4209"/>
              <a:gd name="T85" fmla="*/ 932 h 1541"/>
              <a:gd name="T86" fmla="*/ 1033 w 4209"/>
              <a:gd name="T87" fmla="*/ 174 h 1541"/>
              <a:gd name="T88" fmla="*/ 589 w 4209"/>
              <a:gd name="T89" fmla="*/ 599 h 1541"/>
              <a:gd name="T90" fmla="*/ 798 w 4209"/>
              <a:gd name="T91" fmla="*/ 871 h 1541"/>
              <a:gd name="T92" fmla="*/ 823 w 4209"/>
              <a:gd name="T93" fmla="*/ 975 h 1541"/>
              <a:gd name="T94" fmla="*/ 289 w 4209"/>
              <a:gd name="T95" fmla="*/ 916 h 1541"/>
              <a:gd name="T96" fmla="*/ 697 w 4209"/>
              <a:gd name="T97" fmla="*/ 1164 h 1541"/>
              <a:gd name="T98" fmla="*/ 138 w 4209"/>
              <a:gd name="T99" fmla="*/ 511 h 1541"/>
              <a:gd name="T100" fmla="*/ 267 w 4209"/>
              <a:gd name="T101" fmla="*/ 942 h 1541"/>
              <a:gd name="T102" fmla="*/ 372 w 4209"/>
              <a:gd name="T103" fmla="*/ 1435 h 1541"/>
              <a:gd name="T104" fmla="*/ 700 w 4209"/>
              <a:gd name="T105" fmla="*/ 1541 h 1541"/>
              <a:gd name="T106" fmla="*/ 1917 w 4209"/>
              <a:gd name="T107" fmla="*/ 1099 h 1541"/>
              <a:gd name="T108" fmla="*/ 822 w 4209"/>
              <a:gd name="T109" fmla="*/ 1541 h 1541"/>
              <a:gd name="T110" fmla="*/ 1697 w 4209"/>
              <a:gd name="T111" fmla="*/ 1014 h 1541"/>
              <a:gd name="T112" fmla="*/ 1192 w 4209"/>
              <a:gd name="T113" fmla="*/ 1182 h 1541"/>
              <a:gd name="T114" fmla="*/ 1843 w 4209"/>
              <a:gd name="T115" fmla="*/ 1541 h 1541"/>
              <a:gd name="T116" fmla="*/ 2045 w 4209"/>
              <a:gd name="T117" fmla="*/ 1504 h 1541"/>
              <a:gd name="T118" fmla="*/ 2452 w 4209"/>
              <a:gd name="T119" fmla="*/ 1433 h 1541"/>
              <a:gd name="T120" fmla="*/ 2555 w 4209"/>
              <a:gd name="T121" fmla="*/ 1480 h 1541"/>
              <a:gd name="T122" fmla="*/ 1333 w 4209"/>
              <a:gd name="T123" fmla="*/ 1241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09" h="1541">
                <a:moveTo>
                  <a:pt x="611" y="275"/>
                </a:moveTo>
                <a:lnTo>
                  <a:pt x="621" y="267"/>
                </a:lnTo>
                <a:lnTo>
                  <a:pt x="618" y="268"/>
                </a:lnTo>
                <a:lnTo>
                  <a:pt x="611" y="275"/>
                </a:lnTo>
                <a:close/>
                <a:moveTo>
                  <a:pt x="564" y="338"/>
                </a:moveTo>
                <a:lnTo>
                  <a:pt x="577" y="312"/>
                </a:lnTo>
                <a:lnTo>
                  <a:pt x="596" y="289"/>
                </a:lnTo>
                <a:lnTo>
                  <a:pt x="611" y="275"/>
                </a:lnTo>
                <a:lnTo>
                  <a:pt x="597" y="286"/>
                </a:lnTo>
                <a:lnTo>
                  <a:pt x="578" y="310"/>
                </a:lnTo>
                <a:lnTo>
                  <a:pt x="564" y="338"/>
                </a:lnTo>
                <a:lnTo>
                  <a:pt x="564" y="338"/>
                </a:lnTo>
                <a:close/>
                <a:moveTo>
                  <a:pt x="560" y="370"/>
                </a:moveTo>
                <a:lnTo>
                  <a:pt x="564" y="338"/>
                </a:lnTo>
                <a:lnTo>
                  <a:pt x="564" y="339"/>
                </a:lnTo>
                <a:lnTo>
                  <a:pt x="560" y="370"/>
                </a:lnTo>
                <a:close/>
                <a:moveTo>
                  <a:pt x="793" y="641"/>
                </a:moveTo>
                <a:lnTo>
                  <a:pt x="794" y="641"/>
                </a:lnTo>
                <a:lnTo>
                  <a:pt x="793" y="641"/>
                </a:lnTo>
                <a:lnTo>
                  <a:pt x="793" y="641"/>
                </a:lnTo>
                <a:close/>
                <a:moveTo>
                  <a:pt x="812" y="643"/>
                </a:moveTo>
                <a:lnTo>
                  <a:pt x="800" y="640"/>
                </a:lnTo>
                <a:lnTo>
                  <a:pt x="794" y="641"/>
                </a:lnTo>
                <a:lnTo>
                  <a:pt x="812" y="643"/>
                </a:lnTo>
                <a:close/>
                <a:moveTo>
                  <a:pt x="814" y="644"/>
                </a:moveTo>
                <a:lnTo>
                  <a:pt x="813" y="643"/>
                </a:lnTo>
                <a:lnTo>
                  <a:pt x="812" y="643"/>
                </a:lnTo>
                <a:lnTo>
                  <a:pt x="814" y="644"/>
                </a:lnTo>
                <a:close/>
                <a:moveTo>
                  <a:pt x="763" y="657"/>
                </a:moveTo>
                <a:lnTo>
                  <a:pt x="775" y="648"/>
                </a:lnTo>
                <a:lnTo>
                  <a:pt x="793" y="641"/>
                </a:lnTo>
                <a:lnTo>
                  <a:pt x="782" y="643"/>
                </a:lnTo>
                <a:lnTo>
                  <a:pt x="767" y="652"/>
                </a:lnTo>
                <a:lnTo>
                  <a:pt x="763" y="657"/>
                </a:lnTo>
                <a:close/>
                <a:moveTo>
                  <a:pt x="757" y="663"/>
                </a:moveTo>
                <a:lnTo>
                  <a:pt x="763" y="657"/>
                </a:lnTo>
                <a:lnTo>
                  <a:pt x="759" y="659"/>
                </a:lnTo>
                <a:lnTo>
                  <a:pt x="757" y="663"/>
                </a:lnTo>
                <a:close/>
                <a:moveTo>
                  <a:pt x="751" y="675"/>
                </a:moveTo>
                <a:lnTo>
                  <a:pt x="757" y="663"/>
                </a:lnTo>
                <a:lnTo>
                  <a:pt x="756" y="664"/>
                </a:lnTo>
                <a:lnTo>
                  <a:pt x="751" y="675"/>
                </a:lnTo>
                <a:close/>
                <a:moveTo>
                  <a:pt x="750" y="678"/>
                </a:moveTo>
                <a:lnTo>
                  <a:pt x="751" y="675"/>
                </a:lnTo>
                <a:lnTo>
                  <a:pt x="750" y="677"/>
                </a:lnTo>
                <a:lnTo>
                  <a:pt x="750" y="678"/>
                </a:lnTo>
                <a:close/>
                <a:moveTo>
                  <a:pt x="856" y="696"/>
                </a:moveTo>
                <a:lnTo>
                  <a:pt x="855" y="690"/>
                </a:lnTo>
                <a:lnTo>
                  <a:pt x="847" y="670"/>
                </a:lnTo>
                <a:lnTo>
                  <a:pt x="833" y="655"/>
                </a:lnTo>
                <a:lnTo>
                  <a:pt x="815" y="644"/>
                </a:lnTo>
                <a:lnTo>
                  <a:pt x="814" y="644"/>
                </a:lnTo>
                <a:lnTo>
                  <a:pt x="833" y="656"/>
                </a:lnTo>
                <a:lnTo>
                  <a:pt x="848" y="676"/>
                </a:lnTo>
                <a:lnTo>
                  <a:pt x="856" y="696"/>
                </a:lnTo>
                <a:close/>
                <a:moveTo>
                  <a:pt x="748" y="696"/>
                </a:moveTo>
                <a:lnTo>
                  <a:pt x="750" y="678"/>
                </a:lnTo>
                <a:lnTo>
                  <a:pt x="749" y="679"/>
                </a:lnTo>
                <a:lnTo>
                  <a:pt x="748" y="696"/>
                </a:lnTo>
                <a:close/>
                <a:moveTo>
                  <a:pt x="857" y="702"/>
                </a:moveTo>
                <a:lnTo>
                  <a:pt x="857" y="699"/>
                </a:lnTo>
                <a:lnTo>
                  <a:pt x="856" y="696"/>
                </a:lnTo>
                <a:lnTo>
                  <a:pt x="857" y="702"/>
                </a:lnTo>
                <a:close/>
                <a:moveTo>
                  <a:pt x="759" y="849"/>
                </a:moveTo>
                <a:lnTo>
                  <a:pt x="764" y="847"/>
                </a:lnTo>
                <a:lnTo>
                  <a:pt x="775" y="847"/>
                </a:lnTo>
                <a:lnTo>
                  <a:pt x="775" y="846"/>
                </a:lnTo>
                <a:lnTo>
                  <a:pt x="763" y="847"/>
                </a:lnTo>
                <a:lnTo>
                  <a:pt x="759" y="849"/>
                </a:lnTo>
                <a:close/>
                <a:moveTo>
                  <a:pt x="940" y="854"/>
                </a:moveTo>
                <a:lnTo>
                  <a:pt x="945" y="843"/>
                </a:lnTo>
                <a:lnTo>
                  <a:pt x="960" y="802"/>
                </a:lnTo>
                <a:lnTo>
                  <a:pt x="970" y="763"/>
                </a:lnTo>
                <a:lnTo>
                  <a:pt x="974" y="725"/>
                </a:lnTo>
                <a:lnTo>
                  <a:pt x="971" y="692"/>
                </a:lnTo>
                <a:lnTo>
                  <a:pt x="964" y="662"/>
                </a:lnTo>
                <a:lnTo>
                  <a:pt x="954" y="635"/>
                </a:lnTo>
                <a:lnTo>
                  <a:pt x="942" y="611"/>
                </a:lnTo>
                <a:lnTo>
                  <a:pt x="927" y="592"/>
                </a:lnTo>
                <a:lnTo>
                  <a:pt x="911" y="577"/>
                </a:lnTo>
                <a:lnTo>
                  <a:pt x="885" y="560"/>
                </a:lnTo>
                <a:lnTo>
                  <a:pt x="860" y="547"/>
                </a:lnTo>
                <a:lnTo>
                  <a:pt x="831" y="540"/>
                </a:lnTo>
                <a:lnTo>
                  <a:pt x="802" y="539"/>
                </a:lnTo>
                <a:lnTo>
                  <a:pt x="771" y="543"/>
                </a:lnTo>
                <a:lnTo>
                  <a:pt x="762" y="546"/>
                </a:lnTo>
                <a:lnTo>
                  <a:pt x="766" y="543"/>
                </a:lnTo>
                <a:lnTo>
                  <a:pt x="792" y="515"/>
                </a:lnTo>
                <a:lnTo>
                  <a:pt x="812" y="480"/>
                </a:lnTo>
                <a:lnTo>
                  <a:pt x="824" y="445"/>
                </a:lnTo>
                <a:lnTo>
                  <a:pt x="828" y="409"/>
                </a:lnTo>
                <a:lnTo>
                  <a:pt x="823" y="373"/>
                </a:lnTo>
                <a:lnTo>
                  <a:pt x="812" y="340"/>
                </a:lnTo>
                <a:lnTo>
                  <a:pt x="795" y="307"/>
                </a:lnTo>
                <a:lnTo>
                  <a:pt x="771" y="281"/>
                </a:lnTo>
                <a:lnTo>
                  <a:pt x="742" y="259"/>
                </a:lnTo>
                <a:lnTo>
                  <a:pt x="712" y="249"/>
                </a:lnTo>
                <a:lnTo>
                  <a:pt x="680" y="248"/>
                </a:lnTo>
                <a:lnTo>
                  <a:pt x="650" y="253"/>
                </a:lnTo>
                <a:lnTo>
                  <a:pt x="621" y="267"/>
                </a:lnTo>
                <a:lnTo>
                  <a:pt x="645" y="256"/>
                </a:lnTo>
                <a:lnTo>
                  <a:pt x="674" y="249"/>
                </a:lnTo>
                <a:lnTo>
                  <a:pt x="705" y="251"/>
                </a:lnTo>
                <a:lnTo>
                  <a:pt x="735" y="258"/>
                </a:lnTo>
                <a:lnTo>
                  <a:pt x="762" y="278"/>
                </a:lnTo>
                <a:lnTo>
                  <a:pt x="785" y="302"/>
                </a:lnTo>
                <a:lnTo>
                  <a:pt x="806" y="330"/>
                </a:lnTo>
                <a:lnTo>
                  <a:pt x="817" y="361"/>
                </a:lnTo>
                <a:lnTo>
                  <a:pt x="825" y="396"/>
                </a:lnTo>
                <a:lnTo>
                  <a:pt x="824" y="429"/>
                </a:lnTo>
                <a:lnTo>
                  <a:pt x="816" y="463"/>
                </a:lnTo>
                <a:lnTo>
                  <a:pt x="798" y="499"/>
                </a:lnTo>
                <a:lnTo>
                  <a:pt x="776" y="528"/>
                </a:lnTo>
                <a:lnTo>
                  <a:pt x="752" y="549"/>
                </a:lnTo>
                <a:lnTo>
                  <a:pt x="744" y="552"/>
                </a:lnTo>
                <a:lnTo>
                  <a:pt x="720" y="569"/>
                </a:lnTo>
                <a:lnTo>
                  <a:pt x="717" y="571"/>
                </a:lnTo>
                <a:lnTo>
                  <a:pt x="685" y="583"/>
                </a:lnTo>
                <a:lnTo>
                  <a:pt x="649" y="591"/>
                </a:lnTo>
                <a:lnTo>
                  <a:pt x="613" y="594"/>
                </a:lnTo>
                <a:lnTo>
                  <a:pt x="576" y="592"/>
                </a:lnTo>
                <a:lnTo>
                  <a:pt x="540" y="584"/>
                </a:lnTo>
                <a:lnTo>
                  <a:pt x="505" y="571"/>
                </a:lnTo>
                <a:lnTo>
                  <a:pt x="472" y="556"/>
                </a:lnTo>
                <a:lnTo>
                  <a:pt x="443" y="534"/>
                </a:lnTo>
                <a:lnTo>
                  <a:pt x="416" y="507"/>
                </a:lnTo>
                <a:lnTo>
                  <a:pt x="393" y="471"/>
                </a:lnTo>
                <a:lnTo>
                  <a:pt x="374" y="432"/>
                </a:lnTo>
                <a:lnTo>
                  <a:pt x="365" y="391"/>
                </a:lnTo>
                <a:lnTo>
                  <a:pt x="361" y="349"/>
                </a:lnTo>
                <a:lnTo>
                  <a:pt x="363" y="305"/>
                </a:lnTo>
                <a:lnTo>
                  <a:pt x="372" y="262"/>
                </a:lnTo>
                <a:lnTo>
                  <a:pt x="386" y="222"/>
                </a:lnTo>
                <a:lnTo>
                  <a:pt x="403" y="183"/>
                </a:lnTo>
                <a:lnTo>
                  <a:pt x="429" y="146"/>
                </a:lnTo>
                <a:lnTo>
                  <a:pt x="456" y="115"/>
                </a:lnTo>
                <a:lnTo>
                  <a:pt x="490" y="87"/>
                </a:lnTo>
                <a:lnTo>
                  <a:pt x="531" y="60"/>
                </a:lnTo>
                <a:lnTo>
                  <a:pt x="572" y="39"/>
                </a:lnTo>
                <a:lnTo>
                  <a:pt x="616" y="25"/>
                </a:lnTo>
                <a:lnTo>
                  <a:pt x="663" y="15"/>
                </a:lnTo>
                <a:lnTo>
                  <a:pt x="710" y="13"/>
                </a:lnTo>
                <a:lnTo>
                  <a:pt x="757" y="18"/>
                </a:lnTo>
                <a:lnTo>
                  <a:pt x="804" y="27"/>
                </a:lnTo>
                <a:lnTo>
                  <a:pt x="847" y="42"/>
                </a:lnTo>
                <a:lnTo>
                  <a:pt x="891" y="64"/>
                </a:lnTo>
                <a:lnTo>
                  <a:pt x="930" y="90"/>
                </a:lnTo>
                <a:lnTo>
                  <a:pt x="952" y="109"/>
                </a:lnTo>
                <a:lnTo>
                  <a:pt x="977" y="134"/>
                </a:lnTo>
                <a:lnTo>
                  <a:pt x="998" y="162"/>
                </a:lnTo>
                <a:lnTo>
                  <a:pt x="1019" y="196"/>
                </a:lnTo>
                <a:lnTo>
                  <a:pt x="1037" y="234"/>
                </a:lnTo>
                <a:lnTo>
                  <a:pt x="1052" y="275"/>
                </a:lnTo>
                <a:lnTo>
                  <a:pt x="1064" y="320"/>
                </a:lnTo>
                <a:lnTo>
                  <a:pt x="1072" y="369"/>
                </a:lnTo>
                <a:lnTo>
                  <a:pt x="1076" y="420"/>
                </a:lnTo>
                <a:lnTo>
                  <a:pt x="1076" y="474"/>
                </a:lnTo>
                <a:lnTo>
                  <a:pt x="1070" y="531"/>
                </a:lnTo>
                <a:lnTo>
                  <a:pt x="1059" y="590"/>
                </a:lnTo>
                <a:lnTo>
                  <a:pt x="1042" y="649"/>
                </a:lnTo>
                <a:lnTo>
                  <a:pt x="1018" y="714"/>
                </a:lnTo>
                <a:lnTo>
                  <a:pt x="988" y="776"/>
                </a:lnTo>
                <a:lnTo>
                  <a:pt x="949" y="842"/>
                </a:lnTo>
                <a:lnTo>
                  <a:pt x="940" y="854"/>
                </a:lnTo>
                <a:close/>
                <a:moveTo>
                  <a:pt x="746" y="863"/>
                </a:moveTo>
                <a:lnTo>
                  <a:pt x="753" y="854"/>
                </a:lnTo>
                <a:lnTo>
                  <a:pt x="759" y="849"/>
                </a:lnTo>
                <a:lnTo>
                  <a:pt x="754" y="852"/>
                </a:lnTo>
                <a:lnTo>
                  <a:pt x="746" y="863"/>
                </a:lnTo>
                <a:close/>
                <a:moveTo>
                  <a:pt x="830" y="965"/>
                </a:moveTo>
                <a:lnTo>
                  <a:pt x="839" y="950"/>
                </a:lnTo>
                <a:lnTo>
                  <a:pt x="849" y="920"/>
                </a:lnTo>
                <a:lnTo>
                  <a:pt x="853" y="895"/>
                </a:lnTo>
                <a:lnTo>
                  <a:pt x="852" y="872"/>
                </a:lnTo>
                <a:lnTo>
                  <a:pt x="848" y="852"/>
                </a:lnTo>
                <a:lnTo>
                  <a:pt x="840" y="835"/>
                </a:lnTo>
                <a:lnTo>
                  <a:pt x="830" y="821"/>
                </a:lnTo>
                <a:lnTo>
                  <a:pt x="819" y="812"/>
                </a:lnTo>
                <a:lnTo>
                  <a:pt x="802" y="802"/>
                </a:lnTo>
                <a:lnTo>
                  <a:pt x="782" y="797"/>
                </a:lnTo>
                <a:lnTo>
                  <a:pt x="801" y="790"/>
                </a:lnTo>
                <a:lnTo>
                  <a:pt x="818" y="776"/>
                </a:lnTo>
                <a:lnTo>
                  <a:pt x="820" y="773"/>
                </a:lnTo>
                <a:lnTo>
                  <a:pt x="824" y="772"/>
                </a:lnTo>
                <a:lnTo>
                  <a:pt x="842" y="753"/>
                </a:lnTo>
                <a:lnTo>
                  <a:pt x="854" y="730"/>
                </a:lnTo>
                <a:lnTo>
                  <a:pt x="858" y="710"/>
                </a:lnTo>
                <a:lnTo>
                  <a:pt x="857" y="702"/>
                </a:lnTo>
                <a:lnTo>
                  <a:pt x="855" y="724"/>
                </a:lnTo>
                <a:lnTo>
                  <a:pt x="845" y="747"/>
                </a:lnTo>
                <a:lnTo>
                  <a:pt x="829" y="765"/>
                </a:lnTo>
                <a:lnTo>
                  <a:pt x="825" y="767"/>
                </a:lnTo>
                <a:lnTo>
                  <a:pt x="831" y="758"/>
                </a:lnTo>
                <a:lnTo>
                  <a:pt x="837" y="736"/>
                </a:lnTo>
                <a:lnTo>
                  <a:pt x="837" y="712"/>
                </a:lnTo>
                <a:lnTo>
                  <a:pt x="831" y="694"/>
                </a:lnTo>
                <a:lnTo>
                  <a:pt x="820" y="680"/>
                </a:lnTo>
                <a:lnTo>
                  <a:pt x="804" y="671"/>
                </a:lnTo>
                <a:lnTo>
                  <a:pt x="785" y="665"/>
                </a:lnTo>
                <a:lnTo>
                  <a:pt x="766" y="667"/>
                </a:lnTo>
                <a:lnTo>
                  <a:pt x="789" y="666"/>
                </a:lnTo>
                <a:lnTo>
                  <a:pt x="807" y="673"/>
                </a:lnTo>
                <a:lnTo>
                  <a:pt x="821" y="688"/>
                </a:lnTo>
                <a:lnTo>
                  <a:pt x="828" y="707"/>
                </a:lnTo>
                <a:lnTo>
                  <a:pt x="830" y="728"/>
                </a:lnTo>
                <a:lnTo>
                  <a:pt x="824" y="746"/>
                </a:lnTo>
                <a:lnTo>
                  <a:pt x="812" y="764"/>
                </a:lnTo>
                <a:lnTo>
                  <a:pt x="797" y="775"/>
                </a:lnTo>
                <a:lnTo>
                  <a:pt x="778" y="783"/>
                </a:lnTo>
                <a:lnTo>
                  <a:pt x="753" y="784"/>
                </a:lnTo>
                <a:lnTo>
                  <a:pt x="728" y="777"/>
                </a:lnTo>
                <a:lnTo>
                  <a:pt x="708" y="763"/>
                </a:lnTo>
                <a:lnTo>
                  <a:pt x="692" y="743"/>
                </a:lnTo>
                <a:lnTo>
                  <a:pt x="682" y="719"/>
                </a:lnTo>
                <a:lnTo>
                  <a:pt x="680" y="693"/>
                </a:lnTo>
                <a:lnTo>
                  <a:pt x="688" y="667"/>
                </a:lnTo>
                <a:lnTo>
                  <a:pt x="698" y="643"/>
                </a:lnTo>
                <a:lnTo>
                  <a:pt x="715" y="625"/>
                </a:lnTo>
                <a:lnTo>
                  <a:pt x="736" y="608"/>
                </a:lnTo>
                <a:lnTo>
                  <a:pt x="761" y="600"/>
                </a:lnTo>
                <a:lnTo>
                  <a:pt x="792" y="597"/>
                </a:lnTo>
                <a:lnTo>
                  <a:pt x="819" y="601"/>
                </a:lnTo>
                <a:lnTo>
                  <a:pt x="846" y="612"/>
                </a:lnTo>
                <a:lnTo>
                  <a:pt x="869" y="627"/>
                </a:lnTo>
                <a:lnTo>
                  <a:pt x="888" y="649"/>
                </a:lnTo>
                <a:lnTo>
                  <a:pt x="902" y="672"/>
                </a:lnTo>
                <a:lnTo>
                  <a:pt x="910" y="700"/>
                </a:lnTo>
                <a:lnTo>
                  <a:pt x="917" y="742"/>
                </a:lnTo>
                <a:lnTo>
                  <a:pt x="913" y="785"/>
                </a:lnTo>
                <a:lnTo>
                  <a:pt x="904" y="827"/>
                </a:lnTo>
                <a:lnTo>
                  <a:pt x="887" y="870"/>
                </a:lnTo>
                <a:lnTo>
                  <a:pt x="864" y="914"/>
                </a:lnTo>
                <a:lnTo>
                  <a:pt x="833" y="962"/>
                </a:lnTo>
                <a:lnTo>
                  <a:pt x="830" y="965"/>
                </a:lnTo>
                <a:close/>
                <a:moveTo>
                  <a:pt x="835" y="981"/>
                </a:moveTo>
                <a:lnTo>
                  <a:pt x="849" y="964"/>
                </a:lnTo>
                <a:lnTo>
                  <a:pt x="877" y="923"/>
                </a:lnTo>
                <a:lnTo>
                  <a:pt x="898" y="885"/>
                </a:lnTo>
                <a:lnTo>
                  <a:pt x="914" y="850"/>
                </a:lnTo>
                <a:lnTo>
                  <a:pt x="924" y="818"/>
                </a:lnTo>
                <a:lnTo>
                  <a:pt x="930" y="788"/>
                </a:lnTo>
                <a:lnTo>
                  <a:pt x="934" y="765"/>
                </a:lnTo>
                <a:lnTo>
                  <a:pt x="935" y="743"/>
                </a:lnTo>
                <a:lnTo>
                  <a:pt x="934" y="727"/>
                </a:lnTo>
                <a:lnTo>
                  <a:pt x="931" y="714"/>
                </a:lnTo>
                <a:lnTo>
                  <a:pt x="931" y="708"/>
                </a:lnTo>
                <a:lnTo>
                  <a:pt x="931" y="704"/>
                </a:lnTo>
                <a:lnTo>
                  <a:pt x="920" y="673"/>
                </a:lnTo>
                <a:lnTo>
                  <a:pt x="904" y="646"/>
                </a:lnTo>
                <a:lnTo>
                  <a:pt x="882" y="622"/>
                </a:lnTo>
                <a:lnTo>
                  <a:pt x="855" y="605"/>
                </a:lnTo>
                <a:lnTo>
                  <a:pt x="826" y="594"/>
                </a:lnTo>
                <a:lnTo>
                  <a:pt x="795" y="589"/>
                </a:lnTo>
                <a:lnTo>
                  <a:pt x="762" y="591"/>
                </a:lnTo>
                <a:lnTo>
                  <a:pt x="732" y="602"/>
                </a:lnTo>
                <a:lnTo>
                  <a:pt x="707" y="618"/>
                </a:lnTo>
                <a:lnTo>
                  <a:pt x="689" y="640"/>
                </a:lnTo>
                <a:lnTo>
                  <a:pt x="674" y="667"/>
                </a:lnTo>
                <a:lnTo>
                  <a:pt x="669" y="696"/>
                </a:lnTo>
                <a:lnTo>
                  <a:pt x="670" y="715"/>
                </a:lnTo>
                <a:lnTo>
                  <a:pt x="668" y="710"/>
                </a:lnTo>
                <a:lnTo>
                  <a:pt x="663" y="683"/>
                </a:lnTo>
                <a:lnTo>
                  <a:pt x="667" y="656"/>
                </a:lnTo>
                <a:lnTo>
                  <a:pt x="676" y="629"/>
                </a:lnTo>
                <a:lnTo>
                  <a:pt x="689" y="605"/>
                </a:lnTo>
                <a:lnTo>
                  <a:pt x="706" y="584"/>
                </a:lnTo>
                <a:lnTo>
                  <a:pt x="720" y="573"/>
                </a:lnTo>
                <a:lnTo>
                  <a:pt x="735" y="566"/>
                </a:lnTo>
                <a:lnTo>
                  <a:pt x="746" y="558"/>
                </a:lnTo>
                <a:lnTo>
                  <a:pt x="762" y="551"/>
                </a:lnTo>
                <a:lnTo>
                  <a:pt x="795" y="544"/>
                </a:lnTo>
                <a:lnTo>
                  <a:pt x="826" y="547"/>
                </a:lnTo>
                <a:lnTo>
                  <a:pt x="858" y="554"/>
                </a:lnTo>
                <a:lnTo>
                  <a:pt x="886" y="567"/>
                </a:lnTo>
                <a:lnTo>
                  <a:pt x="900" y="578"/>
                </a:lnTo>
                <a:lnTo>
                  <a:pt x="915" y="593"/>
                </a:lnTo>
                <a:lnTo>
                  <a:pt x="930" y="612"/>
                </a:lnTo>
                <a:lnTo>
                  <a:pt x="942" y="635"/>
                </a:lnTo>
                <a:lnTo>
                  <a:pt x="951" y="661"/>
                </a:lnTo>
                <a:lnTo>
                  <a:pt x="958" y="691"/>
                </a:lnTo>
                <a:lnTo>
                  <a:pt x="961" y="722"/>
                </a:lnTo>
                <a:lnTo>
                  <a:pt x="959" y="757"/>
                </a:lnTo>
                <a:lnTo>
                  <a:pt x="954" y="794"/>
                </a:lnTo>
                <a:lnTo>
                  <a:pt x="943" y="834"/>
                </a:lnTo>
                <a:lnTo>
                  <a:pt x="924" y="873"/>
                </a:lnTo>
                <a:lnTo>
                  <a:pt x="913" y="891"/>
                </a:lnTo>
                <a:lnTo>
                  <a:pt x="902" y="907"/>
                </a:lnTo>
                <a:lnTo>
                  <a:pt x="856" y="963"/>
                </a:lnTo>
                <a:lnTo>
                  <a:pt x="835" y="981"/>
                </a:lnTo>
                <a:close/>
                <a:moveTo>
                  <a:pt x="3493" y="1076"/>
                </a:moveTo>
                <a:lnTo>
                  <a:pt x="3504" y="1061"/>
                </a:lnTo>
                <a:lnTo>
                  <a:pt x="3494" y="1075"/>
                </a:lnTo>
                <a:lnTo>
                  <a:pt x="3493" y="1076"/>
                </a:lnTo>
                <a:close/>
                <a:moveTo>
                  <a:pt x="460" y="1110"/>
                </a:moveTo>
                <a:lnTo>
                  <a:pt x="466" y="1091"/>
                </a:lnTo>
                <a:lnTo>
                  <a:pt x="469" y="1072"/>
                </a:lnTo>
                <a:lnTo>
                  <a:pt x="469" y="1052"/>
                </a:lnTo>
                <a:lnTo>
                  <a:pt x="460" y="1034"/>
                </a:lnTo>
                <a:lnTo>
                  <a:pt x="447" y="1018"/>
                </a:lnTo>
                <a:lnTo>
                  <a:pt x="431" y="1008"/>
                </a:lnTo>
                <a:lnTo>
                  <a:pt x="412" y="1005"/>
                </a:lnTo>
                <a:lnTo>
                  <a:pt x="393" y="1008"/>
                </a:lnTo>
                <a:lnTo>
                  <a:pt x="376" y="1018"/>
                </a:lnTo>
                <a:lnTo>
                  <a:pt x="364" y="1032"/>
                </a:lnTo>
                <a:lnTo>
                  <a:pt x="358" y="1050"/>
                </a:lnTo>
                <a:lnTo>
                  <a:pt x="360" y="1069"/>
                </a:lnTo>
                <a:lnTo>
                  <a:pt x="367" y="1081"/>
                </a:lnTo>
                <a:lnTo>
                  <a:pt x="379" y="1091"/>
                </a:lnTo>
                <a:lnTo>
                  <a:pt x="390" y="1095"/>
                </a:lnTo>
                <a:lnTo>
                  <a:pt x="406" y="1096"/>
                </a:lnTo>
                <a:lnTo>
                  <a:pt x="419" y="1089"/>
                </a:lnTo>
                <a:lnTo>
                  <a:pt x="428" y="1078"/>
                </a:lnTo>
                <a:lnTo>
                  <a:pt x="432" y="1063"/>
                </a:lnTo>
                <a:lnTo>
                  <a:pt x="431" y="1057"/>
                </a:lnTo>
                <a:lnTo>
                  <a:pt x="428" y="1051"/>
                </a:lnTo>
                <a:lnTo>
                  <a:pt x="424" y="1047"/>
                </a:lnTo>
                <a:lnTo>
                  <a:pt x="421" y="1043"/>
                </a:lnTo>
                <a:lnTo>
                  <a:pt x="415" y="1040"/>
                </a:lnTo>
                <a:lnTo>
                  <a:pt x="411" y="1038"/>
                </a:lnTo>
                <a:lnTo>
                  <a:pt x="404" y="1039"/>
                </a:lnTo>
                <a:lnTo>
                  <a:pt x="398" y="1040"/>
                </a:lnTo>
                <a:lnTo>
                  <a:pt x="393" y="1043"/>
                </a:lnTo>
                <a:lnTo>
                  <a:pt x="392" y="1046"/>
                </a:lnTo>
                <a:lnTo>
                  <a:pt x="389" y="1050"/>
                </a:lnTo>
                <a:lnTo>
                  <a:pt x="389" y="1055"/>
                </a:lnTo>
                <a:lnTo>
                  <a:pt x="390" y="1059"/>
                </a:lnTo>
                <a:lnTo>
                  <a:pt x="391" y="1063"/>
                </a:lnTo>
                <a:lnTo>
                  <a:pt x="393" y="1067"/>
                </a:lnTo>
                <a:lnTo>
                  <a:pt x="397" y="1070"/>
                </a:lnTo>
                <a:lnTo>
                  <a:pt x="399" y="1071"/>
                </a:lnTo>
                <a:lnTo>
                  <a:pt x="404" y="1072"/>
                </a:lnTo>
                <a:lnTo>
                  <a:pt x="408" y="1070"/>
                </a:lnTo>
                <a:lnTo>
                  <a:pt x="409" y="1071"/>
                </a:lnTo>
                <a:lnTo>
                  <a:pt x="409" y="1073"/>
                </a:lnTo>
                <a:lnTo>
                  <a:pt x="409" y="1075"/>
                </a:lnTo>
                <a:lnTo>
                  <a:pt x="408" y="1076"/>
                </a:lnTo>
                <a:lnTo>
                  <a:pt x="399" y="1083"/>
                </a:lnTo>
                <a:lnTo>
                  <a:pt x="389" y="1083"/>
                </a:lnTo>
                <a:lnTo>
                  <a:pt x="378" y="1079"/>
                </a:lnTo>
                <a:lnTo>
                  <a:pt x="372" y="1070"/>
                </a:lnTo>
                <a:lnTo>
                  <a:pt x="369" y="1063"/>
                </a:lnTo>
                <a:lnTo>
                  <a:pt x="367" y="1055"/>
                </a:lnTo>
                <a:lnTo>
                  <a:pt x="368" y="1049"/>
                </a:lnTo>
                <a:lnTo>
                  <a:pt x="369" y="1043"/>
                </a:lnTo>
                <a:lnTo>
                  <a:pt x="378" y="1027"/>
                </a:lnTo>
                <a:lnTo>
                  <a:pt x="390" y="1017"/>
                </a:lnTo>
                <a:lnTo>
                  <a:pt x="405" y="1012"/>
                </a:lnTo>
                <a:lnTo>
                  <a:pt x="424" y="1014"/>
                </a:lnTo>
                <a:lnTo>
                  <a:pt x="439" y="1020"/>
                </a:lnTo>
                <a:lnTo>
                  <a:pt x="441" y="1021"/>
                </a:lnTo>
                <a:lnTo>
                  <a:pt x="445" y="1024"/>
                </a:lnTo>
                <a:lnTo>
                  <a:pt x="451" y="1031"/>
                </a:lnTo>
                <a:lnTo>
                  <a:pt x="458" y="1040"/>
                </a:lnTo>
                <a:lnTo>
                  <a:pt x="463" y="1053"/>
                </a:lnTo>
                <a:lnTo>
                  <a:pt x="465" y="1068"/>
                </a:lnTo>
                <a:lnTo>
                  <a:pt x="465" y="1087"/>
                </a:lnTo>
                <a:lnTo>
                  <a:pt x="460" y="1110"/>
                </a:lnTo>
                <a:close/>
                <a:moveTo>
                  <a:pt x="304" y="1166"/>
                </a:moveTo>
                <a:lnTo>
                  <a:pt x="300" y="1164"/>
                </a:lnTo>
                <a:lnTo>
                  <a:pt x="278" y="1145"/>
                </a:lnTo>
                <a:lnTo>
                  <a:pt x="262" y="1122"/>
                </a:lnTo>
                <a:lnTo>
                  <a:pt x="250" y="1097"/>
                </a:lnTo>
                <a:lnTo>
                  <a:pt x="244" y="1069"/>
                </a:lnTo>
                <a:lnTo>
                  <a:pt x="240" y="1041"/>
                </a:lnTo>
                <a:lnTo>
                  <a:pt x="245" y="1007"/>
                </a:lnTo>
                <a:lnTo>
                  <a:pt x="258" y="974"/>
                </a:lnTo>
                <a:lnTo>
                  <a:pt x="269" y="955"/>
                </a:lnTo>
                <a:lnTo>
                  <a:pt x="271" y="961"/>
                </a:lnTo>
                <a:lnTo>
                  <a:pt x="280" y="1025"/>
                </a:lnTo>
                <a:lnTo>
                  <a:pt x="290" y="1092"/>
                </a:lnTo>
                <a:lnTo>
                  <a:pt x="302" y="1159"/>
                </a:lnTo>
                <a:lnTo>
                  <a:pt x="304" y="1166"/>
                </a:lnTo>
                <a:close/>
                <a:moveTo>
                  <a:pt x="3257" y="1199"/>
                </a:moveTo>
                <a:lnTo>
                  <a:pt x="3259" y="1187"/>
                </a:lnTo>
                <a:lnTo>
                  <a:pt x="3259" y="1188"/>
                </a:lnTo>
                <a:lnTo>
                  <a:pt x="3257" y="1199"/>
                </a:lnTo>
                <a:close/>
                <a:moveTo>
                  <a:pt x="1378" y="1229"/>
                </a:moveTo>
                <a:lnTo>
                  <a:pt x="1420" y="1224"/>
                </a:lnTo>
                <a:lnTo>
                  <a:pt x="1457" y="1225"/>
                </a:lnTo>
                <a:lnTo>
                  <a:pt x="1423" y="1223"/>
                </a:lnTo>
                <a:lnTo>
                  <a:pt x="1380" y="1228"/>
                </a:lnTo>
                <a:lnTo>
                  <a:pt x="1378" y="1229"/>
                </a:lnTo>
                <a:close/>
                <a:moveTo>
                  <a:pt x="2949" y="1235"/>
                </a:moveTo>
                <a:lnTo>
                  <a:pt x="2950" y="1230"/>
                </a:lnTo>
                <a:lnTo>
                  <a:pt x="2947" y="1227"/>
                </a:lnTo>
                <a:lnTo>
                  <a:pt x="2946" y="1223"/>
                </a:lnTo>
                <a:lnTo>
                  <a:pt x="2943" y="1221"/>
                </a:lnTo>
                <a:lnTo>
                  <a:pt x="2946" y="1226"/>
                </a:lnTo>
                <a:lnTo>
                  <a:pt x="2947" y="1229"/>
                </a:lnTo>
                <a:lnTo>
                  <a:pt x="2949" y="1235"/>
                </a:lnTo>
                <a:close/>
                <a:moveTo>
                  <a:pt x="1508" y="1237"/>
                </a:moveTo>
                <a:lnTo>
                  <a:pt x="1464" y="1225"/>
                </a:lnTo>
                <a:lnTo>
                  <a:pt x="1457" y="1225"/>
                </a:lnTo>
                <a:lnTo>
                  <a:pt x="1466" y="1226"/>
                </a:lnTo>
                <a:lnTo>
                  <a:pt x="1508" y="1237"/>
                </a:lnTo>
                <a:close/>
                <a:moveTo>
                  <a:pt x="558" y="1358"/>
                </a:moveTo>
                <a:lnTo>
                  <a:pt x="533" y="1335"/>
                </a:lnTo>
                <a:lnTo>
                  <a:pt x="490" y="1299"/>
                </a:lnTo>
                <a:lnTo>
                  <a:pt x="440" y="1267"/>
                </a:lnTo>
                <a:lnTo>
                  <a:pt x="404" y="1243"/>
                </a:lnTo>
                <a:lnTo>
                  <a:pt x="363" y="1222"/>
                </a:lnTo>
                <a:lnTo>
                  <a:pt x="347" y="1216"/>
                </a:lnTo>
                <a:lnTo>
                  <a:pt x="340" y="1184"/>
                </a:lnTo>
                <a:lnTo>
                  <a:pt x="355" y="1188"/>
                </a:lnTo>
                <a:lnTo>
                  <a:pt x="380" y="1188"/>
                </a:lnTo>
                <a:lnTo>
                  <a:pt x="407" y="1181"/>
                </a:lnTo>
                <a:lnTo>
                  <a:pt x="430" y="1170"/>
                </a:lnTo>
                <a:lnTo>
                  <a:pt x="450" y="1153"/>
                </a:lnTo>
                <a:lnTo>
                  <a:pt x="466" y="1135"/>
                </a:lnTo>
                <a:lnTo>
                  <a:pt x="475" y="1115"/>
                </a:lnTo>
                <a:lnTo>
                  <a:pt x="479" y="1093"/>
                </a:lnTo>
                <a:lnTo>
                  <a:pt x="480" y="1071"/>
                </a:lnTo>
                <a:lnTo>
                  <a:pt x="476" y="1050"/>
                </a:lnTo>
                <a:lnTo>
                  <a:pt x="467" y="1030"/>
                </a:lnTo>
                <a:lnTo>
                  <a:pt x="451" y="1013"/>
                </a:lnTo>
                <a:lnTo>
                  <a:pt x="444" y="1006"/>
                </a:lnTo>
                <a:lnTo>
                  <a:pt x="460" y="1024"/>
                </a:lnTo>
                <a:lnTo>
                  <a:pt x="473" y="1046"/>
                </a:lnTo>
                <a:lnTo>
                  <a:pt x="477" y="1068"/>
                </a:lnTo>
                <a:lnTo>
                  <a:pt x="476" y="1094"/>
                </a:lnTo>
                <a:lnTo>
                  <a:pt x="469" y="1119"/>
                </a:lnTo>
                <a:lnTo>
                  <a:pt x="458" y="1139"/>
                </a:lnTo>
                <a:lnTo>
                  <a:pt x="437" y="1161"/>
                </a:lnTo>
                <a:lnTo>
                  <a:pt x="411" y="1176"/>
                </a:lnTo>
                <a:lnTo>
                  <a:pt x="383" y="1182"/>
                </a:lnTo>
                <a:lnTo>
                  <a:pt x="354" y="1182"/>
                </a:lnTo>
                <a:lnTo>
                  <a:pt x="339" y="1179"/>
                </a:lnTo>
                <a:lnTo>
                  <a:pt x="333" y="1152"/>
                </a:lnTo>
                <a:lnTo>
                  <a:pt x="320" y="1086"/>
                </a:lnTo>
                <a:lnTo>
                  <a:pt x="308" y="1021"/>
                </a:lnTo>
                <a:lnTo>
                  <a:pt x="297" y="957"/>
                </a:lnTo>
                <a:lnTo>
                  <a:pt x="291" y="928"/>
                </a:lnTo>
                <a:lnTo>
                  <a:pt x="297" y="921"/>
                </a:lnTo>
                <a:lnTo>
                  <a:pt x="327" y="901"/>
                </a:lnTo>
                <a:lnTo>
                  <a:pt x="357" y="889"/>
                </a:lnTo>
                <a:lnTo>
                  <a:pt x="393" y="882"/>
                </a:lnTo>
                <a:lnTo>
                  <a:pt x="426" y="883"/>
                </a:lnTo>
                <a:lnTo>
                  <a:pt x="459" y="891"/>
                </a:lnTo>
                <a:lnTo>
                  <a:pt x="491" y="903"/>
                </a:lnTo>
                <a:lnTo>
                  <a:pt x="519" y="924"/>
                </a:lnTo>
                <a:lnTo>
                  <a:pt x="543" y="951"/>
                </a:lnTo>
                <a:lnTo>
                  <a:pt x="563" y="982"/>
                </a:lnTo>
                <a:lnTo>
                  <a:pt x="577" y="1017"/>
                </a:lnTo>
                <a:lnTo>
                  <a:pt x="586" y="1051"/>
                </a:lnTo>
                <a:lnTo>
                  <a:pt x="593" y="1095"/>
                </a:lnTo>
                <a:lnTo>
                  <a:pt x="595" y="1141"/>
                </a:lnTo>
                <a:lnTo>
                  <a:pt x="590" y="1187"/>
                </a:lnTo>
                <a:lnTo>
                  <a:pt x="582" y="1234"/>
                </a:lnTo>
                <a:lnTo>
                  <a:pt x="573" y="1284"/>
                </a:lnTo>
                <a:lnTo>
                  <a:pt x="562" y="1333"/>
                </a:lnTo>
                <a:lnTo>
                  <a:pt x="558" y="1358"/>
                </a:lnTo>
                <a:close/>
                <a:moveTo>
                  <a:pt x="3669" y="1488"/>
                </a:moveTo>
                <a:lnTo>
                  <a:pt x="3672" y="1483"/>
                </a:lnTo>
                <a:lnTo>
                  <a:pt x="3685" y="1470"/>
                </a:lnTo>
                <a:lnTo>
                  <a:pt x="3685" y="1475"/>
                </a:lnTo>
                <a:lnTo>
                  <a:pt x="3677" y="1484"/>
                </a:lnTo>
                <a:lnTo>
                  <a:pt x="3669" y="1488"/>
                </a:lnTo>
                <a:close/>
                <a:moveTo>
                  <a:pt x="2023" y="1531"/>
                </a:moveTo>
                <a:lnTo>
                  <a:pt x="2020" y="1531"/>
                </a:lnTo>
                <a:lnTo>
                  <a:pt x="2025" y="1523"/>
                </a:lnTo>
                <a:lnTo>
                  <a:pt x="2023" y="1531"/>
                </a:lnTo>
                <a:close/>
                <a:moveTo>
                  <a:pt x="3827" y="1534"/>
                </a:moveTo>
                <a:lnTo>
                  <a:pt x="3828" y="1530"/>
                </a:lnTo>
                <a:lnTo>
                  <a:pt x="3828" y="1517"/>
                </a:lnTo>
                <a:lnTo>
                  <a:pt x="3827" y="1534"/>
                </a:lnTo>
                <a:close/>
                <a:moveTo>
                  <a:pt x="3986" y="1541"/>
                </a:moveTo>
                <a:lnTo>
                  <a:pt x="4055" y="1541"/>
                </a:lnTo>
                <a:lnTo>
                  <a:pt x="4051" y="1514"/>
                </a:lnTo>
                <a:lnTo>
                  <a:pt x="4042" y="1473"/>
                </a:lnTo>
                <a:lnTo>
                  <a:pt x="4026" y="1433"/>
                </a:lnTo>
                <a:lnTo>
                  <a:pt x="4007" y="1398"/>
                </a:lnTo>
                <a:lnTo>
                  <a:pt x="3980" y="1370"/>
                </a:lnTo>
                <a:lnTo>
                  <a:pt x="3954" y="1346"/>
                </a:lnTo>
                <a:lnTo>
                  <a:pt x="3925" y="1328"/>
                </a:lnTo>
                <a:lnTo>
                  <a:pt x="3904" y="1320"/>
                </a:lnTo>
                <a:lnTo>
                  <a:pt x="3886" y="1315"/>
                </a:lnTo>
                <a:lnTo>
                  <a:pt x="3872" y="1313"/>
                </a:lnTo>
                <a:lnTo>
                  <a:pt x="3863" y="1311"/>
                </a:lnTo>
                <a:lnTo>
                  <a:pt x="3860" y="1312"/>
                </a:lnTo>
                <a:lnTo>
                  <a:pt x="3862" y="1313"/>
                </a:lnTo>
                <a:lnTo>
                  <a:pt x="3872" y="1314"/>
                </a:lnTo>
                <a:lnTo>
                  <a:pt x="3884" y="1319"/>
                </a:lnTo>
                <a:lnTo>
                  <a:pt x="3900" y="1328"/>
                </a:lnTo>
                <a:lnTo>
                  <a:pt x="3918" y="1340"/>
                </a:lnTo>
                <a:lnTo>
                  <a:pt x="3939" y="1359"/>
                </a:lnTo>
                <a:lnTo>
                  <a:pt x="3958" y="1384"/>
                </a:lnTo>
                <a:lnTo>
                  <a:pt x="3974" y="1413"/>
                </a:lnTo>
                <a:lnTo>
                  <a:pt x="3984" y="1447"/>
                </a:lnTo>
                <a:lnTo>
                  <a:pt x="3990" y="1480"/>
                </a:lnTo>
                <a:lnTo>
                  <a:pt x="3990" y="1513"/>
                </a:lnTo>
                <a:lnTo>
                  <a:pt x="3986" y="1541"/>
                </a:lnTo>
                <a:close/>
                <a:moveTo>
                  <a:pt x="3270" y="1541"/>
                </a:moveTo>
                <a:lnTo>
                  <a:pt x="3311" y="1541"/>
                </a:lnTo>
                <a:lnTo>
                  <a:pt x="3333" y="1509"/>
                </a:lnTo>
                <a:lnTo>
                  <a:pt x="3334" y="1507"/>
                </a:lnTo>
                <a:lnTo>
                  <a:pt x="3342" y="1496"/>
                </a:lnTo>
                <a:lnTo>
                  <a:pt x="3353" y="1481"/>
                </a:lnTo>
                <a:lnTo>
                  <a:pt x="3368" y="1460"/>
                </a:lnTo>
                <a:lnTo>
                  <a:pt x="3389" y="1437"/>
                </a:lnTo>
                <a:lnTo>
                  <a:pt x="3414" y="1412"/>
                </a:lnTo>
                <a:lnTo>
                  <a:pt x="3445" y="1386"/>
                </a:lnTo>
                <a:lnTo>
                  <a:pt x="3479" y="1359"/>
                </a:lnTo>
                <a:lnTo>
                  <a:pt x="3519" y="1335"/>
                </a:lnTo>
                <a:lnTo>
                  <a:pt x="3563" y="1311"/>
                </a:lnTo>
                <a:lnTo>
                  <a:pt x="3612" y="1290"/>
                </a:lnTo>
                <a:lnTo>
                  <a:pt x="3665" y="1276"/>
                </a:lnTo>
                <a:lnTo>
                  <a:pt x="3704" y="1270"/>
                </a:lnTo>
                <a:lnTo>
                  <a:pt x="3708" y="1270"/>
                </a:lnTo>
                <a:lnTo>
                  <a:pt x="3720" y="1270"/>
                </a:lnTo>
                <a:lnTo>
                  <a:pt x="3739" y="1269"/>
                </a:lnTo>
                <a:lnTo>
                  <a:pt x="3762" y="1271"/>
                </a:lnTo>
                <a:lnTo>
                  <a:pt x="3789" y="1274"/>
                </a:lnTo>
                <a:lnTo>
                  <a:pt x="3818" y="1276"/>
                </a:lnTo>
                <a:lnTo>
                  <a:pt x="3847" y="1282"/>
                </a:lnTo>
                <a:lnTo>
                  <a:pt x="3874" y="1287"/>
                </a:lnTo>
                <a:lnTo>
                  <a:pt x="3901" y="1296"/>
                </a:lnTo>
                <a:lnTo>
                  <a:pt x="3923" y="1306"/>
                </a:lnTo>
                <a:lnTo>
                  <a:pt x="3920" y="1303"/>
                </a:lnTo>
                <a:lnTo>
                  <a:pt x="3909" y="1298"/>
                </a:lnTo>
                <a:lnTo>
                  <a:pt x="3892" y="1291"/>
                </a:lnTo>
                <a:lnTo>
                  <a:pt x="3868" y="1282"/>
                </a:lnTo>
                <a:lnTo>
                  <a:pt x="3839" y="1273"/>
                </a:lnTo>
                <a:lnTo>
                  <a:pt x="3803" y="1266"/>
                </a:lnTo>
                <a:lnTo>
                  <a:pt x="3762" y="1261"/>
                </a:lnTo>
                <a:lnTo>
                  <a:pt x="3718" y="1259"/>
                </a:lnTo>
                <a:lnTo>
                  <a:pt x="3664" y="1257"/>
                </a:lnTo>
                <a:lnTo>
                  <a:pt x="3617" y="1253"/>
                </a:lnTo>
                <a:lnTo>
                  <a:pt x="3576" y="1246"/>
                </a:lnTo>
                <a:lnTo>
                  <a:pt x="3540" y="1236"/>
                </a:lnTo>
                <a:lnTo>
                  <a:pt x="3532" y="1232"/>
                </a:lnTo>
                <a:lnTo>
                  <a:pt x="3542" y="1231"/>
                </a:lnTo>
                <a:lnTo>
                  <a:pt x="3575" y="1231"/>
                </a:lnTo>
                <a:lnTo>
                  <a:pt x="3613" y="1231"/>
                </a:lnTo>
                <a:lnTo>
                  <a:pt x="3662" y="1233"/>
                </a:lnTo>
                <a:lnTo>
                  <a:pt x="3710" y="1238"/>
                </a:lnTo>
                <a:lnTo>
                  <a:pt x="3756" y="1243"/>
                </a:lnTo>
                <a:lnTo>
                  <a:pt x="3797" y="1251"/>
                </a:lnTo>
                <a:lnTo>
                  <a:pt x="3835" y="1259"/>
                </a:lnTo>
                <a:lnTo>
                  <a:pt x="3865" y="1265"/>
                </a:lnTo>
                <a:lnTo>
                  <a:pt x="3886" y="1269"/>
                </a:lnTo>
                <a:lnTo>
                  <a:pt x="3926" y="1281"/>
                </a:lnTo>
                <a:lnTo>
                  <a:pt x="3960" y="1293"/>
                </a:lnTo>
                <a:lnTo>
                  <a:pt x="3992" y="1303"/>
                </a:lnTo>
                <a:lnTo>
                  <a:pt x="4025" y="1317"/>
                </a:lnTo>
                <a:lnTo>
                  <a:pt x="4029" y="1319"/>
                </a:lnTo>
                <a:lnTo>
                  <a:pt x="4039" y="1324"/>
                </a:lnTo>
                <a:lnTo>
                  <a:pt x="4062" y="1335"/>
                </a:lnTo>
                <a:lnTo>
                  <a:pt x="4087" y="1341"/>
                </a:lnTo>
                <a:lnTo>
                  <a:pt x="4114" y="1341"/>
                </a:lnTo>
                <a:lnTo>
                  <a:pt x="4141" y="1335"/>
                </a:lnTo>
                <a:lnTo>
                  <a:pt x="4166" y="1321"/>
                </a:lnTo>
                <a:lnTo>
                  <a:pt x="4186" y="1301"/>
                </a:lnTo>
                <a:lnTo>
                  <a:pt x="4200" y="1279"/>
                </a:lnTo>
                <a:lnTo>
                  <a:pt x="4209" y="1252"/>
                </a:lnTo>
                <a:lnTo>
                  <a:pt x="4209" y="1228"/>
                </a:lnTo>
                <a:lnTo>
                  <a:pt x="4203" y="1205"/>
                </a:lnTo>
                <a:lnTo>
                  <a:pt x="4191" y="1184"/>
                </a:lnTo>
                <a:lnTo>
                  <a:pt x="4175" y="1167"/>
                </a:lnTo>
                <a:lnTo>
                  <a:pt x="4155" y="1154"/>
                </a:lnTo>
                <a:lnTo>
                  <a:pt x="4133" y="1149"/>
                </a:lnTo>
                <a:lnTo>
                  <a:pt x="4107" y="1150"/>
                </a:lnTo>
                <a:lnTo>
                  <a:pt x="4089" y="1156"/>
                </a:lnTo>
                <a:lnTo>
                  <a:pt x="4072" y="1169"/>
                </a:lnTo>
                <a:lnTo>
                  <a:pt x="4061" y="1186"/>
                </a:lnTo>
                <a:lnTo>
                  <a:pt x="4054" y="1203"/>
                </a:lnTo>
                <a:lnTo>
                  <a:pt x="4053" y="1223"/>
                </a:lnTo>
                <a:lnTo>
                  <a:pt x="4058" y="1243"/>
                </a:lnTo>
                <a:lnTo>
                  <a:pt x="4067" y="1257"/>
                </a:lnTo>
                <a:lnTo>
                  <a:pt x="4084" y="1268"/>
                </a:lnTo>
                <a:lnTo>
                  <a:pt x="4102" y="1274"/>
                </a:lnTo>
                <a:lnTo>
                  <a:pt x="4120" y="1272"/>
                </a:lnTo>
                <a:lnTo>
                  <a:pt x="4134" y="1265"/>
                </a:lnTo>
                <a:lnTo>
                  <a:pt x="4146" y="1252"/>
                </a:lnTo>
                <a:lnTo>
                  <a:pt x="4150" y="1240"/>
                </a:lnTo>
                <a:lnTo>
                  <a:pt x="4150" y="1226"/>
                </a:lnTo>
                <a:lnTo>
                  <a:pt x="4143" y="1213"/>
                </a:lnTo>
                <a:lnTo>
                  <a:pt x="4136" y="1207"/>
                </a:lnTo>
                <a:lnTo>
                  <a:pt x="4124" y="1202"/>
                </a:lnTo>
                <a:lnTo>
                  <a:pt x="4109" y="1204"/>
                </a:lnTo>
                <a:lnTo>
                  <a:pt x="4100" y="1212"/>
                </a:lnTo>
                <a:lnTo>
                  <a:pt x="4095" y="1222"/>
                </a:lnTo>
                <a:lnTo>
                  <a:pt x="4094" y="1232"/>
                </a:lnTo>
                <a:lnTo>
                  <a:pt x="4092" y="1233"/>
                </a:lnTo>
                <a:lnTo>
                  <a:pt x="4092" y="1234"/>
                </a:lnTo>
                <a:lnTo>
                  <a:pt x="4088" y="1235"/>
                </a:lnTo>
                <a:lnTo>
                  <a:pt x="4086" y="1234"/>
                </a:lnTo>
                <a:lnTo>
                  <a:pt x="4082" y="1230"/>
                </a:lnTo>
                <a:lnTo>
                  <a:pt x="4076" y="1219"/>
                </a:lnTo>
                <a:lnTo>
                  <a:pt x="4076" y="1203"/>
                </a:lnTo>
                <a:lnTo>
                  <a:pt x="4082" y="1189"/>
                </a:lnTo>
                <a:lnTo>
                  <a:pt x="4091" y="1177"/>
                </a:lnTo>
                <a:lnTo>
                  <a:pt x="4104" y="1170"/>
                </a:lnTo>
                <a:lnTo>
                  <a:pt x="4119" y="1164"/>
                </a:lnTo>
                <a:lnTo>
                  <a:pt x="4137" y="1166"/>
                </a:lnTo>
                <a:lnTo>
                  <a:pt x="4152" y="1171"/>
                </a:lnTo>
                <a:lnTo>
                  <a:pt x="4171" y="1181"/>
                </a:lnTo>
                <a:lnTo>
                  <a:pt x="4183" y="1198"/>
                </a:lnTo>
                <a:lnTo>
                  <a:pt x="4192" y="1216"/>
                </a:lnTo>
                <a:lnTo>
                  <a:pt x="4195" y="1237"/>
                </a:lnTo>
                <a:lnTo>
                  <a:pt x="4195" y="1259"/>
                </a:lnTo>
                <a:lnTo>
                  <a:pt x="4187" y="1279"/>
                </a:lnTo>
                <a:lnTo>
                  <a:pt x="4175" y="1297"/>
                </a:lnTo>
                <a:lnTo>
                  <a:pt x="4174" y="1300"/>
                </a:lnTo>
                <a:lnTo>
                  <a:pt x="4169" y="1302"/>
                </a:lnTo>
                <a:lnTo>
                  <a:pt x="4161" y="1310"/>
                </a:lnTo>
                <a:lnTo>
                  <a:pt x="4151" y="1319"/>
                </a:lnTo>
                <a:lnTo>
                  <a:pt x="4137" y="1325"/>
                </a:lnTo>
                <a:lnTo>
                  <a:pt x="4120" y="1330"/>
                </a:lnTo>
                <a:lnTo>
                  <a:pt x="4098" y="1332"/>
                </a:lnTo>
                <a:lnTo>
                  <a:pt x="4075" y="1331"/>
                </a:lnTo>
                <a:lnTo>
                  <a:pt x="4046" y="1325"/>
                </a:lnTo>
                <a:lnTo>
                  <a:pt x="4035" y="1320"/>
                </a:lnTo>
                <a:lnTo>
                  <a:pt x="4025" y="1316"/>
                </a:lnTo>
                <a:lnTo>
                  <a:pt x="3993" y="1302"/>
                </a:lnTo>
                <a:lnTo>
                  <a:pt x="3961" y="1290"/>
                </a:lnTo>
                <a:lnTo>
                  <a:pt x="3927" y="1278"/>
                </a:lnTo>
                <a:lnTo>
                  <a:pt x="3887" y="1266"/>
                </a:lnTo>
                <a:lnTo>
                  <a:pt x="3866" y="1260"/>
                </a:lnTo>
                <a:lnTo>
                  <a:pt x="3835" y="1254"/>
                </a:lnTo>
                <a:lnTo>
                  <a:pt x="3799" y="1247"/>
                </a:lnTo>
                <a:lnTo>
                  <a:pt x="3755" y="1240"/>
                </a:lnTo>
                <a:lnTo>
                  <a:pt x="3710" y="1235"/>
                </a:lnTo>
                <a:lnTo>
                  <a:pt x="3663" y="1229"/>
                </a:lnTo>
                <a:lnTo>
                  <a:pt x="3612" y="1228"/>
                </a:lnTo>
                <a:lnTo>
                  <a:pt x="3576" y="1227"/>
                </a:lnTo>
                <a:lnTo>
                  <a:pt x="3540" y="1228"/>
                </a:lnTo>
                <a:lnTo>
                  <a:pt x="3526" y="1229"/>
                </a:lnTo>
                <a:lnTo>
                  <a:pt x="3507" y="1219"/>
                </a:lnTo>
                <a:lnTo>
                  <a:pt x="3478" y="1199"/>
                </a:lnTo>
                <a:lnTo>
                  <a:pt x="3451" y="1173"/>
                </a:lnTo>
                <a:lnTo>
                  <a:pt x="3437" y="1148"/>
                </a:lnTo>
                <a:lnTo>
                  <a:pt x="3429" y="1122"/>
                </a:lnTo>
                <a:lnTo>
                  <a:pt x="3429" y="1096"/>
                </a:lnTo>
                <a:lnTo>
                  <a:pt x="3434" y="1069"/>
                </a:lnTo>
                <a:lnTo>
                  <a:pt x="3445" y="1045"/>
                </a:lnTo>
                <a:lnTo>
                  <a:pt x="3464" y="1024"/>
                </a:lnTo>
                <a:lnTo>
                  <a:pt x="3484" y="1012"/>
                </a:lnTo>
                <a:lnTo>
                  <a:pt x="3505" y="1005"/>
                </a:lnTo>
                <a:lnTo>
                  <a:pt x="3526" y="1005"/>
                </a:lnTo>
                <a:lnTo>
                  <a:pt x="3547" y="1009"/>
                </a:lnTo>
                <a:lnTo>
                  <a:pt x="3566" y="1019"/>
                </a:lnTo>
                <a:lnTo>
                  <a:pt x="3585" y="1034"/>
                </a:lnTo>
                <a:lnTo>
                  <a:pt x="3595" y="1053"/>
                </a:lnTo>
                <a:lnTo>
                  <a:pt x="3600" y="1073"/>
                </a:lnTo>
                <a:lnTo>
                  <a:pt x="3597" y="1093"/>
                </a:lnTo>
                <a:lnTo>
                  <a:pt x="3590" y="1112"/>
                </a:lnTo>
                <a:lnTo>
                  <a:pt x="3576" y="1129"/>
                </a:lnTo>
                <a:lnTo>
                  <a:pt x="3561" y="1139"/>
                </a:lnTo>
                <a:lnTo>
                  <a:pt x="3544" y="1143"/>
                </a:lnTo>
                <a:lnTo>
                  <a:pt x="3528" y="1142"/>
                </a:lnTo>
                <a:lnTo>
                  <a:pt x="3513" y="1133"/>
                </a:lnTo>
                <a:lnTo>
                  <a:pt x="3500" y="1123"/>
                </a:lnTo>
                <a:lnTo>
                  <a:pt x="3492" y="1107"/>
                </a:lnTo>
                <a:lnTo>
                  <a:pt x="3490" y="1091"/>
                </a:lnTo>
                <a:lnTo>
                  <a:pt x="3493" y="1076"/>
                </a:lnTo>
                <a:lnTo>
                  <a:pt x="3493" y="1076"/>
                </a:lnTo>
                <a:lnTo>
                  <a:pt x="3488" y="1095"/>
                </a:lnTo>
                <a:lnTo>
                  <a:pt x="3489" y="1114"/>
                </a:lnTo>
                <a:lnTo>
                  <a:pt x="3498" y="1132"/>
                </a:lnTo>
                <a:lnTo>
                  <a:pt x="3514" y="1144"/>
                </a:lnTo>
                <a:lnTo>
                  <a:pt x="3531" y="1150"/>
                </a:lnTo>
                <a:lnTo>
                  <a:pt x="3550" y="1152"/>
                </a:lnTo>
                <a:lnTo>
                  <a:pt x="3568" y="1148"/>
                </a:lnTo>
                <a:lnTo>
                  <a:pt x="3585" y="1138"/>
                </a:lnTo>
                <a:lnTo>
                  <a:pt x="3601" y="1120"/>
                </a:lnTo>
                <a:lnTo>
                  <a:pt x="3611" y="1098"/>
                </a:lnTo>
                <a:lnTo>
                  <a:pt x="3613" y="1075"/>
                </a:lnTo>
                <a:lnTo>
                  <a:pt x="3607" y="1051"/>
                </a:lnTo>
                <a:lnTo>
                  <a:pt x="3594" y="1030"/>
                </a:lnTo>
                <a:lnTo>
                  <a:pt x="3576" y="1013"/>
                </a:lnTo>
                <a:lnTo>
                  <a:pt x="3554" y="1001"/>
                </a:lnTo>
                <a:lnTo>
                  <a:pt x="3529" y="996"/>
                </a:lnTo>
                <a:lnTo>
                  <a:pt x="3505" y="998"/>
                </a:lnTo>
                <a:lnTo>
                  <a:pt x="3482" y="1005"/>
                </a:lnTo>
                <a:lnTo>
                  <a:pt x="3460" y="1018"/>
                </a:lnTo>
                <a:lnTo>
                  <a:pt x="3440" y="1038"/>
                </a:lnTo>
                <a:lnTo>
                  <a:pt x="3427" y="1062"/>
                </a:lnTo>
                <a:lnTo>
                  <a:pt x="3420" y="1087"/>
                </a:lnTo>
                <a:lnTo>
                  <a:pt x="3417" y="1113"/>
                </a:lnTo>
                <a:lnTo>
                  <a:pt x="3420" y="1139"/>
                </a:lnTo>
                <a:lnTo>
                  <a:pt x="3430" y="1165"/>
                </a:lnTo>
                <a:lnTo>
                  <a:pt x="3444" y="1187"/>
                </a:lnTo>
                <a:lnTo>
                  <a:pt x="3447" y="1190"/>
                </a:lnTo>
                <a:lnTo>
                  <a:pt x="3452" y="1195"/>
                </a:lnTo>
                <a:lnTo>
                  <a:pt x="3460" y="1204"/>
                </a:lnTo>
                <a:lnTo>
                  <a:pt x="3473" y="1215"/>
                </a:lnTo>
                <a:lnTo>
                  <a:pt x="3490" y="1227"/>
                </a:lnTo>
                <a:lnTo>
                  <a:pt x="3496" y="1230"/>
                </a:lnTo>
                <a:lnTo>
                  <a:pt x="3476" y="1232"/>
                </a:lnTo>
                <a:lnTo>
                  <a:pt x="3456" y="1233"/>
                </a:lnTo>
                <a:lnTo>
                  <a:pt x="3444" y="1222"/>
                </a:lnTo>
                <a:lnTo>
                  <a:pt x="3430" y="1212"/>
                </a:lnTo>
                <a:lnTo>
                  <a:pt x="3421" y="1202"/>
                </a:lnTo>
                <a:lnTo>
                  <a:pt x="3413" y="1196"/>
                </a:lnTo>
                <a:lnTo>
                  <a:pt x="3410" y="1193"/>
                </a:lnTo>
                <a:lnTo>
                  <a:pt x="3384" y="1168"/>
                </a:lnTo>
                <a:lnTo>
                  <a:pt x="3360" y="1150"/>
                </a:lnTo>
                <a:lnTo>
                  <a:pt x="3338" y="1138"/>
                </a:lnTo>
                <a:lnTo>
                  <a:pt x="3318" y="1132"/>
                </a:lnTo>
                <a:lnTo>
                  <a:pt x="3302" y="1128"/>
                </a:lnTo>
                <a:lnTo>
                  <a:pt x="3290" y="1129"/>
                </a:lnTo>
                <a:lnTo>
                  <a:pt x="3283" y="1130"/>
                </a:lnTo>
                <a:lnTo>
                  <a:pt x="3281" y="1129"/>
                </a:lnTo>
                <a:lnTo>
                  <a:pt x="3261" y="1134"/>
                </a:lnTo>
                <a:lnTo>
                  <a:pt x="3245" y="1145"/>
                </a:lnTo>
                <a:lnTo>
                  <a:pt x="3232" y="1161"/>
                </a:lnTo>
                <a:lnTo>
                  <a:pt x="3225" y="1179"/>
                </a:lnTo>
                <a:lnTo>
                  <a:pt x="3225" y="1198"/>
                </a:lnTo>
                <a:lnTo>
                  <a:pt x="3231" y="1217"/>
                </a:lnTo>
                <a:lnTo>
                  <a:pt x="3242" y="1232"/>
                </a:lnTo>
                <a:lnTo>
                  <a:pt x="3260" y="1243"/>
                </a:lnTo>
                <a:lnTo>
                  <a:pt x="3280" y="1245"/>
                </a:lnTo>
                <a:lnTo>
                  <a:pt x="3295" y="1239"/>
                </a:lnTo>
                <a:lnTo>
                  <a:pt x="3307" y="1230"/>
                </a:lnTo>
                <a:lnTo>
                  <a:pt x="3314" y="1216"/>
                </a:lnTo>
                <a:lnTo>
                  <a:pt x="3315" y="1199"/>
                </a:lnTo>
                <a:lnTo>
                  <a:pt x="3312" y="1187"/>
                </a:lnTo>
                <a:lnTo>
                  <a:pt x="3304" y="1178"/>
                </a:lnTo>
                <a:lnTo>
                  <a:pt x="3294" y="1173"/>
                </a:lnTo>
                <a:lnTo>
                  <a:pt x="3281" y="1170"/>
                </a:lnTo>
                <a:lnTo>
                  <a:pt x="3267" y="1175"/>
                </a:lnTo>
                <a:lnTo>
                  <a:pt x="3259" y="1187"/>
                </a:lnTo>
                <a:lnTo>
                  <a:pt x="3259" y="1187"/>
                </a:lnTo>
                <a:lnTo>
                  <a:pt x="3266" y="1179"/>
                </a:lnTo>
                <a:lnTo>
                  <a:pt x="3278" y="1175"/>
                </a:lnTo>
                <a:lnTo>
                  <a:pt x="3293" y="1177"/>
                </a:lnTo>
                <a:lnTo>
                  <a:pt x="3304" y="1184"/>
                </a:lnTo>
                <a:lnTo>
                  <a:pt x="3308" y="1200"/>
                </a:lnTo>
                <a:lnTo>
                  <a:pt x="3309" y="1213"/>
                </a:lnTo>
                <a:lnTo>
                  <a:pt x="3300" y="1226"/>
                </a:lnTo>
                <a:lnTo>
                  <a:pt x="3290" y="1234"/>
                </a:lnTo>
                <a:lnTo>
                  <a:pt x="3277" y="1239"/>
                </a:lnTo>
                <a:lnTo>
                  <a:pt x="3259" y="1237"/>
                </a:lnTo>
                <a:lnTo>
                  <a:pt x="3245" y="1230"/>
                </a:lnTo>
                <a:lnTo>
                  <a:pt x="3233" y="1215"/>
                </a:lnTo>
                <a:lnTo>
                  <a:pt x="3228" y="1198"/>
                </a:lnTo>
                <a:lnTo>
                  <a:pt x="3229" y="1181"/>
                </a:lnTo>
                <a:lnTo>
                  <a:pt x="3235" y="1164"/>
                </a:lnTo>
                <a:lnTo>
                  <a:pt x="3246" y="1150"/>
                </a:lnTo>
                <a:lnTo>
                  <a:pt x="3260" y="1143"/>
                </a:lnTo>
                <a:lnTo>
                  <a:pt x="3278" y="1137"/>
                </a:lnTo>
                <a:lnTo>
                  <a:pt x="3305" y="1138"/>
                </a:lnTo>
                <a:lnTo>
                  <a:pt x="3330" y="1144"/>
                </a:lnTo>
                <a:lnTo>
                  <a:pt x="3356" y="1157"/>
                </a:lnTo>
                <a:lnTo>
                  <a:pt x="3383" y="1175"/>
                </a:lnTo>
                <a:lnTo>
                  <a:pt x="3411" y="1202"/>
                </a:lnTo>
                <a:lnTo>
                  <a:pt x="3436" y="1223"/>
                </a:lnTo>
                <a:lnTo>
                  <a:pt x="3451" y="1234"/>
                </a:lnTo>
                <a:lnTo>
                  <a:pt x="3450" y="1234"/>
                </a:lnTo>
                <a:lnTo>
                  <a:pt x="3430" y="1236"/>
                </a:lnTo>
                <a:lnTo>
                  <a:pt x="3411" y="1237"/>
                </a:lnTo>
                <a:lnTo>
                  <a:pt x="3402" y="1241"/>
                </a:lnTo>
                <a:lnTo>
                  <a:pt x="3398" y="1241"/>
                </a:lnTo>
                <a:lnTo>
                  <a:pt x="3395" y="1241"/>
                </a:lnTo>
                <a:lnTo>
                  <a:pt x="3385" y="1242"/>
                </a:lnTo>
                <a:lnTo>
                  <a:pt x="3368" y="1245"/>
                </a:lnTo>
                <a:lnTo>
                  <a:pt x="3345" y="1249"/>
                </a:lnTo>
                <a:lnTo>
                  <a:pt x="3320" y="1254"/>
                </a:lnTo>
                <a:lnTo>
                  <a:pt x="3290" y="1261"/>
                </a:lnTo>
                <a:lnTo>
                  <a:pt x="3258" y="1269"/>
                </a:lnTo>
                <a:lnTo>
                  <a:pt x="3223" y="1278"/>
                </a:lnTo>
                <a:lnTo>
                  <a:pt x="3187" y="1287"/>
                </a:lnTo>
                <a:lnTo>
                  <a:pt x="3133" y="1304"/>
                </a:lnTo>
                <a:lnTo>
                  <a:pt x="3079" y="1316"/>
                </a:lnTo>
                <a:lnTo>
                  <a:pt x="3028" y="1324"/>
                </a:lnTo>
                <a:lnTo>
                  <a:pt x="2991" y="1325"/>
                </a:lnTo>
                <a:lnTo>
                  <a:pt x="2960" y="1321"/>
                </a:lnTo>
                <a:lnTo>
                  <a:pt x="2935" y="1316"/>
                </a:lnTo>
                <a:lnTo>
                  <a:pt x="2920" y="1307"/>
                </a:lnTo>
                <a:lnTo>
                  <a:pt x="2903" y="1294"/>
                </a:lnTo>
                <a:lnTo>
                  <a:pt x="2892" y="1278"/>
                </a:lnTo>
                <a:lnTo>
                  <a:pt x="2885" y="1260"/>
                </a:lnTo>
                <a:lnTo>
                  <a:pt x="2885" y="1243"/>
                </a:lnTo>
                <a:lnTo>
                  <a:pt x="2889" y="1228"/>
                </a:lnTo>
                <a:lnTo>
                  <a:pt x="2896" y="1214"/>
                </a:lnTo>
                <a:lnTo>
                  <a:pt x="2909" y="1203"/>
                </a:lnTo>
                <a:lnTo>
                  <a:pt x="2923" y="1197"/>
                </a:lnTo>
                <a:lnTo>
                  <a:pt x="2938" y="1197"/>
                </a:lnTo>
                <a:lnTo>
                  <a:pt x="2939" y="1199"/>
                </a:lnTo>
                <a:lnTo>
                  <a:pt x="2954" y="1205"/>
                </a:lnTo>
                <a:lnTo>
                  <a:pt x="2962" y="1218"/>
                </a:lnTo>
                <a:lnTo>
                  <a:pt x="2965" y="1235"/>
                </a:lnTo>
                <a:lnTo>
                  <a:pt x="2960" y="1246"/>
                </a:lnTo>
                <a:lnTo>
                  <a:pt x="2950" y="1255"/>
                </a:lnTo>
                <a:lnTo>
                  <a:pt x="2937" y="1257"/>
                </a:lnTo>
                <a:lnTo>
                  <a:pt x="2931" y="1254"/>
                </a:lnTo>
                <a:lnTo>
                  <a:pt x="2926" y="1251"/>
                </a:lnTo>
                <a:lnTo>
                  <a:pt x="2923" y="1246"/>
                </a:lnTo>
                <a:lnTo>
                  <a:pt x="2920" y="1240"/>
                </a:lnTo>
                <a:lnTo>
                  <a:pt x="2921" y="1234"/>
                </a:lnTo>
                <a:lnTo>
                  <a:pt x="2923" y="1229"/>
                </a:lnTo>
                <a:lnTo>
                  <a:pt x="2924" y="1225"/>
                </a:lnTo>
                <a:lnTo>
                  <a:pt x="2928" y="1222"/>
                </a:lnTo>
                <a:lnTo>
                  <a:pt x="2932" y="1221"/>
                </a:lnTo>
                <a:lnTo>
                  <a:pt x="2938" y="1221"/>
                </a:lnTo>
                <a:lnTo>
                  <a:pt x="2943" y="1221"/>
                </a:lnTo>
                <a:lnTo>
                  <a:pt x="2941" y="1221"/>
                </a:lnTo>
                <a:lnTo>
                  <a:pt x="2937" y="1219"/>
                </a:lnTo>
                <a:lnTo>
                  <a:pt x="2932" y="1218"/>
                </a:lnTo>
                <a:lnTo>
                  <a:pt x="2926" y="1220"/>
                </a:lnTo>
                <a:lnTo>
                  <a:pt x="2921" y="1223"/>
                </a:lnTo>
                <a:lnTo>
                  <a:pt x="2918" y="1229"/>
                </a:lnTo>
                <a:lnTo>
                  <a:pt x="2917" y="1234"/>
                </a:lnTo>
                <a:lnTo>
                  <a:pt x="2918" y="1246"/>
                </a:lnTo>
                <a:lnTo>
                  <a:pt x="2925" y="1253"/>
                </a:lnTo>
                <a:lnTo>
                  <a:pt x="2934" y="1260"/>
                </a:lnTo>
                <a:lnTo>
                  <a:pt x="2950" y="1256"/>
                </a:lnTo>
                <a:lnTo>
                  <a:pt x="2961" y="1249"/>
                </a:lnTo>
                <a:lnTo>
                  <a:pt x="2966" y="1235"/>
                </a:lnTo>
                <a:lnTo>
                  <a:pt x="2966" y="1222"/>
                </a:lnTo>
                <a:lnTo>
                  <a:pt x="2960" y="1210"/>
                </a:lnTo>
                <a:lnTo>
                  <a:pt x="2950" y="1201"/>
                </a:lnTo>
                <a:lnTo>
                  <a:pt x="2940" y="1197"/>
                </a:lnTo>
                <a:lnTo>
                  <a:pt x="2937" y="1196"/>
                </a:lnTo>
                <a:lnTo>
                  <a:pt x="2938" y="1197"/>
                </a:lnTo>
                <a:lnTo>
                  <a:pt x="2924" y="1196"/>
                </a:lnTo>
                <a:lnTo>
                  <a:pt x="2908" y="1201"/>
                </a:lnTo>
                <a:lnTo>
                  <a:pt x="2896" y="1212"/>
                </a:lnTo>
                <a:lnTo>
                  <a:pt x="2886" y="1227"/>
                </a:lnTo>
                <a:lnTo>
                  <a:pt x="2881" y="1243"/>
                </a:lnTo>
                <a:lnTo>
                  <a:pt x="2883" y="1263"/>
                </a:lnTo>
                <a:lnTo>
                  <a:pt x="2888" y="1281"/>
                </a:lnTo>
                <a:lnTo>
                  <a:pt x="2899" y="1297"/>
                </a:lnTo>
                <a:lnTo>
                  <a:pt x="2916" y="1310"/>
                </a:lnTo>
                <a:lnTo>
                  <a:pt x="2936" y="1319"/>
                </a:lnTo>
                <a:lnTo>
                  <a:pt x="2960" y="1325"/>
                </a:lnTo>
                <a:lnTo>
                  <a:pt x="2991" y="1328"/>
                </a:lnTo>
                <a:lnTo>
                  <a:pt x="3028" y="1326"/>
                </a:lnTo>
                <a:lnTo>
                  <a:pt x="3080" y="1319"/>
                </a:lnTo>
                <a:lnTo>
                  <a:pt x="3134" y="1308"/>
                </a:lnTo>
                <a:lnTo>
                  <a:pt x="3189" y="1292"/>
                </a:lnTo>
                <a:lnTo>
                  <a:pt x="3223" y="1281"/>
                </a:lnTo>
                <a:lnTo>
                  <a:pt x="3259" y="1272"/>
                </a:lnTo>
                <a:lnTo>
                  <a:pt x="3290" y="1265"/>
                </a:lnTo>
                <a:lnTo>
                  <a:pt x="3321" y="1257"/>
                </a:lnTo>
                <a:lnTo>
                  <a:pt x="3346" y="1254"/>
                </a:lnTo>
                <a:lnTo>
                  <a:pt x="3368" y="1248"/>
                </a:lnTo>
                <a:lnTo>
                  <a:pt x="3384" y="1246"/>
                </a:lnTo>
                <a:lnTo>
                  <a:pt x="3395" y="1245"/>
                </a:lnTo>
                <a:lnTo>
                  <a:pt x="3399" y="1245"/>
                </a:lnTo>
                <a:lnTo>
                  <a:pt x="3402" y="1244"/>
                </a:lnTo>
                <a:lnTo>
                  <a:pt x="3413" y="1243"/>
                </a:lnTo>
                <a:lnTo>
                  <a:pt x="3429" y="1241"/>
                </a:lnTo>
                <a:lnTo>
                  <a:pt x="3451" y="1238"/>
                </a:lnTo>
                <a:lnTo>
                  <a:pt x="3457" y="1237"/>
                </a:lnTo>
                <a:lnTo>
                  <a:pt x="3457" y="1238"/>
                </a:lnTo>
                <a:lnTo>
                  <a:pt x="3476" y="1249"/>
                </a:lnTo>
                <a:lnTo>
                  <a:pt x="3491" y="1255"/>
                </a:lnTo>
                <a:lnTo>
                  <a:pt x="3475" y="1245"/>
                </a:lnTo>
                <a:lnTo>
                  <a:pt x="3461" y="1237"/>
                </a:lnTo>
                <a:lnTo>
                  <a:pt x="3477" y="1235"/>
                </a:lnTo>
                <a:lnTo>
                  <a:pt x="3501" y="1233"/>
                </a:lnTo>
                <a:lnTo>
                  <a:pt x="3511" y="1239"/>
                </a:lnTo>
                <a:lnTo>
                  <a:pt x="3540" y="1250"/>
                </a:lnTo>
                <a:lnTo>
                  <a:pt x="3571" y="1259"/>
                </a:lnTo>
                <a:lnTo>
                  <a:pt x="3610" y="1266"/>
                </a:lnTo>
                <a:lnTo>
                  <a:pt x="3646" y="1270"/>
                </a:lnTo>
                <a:lnTo>
                  <a:pt x="3642" y="1271"/>
                </a:lnTo>
                <a:lnTo>
                  <a:pt x="3609" y="1279"/>
                </a:lnTo>
                <a:lnTo>
                  <a:pt x="3575" y="1288"/>
                </a:lnTo>
                <a:lnTo>
                  <a:pt x="3537" y="1302"/>
                </a:lnTo>
                <a:lnTo>
                  <a:pt x="3497" y="1322"/>
                </a:lnTo>
                <a:lnTo>
                  <a:pt x="3456" y="1345"/>
                </a:lnTo>
                <a:lnTo>
                  <a:pt x="3414" y="1373"/>
                </a:lnTo>
                <a:lnTo>
                  <a:pt x="3375" y="1410"/>
                </a:lnTo>
                <a:lnTo>
                  <a:pt x="3334" y="1452"/>
                </a:lnTo>
                <a:lnTo>
                  <a:pt x="3298" y="1503"/>
                </a:lnTo>
                <a:lnTo>
                  <a:pt x="3270" y="1541"/>
                </a:lnTo>
                <a:close/>
                <a:moveTo>
                  <a:pt x="1280" y="1541"/>
                </a:moveTo>
                <a:lnTo>
                  <a:pt x="1284" y="1541"/>
                </a:lnTo>
                <a:lnTo>
                  <a:pt x="1279" y="1507"/>
                </a:lnTo>
                <a:lnTo>
                  <a:pt x="1279" y="1462"/>
                </a:lnTo>
                <a:lnTo>
                  <a:pt x="1290" y="1421"/>
                </a:lnTo>
                <a:lnTo>
                  <a:pt x="1307" y="1382"/>
                </a:lnTo>
                <a:lnTo>
                  <a:pt x="1334" y="1350"/>
                </a:lnTo>
                <a:lnTo>
                  <a:pt x="1365" y="1324"/>
                </a:lnTo>
                <a:lnTo>
                  <a:pt x="1401" y="1301"/>
                </a:lnTo>
                <a:lnTo>
                  <a:pt x="1440" y="1287"/>
                </a:lnTo>
                <a:lnTo>
                  <a:pt x="1480" y="1278"/>
                </a:lnTo>
                <a:lnTo>
                  <a:pt x="1521" y="1280"/>
                </a:lnTo>
                <a:lnTo>
                  <a:pt x="1563" y="1288"/>
                </a:lnTo>
                <a:lnTo>
                  <a:pt x="1602" y="1307"/>
                </a:lnTo>
                <a:lnTo>
                  <a:pt x="1562" y="1286"/>
                </a:lnTo>
                <a:lnTo>
                  <a:pt x="1519" y="1279"/>
                </a:lnTo>
                <a:lnTo>
                  <a:pt x="1476" y="1277"/>
                </a:lnTo>
                <a:lnTo>
                  <a:pt x="1432" y="1286"/>
                </a:lnTo>
                <a:lnTo>
                  <a:pt x="1392" y="1303"/>
                </a:lnTo>
                <a:lnTo>
                  <a:pt x="1356" y="1326"/>
                </a:lnTo>
                <a:lnTo>
                  <a:pt x="1325" y="1355"/>
                </a:lnTo>
                <a:lnTo>
                  <a:pt x="1299" y="1391"/>
                </a:lnTo>
                <a:lnTo>
                  <a:pt x="1282" y="1431"/>
                </a:lnTo>
                <a:lnTo>
                  <a:pt x="1274" y="1476"/>
                </a:lnTo>
                <a:lnTo>
                  <a:pt x="1276" y="1518"/>
                </a:lnTo>
                <a:lnTo>
                  <a:pt x="1280" y="1541"/>
                </a:lnTo>
                <a:close/>
                <a:moveTo>
                  <a:pt x="3948" y="1541"/>
                </a:moveTo>
                <a:lnTo>
                  <a:pt x="3956" y="1541"/>
                </a:lnTo>
                <a:lnTo>
                  <a:pt x="3957" y="1538"/>
                </a:lnTo>
                <a:lnTo>
                  <a:pt x="3960" y="1500"/>
                </a:lnTo>
                <a:lnTo>
                  <a:pt x="3953" y="1464"/>
                </a:lnTo>
                <a:lnTo>
                  <a:pt x="3941" y="1427"/>
                </a:lnTo>
                <a:lnTo>
                  <a:pt x="3924" y="1394"/>
                </a:lnTo>
                <a:lnTo>
                  <a:pt x="3899" y="1365"/>
                </a:lnTo>
                <a:lnTo>
                  <a:pt x="3879" y="1347"/>
                </a:lnTo>
                <a:lnTo>
                  <a:pt x="3856" y="1331"/>
                </a:lnTo>
                <a:lnTo>
                  <a:pt x="3829" y="1318"/>
                </a:lnTo>
                <a:lnTo>
                  <a:pt x="3798" y="1307"/>
                </a:lnTo>
                <a:lnTo>
                  <a:pt x="3762" y="1302"/>
                </a:lnTo>
                <a:lnTo>
                  <a:pt x="3724" y="1300"/>
                </a:lnTo>
                <a:lnTo>
                  <a:pt x="3684" y="1302"/>
                </a:lnTo>
                <a:lnTo>
                  <a:pt x="3640" y="1313"/>
                </a:lnTo>
                <a:lnTo>
                  <a:pt x="3594" y="1329"/>
                </a:lnTo>
                <a:lnTo>
                  <a:pt x="3547" y="1354"/>
                </a:lnTo>
                <a:lnTo>
                  <a:pt x="3497" y="1385"/>
                </a:lnTo>
                <a:lnTo>
                  <a:pt x="3446" y="1428"/>
                </a:lnTo>
                <a:lnTo>
                  <a:pt x="3414" y="1463"/>
                </a:lnTo>
                <a:lnTo>
                  <a:pt x="3462" y="1419"/>
                </a:lnTo>
                <a:lnTo>
                  <a:pt x="3511" y="1384"/>
                </a:lnTo>
                <a:lnTo>
                  <a:pt x="3557" y="1356"/>
                </a:lnTo>
                <a:lnTo>
                  <a:pt x="3602" y="1337"/>
                </a:lnTo>
                <a:lnTo>
                  <a:pt x="3646" y="1324"/>
                </a:lnTo>
                <a:lnTo>
                  <a:pt x="3688" y="1316"/>
                </a:lnTo>
                <a:lnTo>
                  <a:pt x="3729" y="1314"/>
                </a:lnTo>
                <a:lnTo>
                  <a:pt x="3764" y="1316"/>
                </a:lnTo>
                <a:lnTo>
                  <a:pt x="3800" y="1323"/>
                </a:lnTo>
                <a:lnTo>
                  <a:pt x="3829" y="1333"/>
                </a:lnTo>
                <a:lnTo>
                  <a:pt x="3857" y="1346"/>
                </a:lnTo>
                <a:lnTo>
                  <a:pt x="3880" y="1360"/>
                </a:lnTo>
                <a:lnTo>
                  <a:pt x="3899" y="1378"/>
                </a:lnTo>
                <a:lnTo>
                  <a:pt x="3913" y="1395"/>
                </a:lnTo>
                <a:lnTo>
                  <a:pt x="3932" y="1424"/>
                </a:lnTo>
                <a:lnTo>
                  <a:pt x="3945" y="1458"/>
                </a:lnTo>
                <a:lnTo>
                  <a:pt x="3952" y="1493"/>
                </a:lnTo>
                <a:lnTo>
                  <a:pt x="3950" y="1529"/>
                </a:lnTo>
                <a:lnTo>
                  <a:pt x="3948" y="1541"/>
                </a:lnTo>
                <a:close/>
                <a:moveTo>
                  <a:pt x="3825" y="1541"/>
                </a:moveTo>
                <a:lnTo>
                  <a:pt x="3825" y="1541"/>
                </a:lnTo>
                <a:lnTo>
                  <a:pt x="3827" y="1537"/>
                </a:lnTo>
                <a:lnTo>
                  <a:pt x="3827" y="1534"/>
                </a:lnTo>
                <a:lnTo>
                  <a:pt x="3825" y="1541"/>
                </a:lnTo>
                <a:close/>
                <a:moveTo>
                  <a:pt x="3396" y="1541"/>
                </a:moveTo>
                <a:lnTo>
                  <a:pt x="3416" y="1541"/>
                </a:lnTo>
                <a:lnTo>
                  <a:pt x="3431" y="1521"/>
                </a:lnTo>
                <a:lnTo>
                  <a:pt x="3441" y="1508"/>
                </a:lnTo>
                <a:lnTo>
                  <a:pt x="3450" y="1498"/>
                </a:lnTo>
                <a:lnTo>
                  <a:pt x="3480" y="1470"/>
                </a:lnTo>
                <a:lnTo>
                  <a:pt x="3515" y="1446"/>
                </a:lnTo>
                <a:lnTo>
                  <a:pt x="3550" y="1427"/>
                </a:lnTo>
                <a:lnTo>
                  <a:pt x="3579" y="1415"/>
                </a:lnTo>
                <a:lnTo>
                  <a:pt x="3607" y="1409"/>
                </a:lnTo>
                <a:lnTo>
                  <a:pt x="3631" y="1409"/>
                </a:lnTo>
                <a:lnTo>
                  <a:pt x="3650" y="1414"/>
                </a:lnTo>
                <a:lnTo>
                  <a:pt x="3663" y="1422"/>
                </a:lnTo>
                <a:lnTo>
                  <a:pt x="3672" y="1429"/>
                </a:lnTo>
                <a:lnTo>
                  <a:pt x="3679" y="1435"/>
                </a:lnTo>
                <a:lnTo>
                  <a:pt x="3686" y="1448"/>
                </a:lnTo>
                <a:lnTo>
                  <a:pt x="3687" y="1462"/>
                </a:lnTo>
                <a:lnTo>
                  <a:pt x="3686" y="1466"/>
                </a:lnTo>
                <a:lnTo>
                  <a:pt x="3685" y="1466"/>
                </a:lnTo>
                <a:lnTo>
                  <a:pt x="3666" y="1485"/>
                </a:lnTo>
                <a:lnTo>
                  <a:pt x="3664" y="1490"/>
                </a:lnTo>
                <a:lnTo>
                  <a:pt x="3652" y="1491"/>
                </a:lnTo>
                <a:lnTo>
                  <a:pt x="3638" y="1487"/>
                </a:lnTo>
                <a:lnTo>
                  <a:pt x="3629" y="1480"/>
                </a:lnTo>
                <a:lnTo>
                  <a:pt x="3626" y="1471"/>
                </a:lnTo>
                <a:lnTo>
                  <a:pt x="3625" y="1460"/>
                </a:lnTo>
                <a:lnTo>
                  <a:pt x="3625" y="1452"/>
                </a:lnTo>
                <a:lnTo>
                  <a:pt x="3627" y="1445"/>
                </a:lnTo>
                <a:lnTo>
                  <a:pt x="3628" y="1443"/>
                </a:lnTo>
                <a:lnTo>
                  <a:pt x="3626" y="1444"/>
                </a:lnTo>
                <a:lnTo>
                  <a:pt x="3621" y="1448"/>
                </a:lnTo>
                <a:lnTo>
                  <a:pt x="3615" y="1456"/>
                </a:lnTo>
                <a:lnTo>
                  <a:pt x="3611" y="1466"/>
                </a:lnTo>
                <a:lnTo>
                  <a:pt x="3609" y="1480"/>
                </a:lnTo>
                <a:lnTo>
                  <a:pt x="3612" y="1494"/>
                </a:lnTo>
                <a:lnTo>
                  <a:pt x="3622" y="1509"/>
                </a:lnTo>
                <a:lnTo>
                  <a:pt x="3635" y="1520"/>
                </a:lnTo>
                <a:lnTo>
                  <a:pt x="3650" y="1523"/>
                </a:lnTo>
                <a:lnTo>
                  <a:pt x="3650" y="1523"/>
                </a:lnTo>
                <a:lnTo>
                  <a:pt x="3647" y="1533"/>
                </a:lnTo>
                <a:lnTo>
                  <a:pt x="3646" y="1541"/>
                </a:lnTo>
                <a:lnTo>
                  <a:pt x="3649" y="1541"/>
                </a:lnTo>
                <a:lnTo>
                  <a:pt x="3650" y="1533"/>
                </a:lnTo>
                <a:lnTo>
                  <a:pt x="3653" y="1522"/>
                </a:lnTo>
                <a:lnTo>
                  <a:pt x="3667" y="1521"/>
                </a:lnTo>
                <a:lnTo>
                  <a:pt x="3683" y="1516"/>
                </a:lnTo>
                <a:lnTo>
                  <a:pt x="3697" y="1506"/>
                </a:lnTo>
                <a:lnTo>
                  <a:pt x="3711" y="1493"/>
                </a:lnTo>
                <a:lnTo>
                  <a:pt x="3718" y="1478"/>
                </a:lnTo>
                <a:lnTo>
                  <a:pt x="3723" y="1459"/>
                </a:lnTo>
                <a:lnTo>
                  <a:pt x="3722" y="1450"/>
                </a:lnTo>
                <a:lnTo>
                  <a:pt x="3742" y="1447"/>
                </a:lnTo>
                <a:lnTo>
                  <a:pt x="3767" y="1449"/>
                </a:lnTo>
                <a:lnTo>
                  <a:pt x="3790" y="1461"/>
                </a:lnTo>
                <a:lnTo>
                  <a:pt x="3810" y="1475"/>
                </a:lnTo>
                <a:lnTo>
                  <a:pt x="3824" y="1497"/>
                </a:lnTo>
                <a:lnTo>
                  <a:pt x="3828" y="1517"/>
                </a:lnTo>
                <a:lnTo>
                  <a:pt x="3828" y="1510"/>
                </a:lnTo>
                <a:lnTo>
                  <a:pt x="3823" y="1492"/>
                </a:lnTo>
                <a:lnTo>
                  <a:pt x="3811" y="1474"/>
                </a:lnTo>
                <a:lnTo>
                  <a:pt x="3793" y="1459"/>
                </a:lnTo>
                <a:lnTo>
                  <a:pt x="3773" y="1450"/>
                </a:lnTo>
                <a:lnTo>
                  <a:pt x="3751" y="1446"/>
                </a:lnTo>
                <a:lnTo>
                  <a:pt x="3731" y="1446"/>
                </a:lnTo>
                <a:lnTo>
                  <a:pt x="3721" y="1449"/>
                </a:lnTo>
                <a:lnTo>
                  <a:pt x="3719" y="1436"/>
                </a:lnTo>
                <a:lnTo>
                  <a:pt x="3708" y="1414"/>
                </a:lnTo>
                <a:lnTo>
                  <a:pt x="3698" y="1403"/>
                </a:lnTo>
                <a:lnTo>
                  <a:pt x="3683" y="1393"/>
                </a:lnTo>
                <a:lnTo>
                  <a:pt x="3663" y="1382"/>
                </a:lnTo>
                <a:lnTo>
                  <a:pt x="3636" y="1377"/>
                </a:lnTo>
                <a:lnTo>
                  <a:pt x="3603" y="1379"/>
                </a:lnTo>
                <a:lnTo>
                  <a:pt x="3572" y="1386"/>
                </a:lnTo>
                <a:lnTo>
                  <a:pt x="3538" y="1403"/>
                </a:lnTo>
                <a:lnTo>
                  <a:pt x="3535" y="1405"/>
                </a:lnTo>
                <a:lnTo>
                  <a:pt x="3539" y="1401"/>
                </a:lnTo>
                <a:lnTo>
                  <a:pt x="3521" y="1415"/>
                </a:lnTo>
                <a:lnTo>
                  <a:pt x="3506" y="1425"/>
                </a:lnTo>
                <a:lnTo>
                  <a:pt x="3474" y="1452"/>
                </a:lnTo>
                <a:lnTo>
                  <a:pt x="3443" y="1482"/>
                </a:lnTo>
                <a:lnTo>
                  <a:pt x="3409" y="1521"/>
                </a:lnTo>
                <a:lnTo>
                  <a:pt x="3396" y="1541"/>
                </a:lnTo>
                <a:close/>
                <a:moveTo>
                  <a:pt x="1447" y="1541"/>
                </a:moveTo>
                <a:lnTo>
                  <a:pt x="1461" y="1541"/>
                </a:lnTo>
                <a:lnTo>
                  <a:pt x="1459" y="1532"/>
                </a:lnTo>
                <a:lnTo>
                  <a:pt x="1456" y="1506"/>
                </a:lnTo>
                <a:lnTo>
                  <a:pt x="1458" y="1477"/>
                </a:lnTo>
                <a:lnTo>
                  <a:pt x="1458" y="1474"/>
                </a:lnTo>
                <a:lnTo>
                  <a:pt x="1472" y="1450"/>
                </a:lnTo>
                <a:lnTo>
                  <a:pt x="1493" y="1426"/>
                </a:lnTo>
                <a:lnTo>
                  <a:pt x="1520" y="1410"/>
                </a:lnTo>
                <a:lnTo>
                  <a:pt x="1546" y="1398"/>
                </a:lnTo>
                <a:lnTo>
                  <a:pt x="1572" y="1392"/>
                </a:lnTo>
                <a:lnTo>
                  <a:pt x="1593" y="1392"/>
                </a:lnTo>
                <a:lnTo>
                  <a:pt x="1608" y="1396"/>
                </a:lnTo>
                <a:lnTo>
                  <a:pt x="1614" y="1398"/>
                </a:lnTo>
                <a:lnTo>
                  <a:pt x="1622" y="1400"/>
                </a:lnTo>
                <a:lnTo>
                  <a:pt x="1629" y="1400"/>
                </a:lnTo>
                <a:lnTo>
                  <a:pt x="1635" y="1400"/>
                </a:lnTo>
                <a:lnTo>
                  <a:pt x="1641" y="1398"/>
                </a:lnTo>
                <a:lnTo>
                  <a:pt x="1646" y="1395"/>
                </a:lnTo>
                <a:lnTo>
                  <a:pt x="1650" y="1391"/>
                </a:lnTo>
                <a:lnTo>
                  <a:pt x="1654" y="1387"/>
                </a:lnTo>
                <a:lnTo>
                  <a:pt x="1656" y="1383"/>
                </a:lnTo>
                <a:lnTo>
                  <a:pt x="1658" y="1378"/>
                </a:lnTo>
                <a:lnTo>
                  <a:pt x="1667" y="1385"/>
                </a:lnTo>
                <a:lnTo>
                  <a:pt x="1675" y="1390"/>
                </a:lnTo>
                <a:lnTo>
                  <a:pt x="1690" y="1406"/>
                </a:lnTo>
                <a:lnTo>
                  <a:pt x="1697" y="1418"/>
                </a:lnTo>
                <a:lnTo>
                  <a:pt x="1700" y="1426"/>
                </a:lnTo>
                <a:lnTo>
                  <a:pt x="1705" y="1431"/>
                </a:lnTo>
                <a:lnTo>
                  <a:pt x="1709" y="1436"/>
                </a:lnTo>
                <a:lnTo>
                  <a:pt x="1716" y="1440"/>
                </a:lnTo>
                <a:lnTo>
                  <a:pt x="1721" y="1444"/>
                </a:lnTo>
                <a:lnTo>
                  <a:pt x="1725" y="1446"/>
                </a:lnTo>
                <a:lnTo>
                  <a:pt x="1731" y="1445"/>
                </a:lnTo>
                <a:lnTo>
                  <a:pt x="1736" y="1446"/>
                </a:lnTo>
                <a:lnTo>
                  <a:pt x="1742" y="1443"/>
                </a:lnTo>
                <a:lnTo>
                  <a:pt x="1746" y="1439"/>
                </a:lnTo>
                <a:lnTo>
                  <a:pt x="1749" y="1434"/>
                </a:lnTo>
                <a:lnTo>
                  <a:pt x="1752" y="1427"/>
                </a:lnTo>
                <a:lnTo>
                  <a:pt x="1754" y="1410"/>
                </a:lnTo>
                <a:lnTo>
                  <a:pt x="1747" y="1391"/>
                </a:lnTo>
                <a:lnTo>
                  <a:pt x="1744" y="1383"/>
                </a:lnTo>
                <a:lnTo>
                  <a:pt x="1732" y="1372"/>
                </a:lnTo>
                <a:lnTo>
                  <a:pt x="1720" y="1358"/>
                </a:lnTo>
                <a:lnTo>
                  <a:pt x="1699" y="1345"/>
                </a:lnTo>
                <a:lnTo>
                  <a:pt x="1668" y="1333"/>
                </a:lnTo>
                <a:lnTo>
                  <a:pt x="1633" y="1327"/>
                </a:lnTo>
                <a:lnTo>
                  <a:pt x="1594" y="1330"/>
                </a:lnTo>
                <a:lnTo>
                  <a:pt x="1565" y="1336"/>
                </a:lnTo>
                <a:lnTo>
                  <a:pt x="1538" y="1348"/>
                </a:lnTo>
                <a:lnTo>
                  <a:pt x="1515" y="1365"/>
                </a:lnTo>
                <a:lnTo>
                  <a:pt x="1491" y="1383"/>
                </a:lnTo>
                <a:lnTo>
                  <a:pt x="1472" y="1405"/>
                </a:lnTo>
                <a:lnTo>
                  <a:pt x="1465" y="1416"/>
                </a:lnTo>
                <a:lnTo>
                  <a:pt x="1457" y="1428"/>
                </a:lnTo>
                <a:lnTo>
                  <a:pt x="1447" y="1453"/>
                </a:lnTo>
                <a:lnTo>
                  <a:pt x="1447" y="1454"/>
                </a:lnTo>
                <a:lnTo>
                  <a:pt x="1447" y="1454"/>
                </a:lnTo>
                <a:lnTo>
                  <a:pt x="1447" y="1455"/>
                </a:lnTo>
                <a:lnTo>
                  <a:pt x="1447" y="1457"/>
                </a:lnTo>
                <a:lnTo>
                  <a:pt x="1440" y="1478"/>
                </a:lnTo>
                <a:lnTo>
                  <a:pt x="1439" y="1501"/>
                </a:lnTo>
                <a:lnTo>
                  <a:pt x="1441" y="1513"/>
                </a:lnTo>
                <a:lnTo>
                  <a:pt x="1441" y="1518"/>
                </a:lnTo>
                <a:lnTo>
                  <a:pt x="1442" y="1523"/>
                </a:lnTo>
                <a:lnTo>
                  <a:pt x="1444" y="1536"/>
                </a:lnTo>
                <a:lnTo>
                  <a:pt x="1447" y="1541"/>
                </a:lnTo>
                <a:close/>
                <a:moveTo>
                  <a:pt x="361" y="1541"/>
                </a:moveTo>
                <a:lnTo>
                  <a:pt x="360" y="1533"/>
                </a:lnTo>
                <a:lnTo>
                  <a:pt x="355" y="1500"/>
                </a:lnTo>
                <a:lnTo>
                  <a:pt x="340" y="1470"/>
                </a:lnTo>
                <a:lnTo>
                  <a:pt x="321" y="1442"/>
                </a:lnTo>
                <a:lnTo>
                  <a:pt x="297" y="1420"/>
                </a:lnTo>
                <a:lnTo>
                  <a:pt x="268" y="1401"/>
                </a:lnTo>
                <a:lnTo>
                  <a:pt x="236" y="1391"/>
                </a:lnTo>
                <a:lnTo>
                  <a:pt x="200" y="1386"/>
                </a:lnTo>
                <a:lnTo>
                  <a:pt x="182" y="1390"/>
                </a:lnTo>
                <a:lnTo>
                  <a:pt x="216" y="1390"/>
                </a:lnTo>
                <a:lnTo>
                  <a:pt x="247" y="1397"/>
                </a:lnTo>
                <a:lnTo>
                  <a:pt x="277" y="1412"/>
                </a:lnTo>
                <a:lnTo>
                  <a:pt x="303" y="1430"/>
                </a:lnTo>
                <a:lnTo>
                  <a:pt x="324" y="1453"/>
                </a:lnTo>
                <a:lnTo>
                  <a:pt x="340" y="1482"/>
                </a:lnTo>
                <a:lnTo>
                  <a:pt x="350" y="1512"/>
                </a:lnTo>
                <a:lnTo>
                  <a:pt x="355" y="1541"/>
                </a:lnTo>
                <a:lnTo>
                  <a:pt x="361" y="1541"/>
                </a:lnTo>
                <a:close/>
                <a:moveTo>
                  <a:pt x="289" y="1541"/>
                </a:moveTo>
                <a:lnTo>
                  <a:pt x="265" y="1518"/>
                </a:lnTo>
                <a:lnTo>
                  <a:pt x="186" y="1450"/>
                </a:lnTo>
                <a:lnTo>
                  <a:pt x="107" y="1389"/>
                </a:lnTo>
                <a:lnTo>
                  <a:pt x="28" y="1339"/>
                </a:lnTo>
                <a:lnTo>
                  <a:pt x="0" y="1323"/>
                </a:lnTo>
                <a:lnTo>
                  <a:pt x="0" y="1371"/>
                </a:lnTo>
                <a:lnTo>
                  <a:pt x="20" y="1381"/>
                </a:lnTo>
                <a:lnTo>
                  <a:pt x="102" y="1431"/>
                </a:lnTo>
                <a:lnTo>
                  <a:pt x="186" y="1490"/>
                </a:lnTo>
                <a:lnTo>
                  <a:pt x="247" y="1541"/>
                </a:lnTo>
                <a:lnTo>
                  <a:pt x="289" y="1541"/>
                </a:lnTo>
                <a:close/>
                <a:moveTo>
                  <a:pt x="108" y="1541"/>
                </a:moveTo>
                <a:lnTo>
                  <a:pt x="88" y="1538"/>
                </a:lnTo>
                <a:lnTo>
                  <a:pt x="43" y="1536"/>
                </a:lnTo>
                <a:lnTo>
                  <a:pt x="0" y="1538"/>
                </a:lnTo>
                <a:lnTo>
                  <a:pt x="0" y="1538"/>
                </a:lnTo>
                <a:lnTo>
                  <a:pt x="0" y="1541"/>
                </a:lnTo>
                <a:lnTo>
                  <a:pt x="108" y="1541"/>
                </a:lnTo>
                <a:close/>
                <a:moveTo>
                  <a:pt x="3370" y="1541"/>
                </a:moveTo>
                <a:lnTo>
                  <a:pt x="3389" y="1502"/>
                </a:lnTo>
                <a:lnTo>
                  <a:pt x="3365" y="1541"/>
                </a:lnTo>
                <a:lnTo>
                  <a:pt x="3370" y="1541"/>
                </a:lnTo>
                <a:close/>
                <a:moveTo>
                  <a:pt x="3080" y="1541"/>
                </a:moveTo>
                <a:lnTo>
                  <a:pt x="3235" y="1541"/>
                </a:lnTo>
                <a:lnTo>
                  <a:pt x="3240" y="1532"/>
                </a:lnTo>
                <a:lnTo>
                  <a:pt x="3273" y="1484"/>
                </a:lnTo>
                <a:lnTo>
                  <a:pt x="3307" y="1442"/>
                </a:lnTo>
                <a:lnTo>
                  <a:pt x="3338" y="1409"/>
                </a:lnTo>
                <a:lnTo>
                  <a:pt x="3366" y="1378"/>
                </a:lnTo>
                <a:lnTo>
                  <a:pt x="3393" y="1356"/>
                </a:lnTo>
                <a:lnTo>
                  <a:pt x="3417" y="1340"/>
                </a:lnTo>
                <a:lnTo>
                  <a:pt x="3437" y="1326"/>
                </a:lnTo>
                <a:lnTo>
                  <a:pt x="3456" y="1317"/>
                </a:lnTo>
                <a:lnTo>
                  <a:pt x="3470" y="1311"/>
                </a:lnTo>
                <a:lnTo>
                  <a:pt x="3481" y="1306"/>
                </a:lnTo>
                <a:lnTo>
                  <a:pt x="3487" y="1305"/>
                </a:lnTo>
                <a:lnTo>
                  <a:pt x="3489" y="1304"/>
                </a:lnTo>
                <a:lnTo>
                  <a:pt x="3422" y="1316"/>
                </a:lnTo>
                <a:lnTo>
                  <a:pt x="3363" y="1333"/>
                </a:lnTo>
                <a:lnTo>
                  <a:pt x="3312" y="1352"/>
                </a:lnTo>
                <a:lnTo>
                  <a:pt x="3267" y="1376"/>
                </a:lnTo>
                <a:lnTo>
                  <a:pt x="3227" y="1400"/>
                </a:lnTo>
                <a:lnTo>
                  <a:pt x="3194" y="1426"/>
                </a:lnTo>
                <a:lnTo>
                  <a:pt x="3164" y="1450"/>
                </a:lnTo>
                <a:lnTo>
                  <a:pt x="3138" y="1476"/>
                </a:lnTo>
                <a:lnTo>
                  <a:pt x="3116" y="1501"/>
                </a:lnTo>
                <a:lnTo>
                  <a:pt x="3095" y="1524"/>
                </a:lnTo>
                <a:lnTo>
                  <a:pt x="3080" y="1541"/>
                </a:lnTo>
                <a:close/>
                <a:moveTo>
                  <a:pt x="2627" y="1541"/>
                </a:moveTo>
                <a:lnTo>
                  <a:pt x="2630" y="1540"/>
                </a:lnTo>
                <a:lnTo>
                  <a:pt x="2634" y="1536"/>
                </a:lnTo>
                <a:lnTo>
                  <a:pt x="2638" y="1531"/>
                </a:lnTo>
                <a:lnTo>
                  <a:pt x="2642" y="1524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07"/>
                </a:lnTo>
                <a:lnTo>
                  <a:pt x="2636" y="1488"/>
                </a:lnTo>
                <a:lnTo>
                  <a:pt x="2631" y="1481"/>
                </a:lnTo>
                <a:lnTo>
                  <a:pt x="2622" y="1470"/>
                </a:lnTo>
                <a:lnTo>
                  <a:pt x="2621" y="1469"/>
                </a:lnTo>
                <a:lnTo>
                  <a:pt x="2623" y="1466"/>
                </a:lnTo>
                <a:lnTo>
                  <a:pt x="2658" y="1440"/>
                </a:lnTo>
                <a:lnTo>
                  <a:pt x="2698" y="1422"/>
                </a:lnTo>
                <a:lnTo>
                  <a:pt x="2739" y="1411"/>
                </a:lnTo>
                <a:lnTo>
                  <a:pt x="2752" y="1410"/>
                </a:lnTo>
                <a:lnTo>
                  <a:pt x="2753" y="1412"/>
                </a:lnTo>
                <a:lnTo>
                  <a:pt x="2764" y="1455"/>
                </a:lnTo>
                <a:lnTo>
                  <a:pt x="2765" y="1468"/>
                </a:lnTo>
                <a:lnTo>
                  <a:pt x="2741" y="1467"/>
                </a:lnTo>
                <a:lnTo>
                  <a:pt x="2714" y="1472"/>
                </a:lnTo>
                <a:lnTo>
                  <a:pt x="2688" y="1482"/>
                </a:lnTo>
                <a:lnTo>
                  <a:pt x="2662" y="1498"/>
                </a:lnTo>
                <a:lnTo>
                  <a:pt x="2642" y="1516"/>
                </a:lnTo>
                <a:lnTo>
                  <a:pt x="2663" y="1497"/>
                </a:lnTo>
                <a:lnTo>
                  <a:pt x="2694" y="1482"/>
                </a:lnTo>
                <a:lnTo>
                  <a:pt x="2728" y="1472"/>
                </a:lnTo>
                <a:lnTo>
                  <a:pt x="2759" y="1470"/>
                </a:lnTo>
                <a:lnTo>
                  <a:pt x="2766" y="1472"/>
                </a:lnTo>
                <a:lnTo>
                  <a:pt x="2768" y="1501"/>
                </a:lnTo>
                <a:lnTo>
                  <a:pt x="2768" y="1534"/>
                </a:lnTo>
                <a:lnTo>
                  <a:pt x="2758" y="1535"/>
                </a:lnTo>
                <a:lnTo>
                  <a:pt x="2741" y="1541"/>
                </a:lnTo>
                <a:lnTo>
                  <a:pt x="2748" y="1541"/>
                </a:lnTo>
                <a:lnTo>
                  <a:pt x="2764" y="1536"/>
                </a:lnTo>
                <a:lnTo>
                  <a:pt x="2768" y="1535"/>
                </a:lnTo>
                <a:lnTo>
                  <a:pt x="2768" y="1541"/>
                </a:lnTo>
                <a:lnTo>
                  <a:pt x="2774" y="1541"/>
                </a:lnTo>
                <a:lnTo>
                  <a:pt x="2775" y="1535"/>
                </a:lnTo>
                <a:lnTo>
                  <a:pt x="2787" y="1534"/>
                </a:lnTo>
                <a:lnTo>
                  <a:pt x="2811" y="1539"/>
                </a:lnTo>
                <a:lnTo>
                  <a:pt x="2814" y="1541"/>
                </a:lnTo>
                <a:lnTo>
                  <a:pt x="2816" y="1541"/>
                </a:lnTo>
                <a:lnTo>
                  <a:pt x="2807" y="1536"/>
                </a:lnTo>
                <a:lnTo>
                  <a:pt x="2784" y="1532"/>
                </a:lnTo>
                <a:lnTo>
                  <a:pt x="2775" y="1533"/>
                </a:lnTo>
                <a:lnTo>
                  <a:pt x="2776" y="1518"/>
                </a:lnTo>
                <a:lnTo>
                  <a:pt x="2773" y="1474"/>
                </a:lnTo>
                <a:lnTo>
                  <a:pt x="2790" y="1479"/>
                </a:lnTo>
                <a:lnTo>
                  <a:pt x="2818" y="1491"/>
                </a:lnTo>
                <a:lnTo>
                  <a:pt x="2842" y="1511"/>
                </a:lnTo>
                <a:lnTo>
                  <a:pt x="2862" y="1534"/>
                </a:lnTo>
                <a:lnTo>
                  <a:pt x="2865" y="1541"/>
                </a:lnTo>
                <a:lnTo>
                  <a:pt x="2872" y="1541"/>
                </a:lnTo>
                <a:lnTo>
                  <a:pt x="2867" y="1531"/>
                </a:lnTo>
                <a:lnTo>
                  <a:pt x="2852" y="1513"/>
                </a:lnTo>
                <a:lnTo>
                  <a:pt x="2833" y="1497"/>
                </a:lnTo>
                <a:lnTo>
                  <a:pt x="2815" y="1485"/>
                </a:lnTo>
                <a:lnTo>
                  <a:pt x="2793" y="1475"/>
                </a:lnTo>
                <a:lnTo>
                  <a:pt x="2772" y="1469"/>
                </a:lnTo>
                <a:lnTo>
                  <a:pt x="2763" y="1422"/>
                </a:lnTo>
                <a:lnTo>
                  <a:pt x="2759" y="1409"/>
                </a:lnTo>
                <a:lnTo>
                  <a:pt x="2783" y="1408"/>
                </a:lnTo>
                <a:lnTo>
                  <a:pt x="2825" y="1416"/>
                </a:lnTo>
                <a:lnTo>
                  <a:pt x="2866" y="1433"/>
                </a:lnTo>
                <a:lnTo>
                  <a:pt x="2896" y="1455"/>
                </a:lnTo>
                <a:lnTo>
                  <a:pt x="2922" y="1482"/>
                </a:lnTo>
                <a:lnTo>
                  <a:pt x="2941" y="1515"/>
                </a:lnTo>
                <a:lnTo>
                  <a:pt x="2950" y="1541"/>
                </a:lnTo>
                <a:lnTo>
                  <a:pt x="2996" y="1541"/>
                </a:lnTo>
                <a:lnTo>
                  <a:pt x="3051" y="1497"/>
                </a:lnTo>
                <a:lnTo>
                  <a:pt x="3108" y="1454"/>
                </a:lnTo>
                <a:lnTo>
                  <a:pt x="3166" y="1414"/>
                </a:lnTo>
                <a:lnTo>
                  <a:pt x="3224" y="1377"/>
                </a:lnTo>
                <a:lnTo>
                  <a:pt x="3282" y="1344"/>
                </a:lnTo>
                <a:lnTo>
                  <a:pt x="3341" y="1319"/>
                </a:lnTo>
                <a:lnTo>
                  <a:pt x="3399" y="1297"/>
                </a:lnTo>
                <a:lnTo>
                  <a:pt x="3457" y="1286"/>
                </a:lnTo>
                <a:lnTo>
                  <a:pt x="3514" y="1280"/>
                </a:lnTo>
                <a:lnTo>
                  <a:pt x="3565" y="1274"/>
                </a:lnTo>
                <a:lnTo>
                  <a:pt x="3504" y="1275"/>
                </a:lnTo>
                <a:lnTo>
                  <a:pt x="3440" y="1283"/>
                </a:lnTo>
                <a:lnTo>
                  <a:pt x="3374" y="1299"/>
                </a:lnTo>
                <a:lnTo>
                  <a:pt x="3307" y="1325"/>
                </a:lnTo>
                <a:lnTo>
                  <a:pt x="3238" y="1355"/>
                </a:lnTo>
                <a:lnTo>
                  <a:pt x="3171" y="1391"/>
                </a:lnTo>
                <a:lnTo>
                  <a:pt x="3104" y="1432"/>
                </a:lnTo>
                <a:lnTo>
                  <a:pt x="3040" y="1476"/>
                </a:lnTo>
                <a:lnTo>
                  <a:pt x="2981" y="1521"/>
                </a:lnTo>
                <a:lnTo>
                  <a:pt x="2958" y="1541"/>
                </a:lnTo>
                <a:lnTo>
                  <a:pt x="2957" y="1534"/>
                </a:lnTo>
                <a:lnTo>
                  <a:pt x="2944" y="1502"/>
                </a:lnTo>
                <a:lnTo>
                  <a:pt x="2924" y="1473"/>
                </a:lnTo>
                <a:lnTo>
                  <a:pt x="2901" y="1448"/>
                </a:lnTo>
                <a:lnTo>
                  <a:pt x="2872" y="1428"/>
                </a:lnTo>
                <a:lnTo>
                  <a:pt x="2842" y="1414"/>
                </a:lnTo>
                <a:lnTo>
                  <a:pt x="2806" y="1403"/>
                </a:lnTo>
                <a:lnTo>
                  <a:pt x="2767" y="1400"/>
                </a:lnTo>
                <a:lnTo>
                  <a:pt x="2757" y="1401"/>
                </a:lnTo>
                <a:lnTo>
                  <a:pt x="2749" y="1378"/>
                </a:lnTo>
                <a:lnTo>
                  <a:pt x="2726" y="1334"/>
                </a:lnTo>
                <a:lnTo>
                  <a:pt x="2700" y="1294"/>
                </a:lnTo>
                <a:lnTo>
                  <a:pt x="2667" y="1258"/>
                </a:lnTo>
                <a:lnTo>
                  <a:pt x="2632" y="1228"/>
                </a:lnTo>
                <a:lnTo>
                  <a:pt x="2590" y="1202"/>
                </a:lnTo>
                <a:lnTo>
                  <a:pt x="2546" y="1184"/>
                </a:lnTo>
                <a:lnTo>
                  <a:pt x="2490" y="1170"/>
                </a:lnTo>
                <a:lnTo>
                  <a:pt x="2435" y="1169"/>
                </a:lnTo>
                <a:lnTo>
                  <a:pt x="2379" y="1172"/>
                </a:lnTo>
                <a:lnTo>
                  <a:pt x="2325" y="1186"/>
                </a:lnTo>
                <a:lnTo>
                  <a:pt x="2274" y="1206"/>
                </a:lnTo>
                <a:lnTo>
                  <a:pt x="2225" y="1232"/>
                </a:lnTo>
                <a:lnTo>
                  <a:pt x="2180" y="1266"/>
                </a:lnTo>
                <a:lnTo>
                  <a:pt x="2138" y="1304"/>
                </a:lnTo>
                <a:lnTo>
                  <a:pt x="2104" y="1348"/>
                </a:lnTo>
                <a:lnTo>
                  <a:pt x="2072" y="1394"/>
                </a:lnTo>
                <a:lnTo>
                  <a:pt x="2049" y="1444"/>
                </a:lnTo>
                <a:lnTo>
                  <a:pt x="2049" y="1433"/>
                </a:lnTo>
                <a:lnTo>
                  <a:pt x="2048" y="1409"/>
                </a:lnTo>
                <a:lnTo>
                  <a:pt x="2044" y="1378"/>
                </a:lnTo>
                <a:lnTo>
                  <a:pt x="2038" y="1346"/>
                </a:lnTo>
                <a:lnTo>
                  <a:pt x="2028" y="1311"/>
                </a:lnTo>
                <a:lnTo>
                  <a:pt x="2012" y="1275"/>
                </a:lnTo>
                <a:lnTo>
                  <a:pt x="1989" y="1233"/>
                </a:lnTo>
                <a:lnTo>
                  <a:pt x="1961" y="1191"/>
                </a:lnTo>
                <a:lnTo>
                  <a:pt x="1960" y="1190"/>
                </a:lnTo>
                <a:lnTo>
                  <a:pt x="1959" y="1180"/>
                </a:lnTo>
                <a:lnTo>
                  <a:pt x="1942" y="1128"/>
                </a:lnTo>
                <a:lnTo>
                  <a:pt x="1923" y="1078"/>
                </a:lnTo>
                <a:lnTo>
                  <a:pt x="1900" y="1030"/>
                </a:lnTo>
                <a:lnTo>
                  <a:pt x="1869" y="986"/>
                </a:lnTo>
                <a:lnTo>
                  <a:pt x="1823" y="932"/>
                </a:lnTo>
                <a:lnTo>
                  <a:pt x="1770" y="887"/>
                </a:lnTo>
                <a:lnTo>
                  <a:pt x="1716" y="849"/>
                </a:lnTo>
                <a:lnTo>
                  <a:pt x="1657" y="817"/>
                </a:lnTo>
                <a:lnTo>
                  <a:pt x="1595" y="792"/>
                </a:lnTo>
                <a:lnTo>
                  <a:pt x="1531" y="774"/>
                </a:lnTo>
                <a:lnTo>
                  <a:pt x="1464" y="761"/>
                </a:lnTo>
                <a:lnTo>
                  <a:pt x="1396" y="756"/>
                </a:lnTo>
                <a:lnTo>
                  <a:pt x="1330" y="757"/>
                </a:lnTo>
                <a:lnTo>
                  <a:pt x="1261" y="764"/>
                </a:lnTo>
                <a:lnTo>
                  <a:pt x="1195" y="777"/>
                </a:lnTo>
                <a:lnTo>
                  <a:pt x="1128" y="796"/>
                </a:lnTo>
                <a:lnTo>
                  <a:pt x="1065" y="821"/>
                </a:lnTo>
                <a:lnTo>
                  <a:pt x="1004" y="851"/>
                </a:lnTo>
                <a:lnTo>
                  <a:pt x="947" y="888"/>
                </a:lnTo>
                <a:lnTo>
                  <a:pt x="904" y="923"/>
                </a:lnTo>
                <a:lnTo>
                  <a:pt x="912" y="914"/>
                </a:lnTo>
                <a:lnTo>
                  <a:pt x="961" y="846"/>
                </a:lnTo>
                <a:lnTo>
                  <a:pt x="1003" y="782"/>
                </a:lnTo>
                <a:lnTo>
                  <a:pt x="1036" y="717"/>
                </a:lnTo>
                <a:lnTo>
                  <a:pt x="1063" y="656"/>
                </a:lnTo>
                <a:lnTo>
                  <a:pt x="1083" y="596"/>
                </a:lnTo>
                <a:lnTo>
                  <a:pt x="1096" y="537"/>
                </a:lnTo>
                <a:lnTo>
                  <a:pt x="1104" y="483"/>
                </a:lnTo>
                <a:lnTo>
                  <a:pt x="1105" y="429"/>
                </a:lnTo>
                <a:lnTo>
                  <a:pt x="1102" y="379"/>
                </a:lnTo>
                <a:lnTo>
                  <a:pt x="1096" y="330"/>
                </a:lnTo>
                <a:lnTo>
                  <a:pt x="1085" y="287"/>
                </a:lnTo>
                <a:lnTo>
                  <a:pt x="1070" y="246"/>
                </a:lnTo>
                <a:lnTo>
                  <a:pt x="1052" y="208"/>
                </a:lnTo>
                <a:lnTo>
                  <a:pt x="1033" y="174"/>
                </a:lnTo>
                <a:lnTo>
                  <a:pt x="1010" y="144"/>
                </a:lnTo>
                <a:lnTo>
                  <a:pt x="988" y="119"/>
                </a:lnTo>
                <a:lnTo>
                  <a:pt x="950" y="85"/>
                </a:lnTo>
                <a:lnTo>
                  <a:pt x="908" y="55"/>
                </a:lnTo>
                <a:lnTo>
                  <a:pt x="863" y="32"/>
                </a:lnTo>
                <a:lnTo>
                  <a:pt x="816" y="14"/>
                </a:lnTo>
                <a:lnTo>
                  <a:pt x="766" y="4"/>
                </a:lnTo>
                <a:lnTo>
                  <a:pt x="715" y="0"/>
                </a:lnTo>
                <a:lnTo>
                  <a:pt x="666" y="1"/>
                </a:lnTo>
                <a:lnTo>
                  <a:pt x="615" y="12"/>
                </a:lnTo>
                <a:lnTo>
                  <a:pt x="568" y="27"/>
                </a:lnTo>
                <a:lnTo>
                  <a:pt x="523" y="50"/>
                </a:lnTo>
                <a:lnTo>
                  <a:pt x="487" y="74"/>
                </a:lnTo>
                <a:lnTo>
                  <a:pt x="455" y="101"/>
                </a:lnTo>
                <a:lnTo>
                  <a:pt x="426" y="133"/>
                </a:lnTo>
                <a:lnTo>
                  <a:pt x="401" y="167"/>
                </a:lnTo>
                <a:lnTo>
                  <a:pt x="382" y="204"/>
                </a:lnTo>
                <a:lnTo>
                  <a:pt x="367" y="243"/>
                </a:lnTo>
                <a:lnTo>
                  <a:pt x="357" y="283"/>
                </a:lnTo>
                <a:lnTo>
                  <a:pt x="351" y="325"/>
                </a:lnTo>
                <a:lnTo>
                  <a:pt x="352" y="367"/>
                </a:lnTo>
                <a:lnTo>
                  <a:pt x="358" y="409"/>
                </a:lnTo>
                <a:lnTo>
                  <a:pt x="372" y="447"/>
                </a:lnTo>
                <a:lnTo>
                  <a:pt x="392" y="486"/>
                </a:lnTo>
                <a:lnTo>
                  <a:pt x="416" y="518"/>
                </a:lnTo>
                <a:lnTo>
                  <a:pt x="444" y="544"/>
                </a:lnTo>
                <a:lnTo>
                  <a:pt x="476" y="565"/>
                </a:lnTo>
                <a:lnTo>
                  <a:pt x="513" y="582"/>
                </a:lnTo>
                <a:lnTo>
                  <a:pt x="551" y="592"/>
                </a:lnTo>
                <a:lnTo>
                  <a:pt x="589" y="599"/>
                </a:lnTo>
                <a:lnTo>
                  <a:pt x="628" y="600"/>
                </a:lnTo>
                <a:lnTo>
                  <a:pt x="666" y="594"/>
                </a:lnTo>
                <a:lnTo>
                  <a:pt x="700" y="584"/>
                </a:lnTo>
                <a:lnTo>
                  <a:pt x="700" y="584"/>
                </a:lnTo>
                <a:lnTo>
                  <a:pt x="684" y="606"/>
                </a:lnTo>
                <a:lnTo>
                  <a:pt x="671" y="628"/>
                </a:lnTo>
                <a:lnTo>
                  <a:pt x="663" y="652"/>
                </a:lnTo>
                <a:lnTo>
                  <a:pt x="661" y="679"/>
                </a:lnTo>
                <a:lnTo>
                  <a:pt x="663" y="703"/>
                </a:lnTo>
                <a:lnTo>
                  <a:pt x="670" y="729"/>
                </a:lnTo>
                <a:lnTo>
                  <a:pt x="674" y="734"/>
                </a:lnTo>
                <a:lnTo>
                  <a:pt x="679" y="750"/>
                </a:lnTo>
                <a:lnTo>
                  <a:pt x="693" y="768"/>
                </a:lnTo>
                <a:lnTo>
                  <a:pt x="710" y="784"/>
                </a:lnTo>
                <a:lnTo>
                  <a:pt x="731" y="796"/>
                </a:lnTo>
                <a:lnTo>
                  <a:pt x="754" y="800"/>
                </a:lnTo>
                <a:lnTo>
                  <a:pt x="743" y="803"/>
                </a:lnTo>
                <a:lnTo>
                  <a:pt x="727" y="814"/>
                </a:lnTo>
                <a:lnTo>
                  <a:pt x="714" y="828"/>
                </a:lnTo>
                <a:lnTo>
                  <a:pt x="707" y="848"/>
                </a:lnTo>
                <a:lnTo>
                  <a:pt x="702" y="866"/>
                </a:lnTo>
                <a:lnTo>
                  <a:pt x="706" y="885"/>
                </a:lnTo>
                <a:lnTo>
                  <a:pt x="717" y="902"/>
                </a:lnTo>
                <a:lnTo>
                  <a:pt x="729" y="912"/>
                </a:lnTo>
                <a:lnTo>
                  <a:pt x="746" y="917"/>
                </a:lnTo>
                <a:lnTo>
                  <a:pt x="761" y="915"/>
                </a:lnTo>
                <a:lnTo>
                  <a:pt x="776" y="912"/>
                </a:lnTo>
                <a:lnTo>
                  <a:pt x="788" y="901"/>
                </a:lnTo>
                <a:lnTo>
                  <a:pt x="796" y="887"/>
                </a:lnTo>
                <a:lnTo>
                  <a:pt x="798" y="871"/>
                </a:lnTo>
                <a:lnTo>
                  <a:pt x="789" y="855"/>
                </a:lnTo>
                <a:lnTo>
                  <a:pt x="776" y="847"/>
                </a:lnTo>
                <a:lnTo>
                  <a:pt x="775" y="847"/>
                </a:lnTo>
                <a:lnTo>
                  <a:pt x="788" y="854"/>
                </a:lnTo>
                <a:lnTo>
                  <a:pt x="795" y="867"/>
                </a:lnTo>
                <a:lnTo>
                  <a:pt x="795" y="883"/>
                </a:lnTo>
                <a:lnTo>
                  <a:pt x="790" y="897"/>
                </a:lnTo>
                <a:lnTo>
                  <a:pt x="779" y="908"/>
                </a:lnTo>
                <a:lnTo>
                  <a:pt x="765" y="914"/>
                </a:lnTo>
                <a:lnTo>
                  <a:pt x="752" y="916"/>
                </a:lnTo>
                <a:lnTo>
                  <a:pt x="735" y="913"/>
                </a:lnTo>
                <a:lnTo>
                  <a:pt x="721" y="904"/>
                </a:lnTo>
                <a:lnTo>
                  <a:pt x="710" y="889"/>
                </a:lnTo>
                <a:lnTo>
                  <a:pt x="705" y="872"/>
                </a:lnTo>
                <a:lnTo>
                  <a:pt x="705" y="855"/>
                </a:lnTo>
                <a:lnTo>
                  <a:pt x="712" y="838"/>
                </a:lnTo>
                <a:lnTo>
                  <a:pt x="722" y="823"/>
                </a:lnTo>
                <a:lnTo>
                  <a:pt x="740" y="807"/>
                </a:lnTo>
                <a:lnTo>
                  <a:pt x="761" y="800"/>
                </a:lnTo>
                <a:lnTo>
                  <a:pt x="785" y="801"/>
                </a:lnTo>
                <a:lnTo>
                  <a:pt x="806" y="807"/>
                </a:lnTo>
                <a:lnTo>
                  <a:pt x="818" y="815"/>
                </a:lnTo>
                <a:lnTo>
                  <a:pt x="827" y="828"/>
                </a:lnTo>
                <a:lnTo>
                  <a:pt x="837" y="841"/>
                </a:lnTo>
                <a:lnTo>
                  <a:pt x="844" y="861"/>
                </a:lnTo>
                <a:lnTo>
                  <a:pt x="848" y="882"/>
                </a:lnTo>
                <a:lnTo>
                  <a:pt x="846" y="907"/>
                </a:lnTo>
                <a:lnTo>
                  <a:pt x="841" y="934"/>
                </a:lnTo>
                <a:lnTo>
                  <a:pt x="830" y="963"/>
                </a:lnTo>
                <a:lnTo>
                  <a:pt x="823" y="975"/>
                </a:lnTo>
                <a:lnTo>
                  <a:pt x="794" y="1012"/>
                </a:lnTo>
                <a:lnTo>
                  <a:pt x="762" y="1055"/>
                </a:lnTo>
                <a:lnTo>
                  <a:pt x="736" y="1097"/>
                </a:lnTo>
                <a:lnTo>
                  <a:pt x="717" y="1137"/>
                </a:lnTo>
                <a:lnTo>
                  <a:pt x="716" y="1139"/>
                </a:lnTo>
                <a:lnTo>
                  <a:pt x="699" y="1169"/>
                </a:lnTo>
                <a:lnTo>
                  <a:pt x="667" y="1238"/>
                </a:lnTo>
                <a:lnTo>
                  <a:pt x="641" y="1311"/>
                </a:lnTo>
                <a:lnTo>
                  <a:pt x="622" y="1387"/>
                </a:lnTo>
                <a:lnTo>
                  <a:pt x="617" y="1424"/>
                </a:lnTo>
                <a:lnTo>
                  <a:pt x="615" y="1421"/>
                </a:lnTo>
                <a:lnTo>
                  <a:pt x="580" y="1380"/>
                </a:lnTo>
                <a:lnTo>
                  <a:pt x="582" y="1367"/>
                </a:lnTo>
                <a:lnTo>
                  <a:pt x="593" y="1311"/>
                </a:lnTo>
                <a:lnTo>
                  <a:pt x="601" y="1259"/>
                </a:lnTo>
                <a:lnTo>
                  <a:pt x="608" y="1207"/>
                </a:lnTo>
                <a:lnTo>
                  <a:pt x="608" y="1155"/>
                </a:lnTo>
                <a:lnTo>
                  <a:pt x="605" y="1102"/>
                </a:lnTo>
                <a:lnTo>
                  <a:pt x="594" y="1051"/>
                </a:lnTo>
                <a:lnTo>
                  <a:pt x="582" y="1009"/>
                </a:lnTo>
                <a:lnTo>
                  <a:pt x="560" y="967"/>
                </a:lnTo>
                <a:lnTo>
                  <a:pt x="531" y="928"/>
                </a:lnTo>
                <a:lnTo>
                  <a:pt x="497" y="898"/>
                </a:lnTo>
                <a:lnTo>
                  <a:pt x="466" y="883"/>
                </a:lnTo>
                <a:lnTo>
                  <a:pt x="434" y="874"/>
                </a:lnTo>
                <a:lnTo>
                  <a:pt x="402" y="871"/>
                </a:lnTo>
                <a:lnTo>
                  <a:pt x="368" y="876"/>
                </a:lnTo>
                <a:lnTo>
                  <a:pt x="335" y="886"/>
                </a:lnTo>
                <a:lnTo>
                  <a:pt x="309" y="899"/>
                </a:lnTo>
                <a:lnTo>
                  <a:pt x="289" y="916"/>
                </a:lnTo>
                <a:lnTo>
                  <a:pt x="284" y="892"/>
                </a:lnTo>
                <a:lnTo>
                  <a:pt x="281" y="880"/>
                </a:lnTo>
                <a:lnTo>
                  <a:pt x="289" y="872"/>
                </a:lnTo>
                <a:lnTo>
                  <a:pt x="295" y="866"/>
                </a:lnTo>
                <a:lnTo>
                  <a:pt x="305" y="854"/>
                </a:lnTo>
                <a:lnTo>
                  <a:pt x="323" y="838"/>
                </a:lnTo>
                <a:lnTo>
                  <a:pt x="349" y="821"/>
                </a:lnTo>
                <a:lnTo>
                  <a:pt x="383" y="806"/>
                </a:lnTo>
                <a:lnTo>
                  <a:pt x="383" y="813"/>
                </a:lnTo>
                <a:lnTo>
                  <a:pt x="384" y="823"/>
                </a:lnTo>
                <a:lnTo>
                  <a:pt x="392" y="834"/>
                </a:lnTo>
                <a:lnTo>
                  <a:pt x="401" y="843"/>
                </a:lnTo>
                <a:lnTo>
                  <a:pt x="412" y="848"/>
                </a:lnTo>
                <a:lnTo>
                  <a:pt x="432" y="854"/>
                </a:lnTo>
                <a:lnTo>
                  <a:pt x="451" y="855"/>
                </a:lnTo>
                <a:lnTo>
                  <a:pt x="459" y="854"/>
                </a:lnTo>
                <a:lnTo>
                  <a:pt x="476" y="853"/>
                </a:lnTo>
                <a:lnTo>
                  <a:pt x="501" y="853"/>
                </a:lnTo>
                <a:lnTo>
                  <a:pt x="529" y="859"/>
                </a:lnTo>
                <a:lnTo>
                  <a:pt x="561" y="871"/>
                </a:lnTo>
                <a:lnTo>
                  <a:pt x="594" y="891"/>
                </a:lnTo>
                <a:lnTo>
                  <a:pt x="627" y="917"/>
                </a:lnTo>
                <a:lnTo>
                  <a:pt x="655" y="949"/>
                </a:lnTo>
                <a:lnTo>
                  <a:pt x="679" y="985"/>
                </a:lnTo>
                <a:lnTo>
                  <a:pt x="696" y="1024"/>
                </a:lnTo>
                <a:lnTo>
                  <a:pt x="708" y="1062"/>
                </a:lnTo>
                <a:lnTo>
                  <a:pt x="710" y="1100"/>
                </a:lnTo>
                <a:lnTo>
                  <a:pt x="707" y="1125"/>
                </a:lnTo>
                <a:lnTo>
                  <a:pt x="702" y="1148"/>
                </a:lnTo>
                <a:lnTo>
                  <a:pt x="697" y="1164"/>
                </a:lnTo>
                <a:lnTo>
                  <a:pt x="693" y="1175"/>
                </a:lnTo>
                <a:lnTo>
                  <a:pt x="700" y="1166"/>
                </a:lnTo>
                <a:lnTo>
                  <a:pt x="708" y="1149"/>
                </a:lnTo>
                <a:lnTo>
                  <a:pt x="718" y="1127"/>
                </a:lnTo>
                <a:lnTo>
                  <a:pt x="726" y="1099"/>
                </a:lnTo>
                <a:lnTo>
                  <a:pt x="730" y="1067"/>
                </a:lnTo>
                <a:lnTo>
                  <a:pt x="732" y="1030"/>
                </a:lnTo>
                <a:lnTo>
                  <a:pt x="727" y="993"/>
                </a:lnTo>
                <a:lnTo>
                  <a:pt x="716" y="955"/>
                </a:lnTo>
                <a:lnTo>
                  <a:pt x="702" y="917"/>
                </a:lnTo>
                <a:lnTo>
                  <a:pt x="685" y="885"/>
                </a:lnTo>
                <a:lnTo>
                  <a:pt x="663" y="856"/>
                </a:lnTo>
                <a:lnTo>
                  <a:pt x="642" y="830"/>
                </a:lnTo>
                <a:lnTo>
                  <a:pt x="616" y="803"/>
                </a:lnTo>
                <a:lnTo>
                  <a:pt x="586" y="777"/>
                </a:lnTo>
                <a:lnTo>
                  <a:pt x="550" y="755"/>
                </a:lnTo>
                <a:lnTo>
                  <a:pt x="510" y="739"/>
                </a:lnTo>
                <a:lnTo>
                  <a:pt x="473" y="727"/>
                </a:lnTo>
                <a:lnTo>
                  <a:pt x="432" y="722"/>
                </a:lnTo>
                <a:lnTo>
                  <a:pt x="391" y="719"/>
                </a:lnTo>
                <a:lnTo>
                  <a:pt x="355" y="723"/>
                </a:lnTo>
                <a:lnTo>
                  <a:pt x="319" y="732"/>
                </a:lnTo>
                <a:lnTo>
                  <a:pt x="292" y="741"/>
                </a:lnTo>
                <a:lnTo>
                  <a:pt x="268" y="753"/>
                </a:lnTo>
                <a:lnTo>
                  <a:pt x="254" y="763"/>
                </a:lnTo>
                <a:lnTo>
                  <a:pt x="239" y="711"/>
                </a:lnTo>
                <a:lnTo>
                  <a:pt x="220" y="656"/>
                </a:lnTo>
                <a:lnTo>
                  <a:pt x="197" y="604"/>
                </a:lnTo>
                <a:lnTo>
                  <a:pt x="170" y="556"/>
                </a:lnTo>
                <a:lnTo>
                  <a:pt x="138" y="511"/>
                </a:lnTo>
                <a:lnTo>
                  <a:pt x="100" y="473"/>
                </a:lnTo>
                <a:lnTo>
                  <a:pt x="58" y="438"/>
                </a:lnTo>
                <a:lnTo>
                  <a:pt x="20" y="413"/>
                </a:lnTo>
                <a:lnTo>
                  <a:pt x="0" y="405"/>
                </a:lnTo>
                <a:lnTo>
                  <a:pt x="0" y="417"/>
                </a:lnTo>
                <a:lnTo>
                  <a:pt x="15" y="424"/>
                </a:lnTo>
                <a:lnTo>
                  <a:pt x="51" y="447"/>
                </a:lnTo>
                <a:lnTo>
                  <a:pt x="92" y="482"/>
                </a:lnTo>
                <a:lnTo>
                  <a:pt x="126" y="521"/>
                </a:lnTo>
                <a:lnTo>
                  <a:pt x="157" y="562"/>
                </a:lnTo>
                <a:lnTo>
                  <a:pt x="182" y="611"/>
                </a:lnTo>
                <a:lnTo>
                  <a:pt x="203" y="662"/>
                </a:lnTo>
                <a:lnTo>
                  <a:pt x="220" y="717"/>
                </a:lnTo>
                <a:lnTo>
                  <a:pt x="236" y="774"/>
                </a:lnTo>
                <a:lnTo>
                  <a:pt x="236" y="778"/>
                </a:lnTo>
                <a:lnTo>
                  <a:pt x="235" y="779"/>
                </a:lnTo>
                <a:lnTo>
                  <a:pt x="225" y="789"/>
                </a:lnTo>
                <a:lnTo>
                  <a:pt x="218" y="796"/>
                </a:lnTo>
                <a:lnTo>
                  <a:pt x="205" y="817"/>
                </a:lnTo>
                <a:lnTo>
                  <a:pt x="197" y="837"/>
                </a:lnTo>
                <a:lnTo>
                  <a:pt x="196" y="857"/>
                </a:lnTo>
                <a:lnTo>
                  <a:pt x="199" y="875"/>
                </a:lnTo>
                <a:lnTo>
                  <a:pt x="209" y="888"/>
                </a:lnTo>
                <a:lnTo>
                  <a:pt x="218" y="897"/>
                </a:lnTo>
                <a:lnTo>
                  <a:pt x="232" y="899"/>
                </a:lnTo>
                <a:lnTo>
                  <a:pt x="245" y="898"/>
                </a:lnTo>
                <a:lnTo>
                  <a:pt x="257" y="895"/>
                </a:lnTo>
                <a:lnTo>
                  <a:pt x="259" y="894"/>
                </a:lnTo>
                <a:lnTo>
                  <a:pt x="260" y="897"/>
                </a:lnTo>
                <a:lnTo>
                  <a:pt x="267" y="942"/>
                </a:lnTo>
                <a:lnTo>
                  <a:pt x="253" y="966"/>
                </a:lnTo>
                <a:lnTo>
                  <a:pt x="242" y="994"/>
                </a:lnTo>
                <a:lnTo>
                  <a:pt x="237" y="1022"/>
                </a:lnTo>
                <a:lnTo>
                  <a:pt x="236" y="1052"/>
                </a:lnTo>
                <a:lnTo>
                  <a:pt x="240" y="1080"/>
                </a:lnTo>
                <a:lnTo>
                  <a:pt x="248" y="1108"/>
                </a:lnTo>
                <a:lnTo>
                  <a:pt x="263" y="1133"/>
                </a:lnTo>
                <a:lnTo>
                  <a:pt x="282" y="1155"/>
                </a:lnTo>
                <a:lnTo>
                  <a:pt x="305" y="1172"/>
                </a:lnTo>
                <a:lnTo>
                  <a:pt x="310" y="1203"/>
                </a:lnTo>
                <a:lnTo>
                  <a:pt x="272" y="1194"/>
                </a:lnTo>
                <a:lnTo>
                  <a:pt x="223" y="1186"/>
                </a:lnTo>
                <a:lnTo>
                  <a:pt x="175" y="1184"/>
                </a:lnTo>
                <a:lnTo>
                  <a:pt x="130" y="1187"/>
                </a:lnTo>
                <a:lnTo>
                  <a:pt x="79" y="1200"/>
                </a:lnTo>
                <a:lnTo>
                  <a:pt x="32" y="1221"/>
                </a:lnTo>
                <a:lnTo>
                  <a:pt x="0" y="1242"/>
                </a:lnTo>
                <a:lnTo>
                  <a:pt x="0" y="1264"/>
                </a:lnTo>
                <a:lnTo>
                  <a:pt x="31" y="1241"/>
                </a:lnTo>
                <a:lnTo>
                  <a:pt x="78" y="1217"/>
                </a:lnTo>
                <a:lnTo>
                  <a:pt x="127" y="1199"/>
                </a:lnTo>
                <a:lnTo>
                  <a:pt x="171" y="1193"/>
                </a:lnTo>
                <a:lnTo>
                  <a:pt x="217" y="1195"/>
                </a:lnTo>
                <a:lnTo>
                  <a:pt x="264" y="1201"/>
                </a:lnTo>
                <a:lnTo>
                  <a:pt x="310" y="1213"/>
                </a:lnTo>
                <a:lnTo>
                  <a:pt x="312" y="1214"/>
                </a:lnTo>
                <a:lnTo>
                  <a:pt x="313" y="1225"/>
                </a:lnTo>
                <a:lnTo>
                  <a:pt x="330" y="1291"/>
                </a:lnTo>
                <a:lnTo>
                  <a:pt x="348" y="1355"/>
                </a:lnTo>
                <a:lnTo>
                  <a:pt x="372" y="1435"/>
                </a:lnTo>
                <a:lnTo>
                  <a:pt x="398" y="1519"/>
                </a:lnTo>
                <a:lnTo>
                  <a:pt x="407" y="1541"/>
                </a:lnTo>
                <a:lnTo>
                  <a:pt x="445" y="1541"/>
                </a:lnTo>
                <a:lnTo>
                  <a:pt x="441" y="1532"/>
                </a:lnTo>
                <a:lnTo>
                  <a:pt x="411" y="1439"/>
                </a:lnTo>
                <a:lnTo>
                  <a:pt x="382" y="1344"/>
                </a:lnTo>
                <a:lnTo>
                  <a:pt x="363" y="1282"/>
                </a:lnTo>
                <a:lnTo>
                  <a:pt x="350" y="1229"/>
                </a:lnTo>
                <a:lnTo>
                  <a:pt x="353" y="1230"/>
                </a:lnTo>
                <a:lnTo>
                  <a:pt x="394" y="1251"/>
                </a:lnTo>
                <a:lnTo>
                  <a:pt x="430" y="1275"/>
                </a:lnTo>
                <a:lnTo>
                  <a:pt x="469" y="1303"/>
                </a:lnTo>
                <a:lnTo>
                  <a:pt x="505" y="1337"/>
                </a:lnTo>
                <a:lnTo>
                  <a:pt x="537" y="1373"/>
                </a:lnTo>
                <a:lnTo>
                  <a:pt x="552" y="1391"/>
                </a:lnTo>
                <a:lnTo>
                  <a:pt x="545" y="1443"/>
                </a:lnTo>
                <a:lnTo>
                  <a:pt x="541" y="1502"/>
                </a:lnTo>
                <a:lnTo>
                  <a:pt x="540" y="1541"/>
                </a:lnTo>
                <a:lnTo>
                  <a:pt x="561" y="1541"/>
                </a:lnTo>
                <a:lnTo>
                  <a:pt x="565" y="1482"/>
                </a:lnTo>
                <a:lnTo>
                  <a:pt x="572" y="1422"/>
                </a:lnTo>
                <a:lnTo>
                  <a:pt x="573" y="1420"/>
                </a:lnTo>
                <a:lnTo>
                  <a:pt x="595" y="1453"/>
                </a:lnTo>
                <a:lnTo>
                  <a:pt x="611" y="1479"/>
                </a:lnTo>
                <a:lnTo>
                  <a:pt x="607" y="1541"/>
                </a:lnTo>
                <a:lnTo>
                  <a:pt x="607" y="1541"/>
                </a:lnTo>
                <a:lnTo>
                  <a:pt x="640" y="1541"/>
                </a:lnTo>
                <a:lnTo>
                  <a:pt x="640" y="1532"/>
                </a:lnTo>
                <a:lnTo>
                  <a:pt x="645" y="1541"/>
                </a:lnTo>
                <a:lnTo>
                  <a:pt x="700" y="1541"/>
                </a:lnTo>
                <a:lnTo>
                  <a:pt x="686" y="1519"/>
                </a:lnTo>
                <a:lnTo>
                  <a:pt x="651" y="1468"/>
                </a:lnTo>
                <a:lnTo>
                  <a:pt x="645" y="1460"/>
                </a:lnTo>
                <a:lnTo>
                  <a:pt x="648" y="1421"/>
                </a:lnTo>
                <a:lnTo>
                  <a:pt x="661" y="1349"/>
                </a:lnTo>
                <a:lnTo>
                  <a:pt x="683" y="1282"/>
                </a:lnTo>
                <a:lnTo>
                  <a:pt x="711" y="1213"/>
                </a:lnTo>
                <a:lnTo>
                  <a:pt x="742" y="1149"/>
                </a:lnTo>
                <a:lnTo>
                  <a:pt x="781" y="1087"/>
                </a:lnTo>
                <a:lnTo>
                  <a:pt x="825" y="1032"/>
                </a:lnTo>
                <a:lnTo>
                  <a:pt x="876" y="980"/>
                </a:lnTo>
                <a:lnTo>
                  <a:pt x="932" y="934"/>
                </a:lnTo>
                <a:lnTo>
                  <a:pt x="992" y="892"/>
                </a:lnTo>
                <a:lnTo>
                  <a:pt x="1046" y="858"/>
                </a:lnTo>
                <a:lnTo>
                  <a:pt x="1103" y="831"/>
                </a:lnTo>
                <a:lnTo>
                  <a:pt x="1164" y="808"/>
                </a:lnTo>
                <a:lnTo>
                  <a:pt x="1224" y="793"/>
                </a:lnTo>
                <a:lnTo>
                  <a:pt x="1288" y="782"/>
                </a:lnTo>
                <a:lnTo>
                  <a:pt x="1352" y="777"/>
                </a:lnTo>
                <a:lnTo>
                  <a:pt x="1416" y="779"/>
                </a:lnTo>
                <a:lnTo>
                  <a:pt x="1478" y="786"/>
                </a:lnTo>
                <a:lnTo>
                  <a:pt x="1541" y="798"/>
                </a:lnTo>
                <a:lnTo>
                  <a:pt x="1600" y="817"/>
                </a:lnTo>
                <a:lnTo>
                  <a:pt x="1659" y="841"/>
                </a:lnTo>
                <a:lnTo>
                  <a:pt x="1714" y="871"/>
                </a:lnTo>
                <a:lnTo>
                  <a:pt x="1766" y="908"/>
                </a:lnTo>
                <a:lnTo>
                  <a:pt x="1813" y="949"/>
                </a:lnTo>
                <a:lnTo>
                  <a:pt x="1855" y="997"/>
                </a:lnTo>
                <a:lnTo>
                  <a:pt x="1893" y="1051"/>
                </a:lnTo>
                <a:lnTo>
                  <a:pt x="1917" y="1099"/>
                </a:lnTo>
                <a:lnTo>
                  <a:pt x="1935" y="1148"/>
                </a:lnTo>
                <a:lnTo>
                  <a:pt x="1939" y="1166"/>
                </a:lnTo>
                <a:lnTo>
                  <a:pt x="1926" y="1150"/>
                </a:lnTo>
                <a:lnTo>
                  <a:pt x="1910" y="1135"/>
                </a:lnTo>
                <a:lnTo>
                  <a:pt x="1897" y="1114"/>
                </a:lnTo>
                <a:lnTo>
                  <a:pt x="1861" y="1066"/>
                </a:lnTo>
                <a:lnTo>
                  <a:pt x="1821" y="1026"/>
                </a:lnTo>
                <a:lnTo>
                  <a:pt x="1777" y="990"/>
                </a:lnTo>
                <a:lnTo>
                  <a:pt x="1727" y="959"/>
                </a:lnTo>
                <a:lnTo>
                  <a:pt x="1675" y="933"/>
                </a:lnTo>
                <a:lnTo>
                  <a:pt x="1621" y="913"/>
                </a:lnTo>
                <a:lnTo>
                  <a:pt x="1563" y="900"/>
                </a:lnTo>
                <a:lnTo>
                  <a:pt x="1505" y="891"/>
                </a:lnTo>
                <a:lnTo>
                  <a:pt x="1446" y="889"/>
                </a:lnTo>
                <a:lnTo>
                  <a:pt x="1389" y="891"/>
                </a:lnTo>
                <a:lnTo>
                  <a:pt x="1329" y="900"/>
                </a:lnTo>
                <a:lnTo>
                  <a:pt x="1273" y="914"/>
                </a:lnTo>
                <a:lnTo>
                  <a:pt x="1218" y="934"/>
                </a:lnTo>
                <a:lnTo>
                  <a:pt x="1166" y="959"/>
                </a:lnTo>
                <a:lnTo>
                  <a:pt x="1107" y="993"/>
                </a:lnTo>
                <a:lnTo>
                  <a:pt x="1053" y="1034"/>
                </a:lnTo>
                <a:lnTo>
                  <a:pt x="1003" y="1079"/>
                </a:lnTo>
                <a:lnTo>
                  <a:pt x="959" y="1131"/>
                </a:lnTo>
                <a:lnTo>
                  <a:pt x="920" y="1187"/>
                </a:lnTo>
                <a:lnTo>
                  <a:pt x="887" y="1246"/>
                </a:lnTo>
                <a:lnTo>
                  <a:pt x="863" y="1308"/>
                </a:lnTo>
                <a:lnTo>
                  <a:pt x="843" y="1373"/>
                </a:lnTo>
                <a:lnTo>
                  <a:pt x="829" y="1439"/>
                </a:lnTo>
                <a:lnTo>
                  <a:pt x="823" y="1507"/>
                </a:lnTo>
                <a:lnTo>
                  <a:pt x="822" y="1541"/>
                </a:lnTo>
                <a:lnTo>
                  <a:pt x="848" y="1541"/>
                </a:lnTo>
                <a:lnTo>
                  <a:pt x="848" y="1533"/>
                </a:lnTo>
                <a:lnTo>
                  <a:pt x="851" y="1470"/>
                </a:lnTo>
                <a:lnTo>
                  <a:pt x="861" y="1407"/>
                </a:lnTo>
                <a:lnTo>
                  <a:pt x="876" y="1347"/>
                </a:lnTo>
                <a:lnTo>
                  <a:pt x="897" y="1288"/>
                </a:lnTo>
                <a:lnTo>
                  <a:pt x="925" y="1229"/>
                </a:lnTo>
                <a:lnTo>
                  <a:pt x="957" y="1175"/>
                </a:lnTo>
                <a:lnTo>
                  <a:pt x="993" y="1125"/>
                </a:lnTo>
                <a:lnTo>
                  <a:pt x="1037" y="1079"/>
                </a:lnTo>
                <a:lnTo>
                  <a:pt x="1084" y="1037"/>
                </a:lnTo>
                <a:lnTo>
                  <a:pt x="1134" y="1001"/>
                </a:lnTo>
                <a:lnTo>
                  <a:pt x="1190" y="971"/>
                </a:lnTo>
                <a:lnTo>
                  <a:pt x="1249" y="946"/>
                </a:lnTo>
                <a:lnTo>
                  <a:pt x="1305" y="926"/>
                </a:lnTo>
                <a:lnTo>
                  <a:pt x="1363" y="913"/>
                </a:lnTo>
                <a:lnTo>
                  <a:pt x="1421" y="907"/>
                </a:lnTo>
                <a:lnTo>
                  <a:pt x="1480" y="907"/>
                </a:lnTo>
                <a:lnTo>
                  <a:pt x="1539" y="913"/>
                </a:lnTo>
                <a:lnTo>
                  <a:pt x="1596" y="924"/>
                </a:lnTo>
                <a:lnTo>
                  <a:pt x="1653" y="942"/>
                </a:lnTo>
                <a:lnTo>
                  <a:pt x="1706" y="966"/>
                </a:lnTo>
                <a:lnTo>
                  <a:pt x="1756" y="996"/>
                </a:lnTo>
                <a:lnTo>
                  <a:pt x="1802" y="1030"/>
                </a:lnTo>
                <a:lnTo>
                  <a:pt x="1844" y="1071"/>
                </a:lnTo>
                <a:lnTo>
                  <a:pt x="1867" y="1099"/>
                </a:lnTo>
                <a:lnTo>
                  <a:pt x="1844" y="1081"/>
                </a:lnTo>
                <a:lnTo>
                  <a:pt x="1797" y="1053"/>
                </a:lnTo>
                <a:lnTo>
                  <a:pt x="1747" y="1031"/>
                </a:lnTo>
                <a:lnTo>
                  <a:pt x="1697" y="1014"/>
                </a:lnTo>
                <a:lnTo>
                  <a:pt x="1644" y="1002"/>
                </a:lnTo>
                <a:lnTo>
                  <a:pt x="1595" y="996"/>
                </a:lnTo>
                <a:lnTo>
                  <a:pt x="1547" y="996"/>
                </a:lnTo>
                <a:lnTo>
                  <a:pt x="1491" y="997"/>
                </a:lnTo>
                <a:lnTo>
                  <a:pt x="1433" y="1006"/>
                </a:lnTo>
                <a:lnTo>
                  <a:pt x="1377" y="1018"/>
                </a:lnTo>
                <a:lnTo>
                  <a:pt x="1326" y="1038"/>
                </a:lnTo>
                <a:lnTo>
                  <a:pt x="1278" y="1062"/>
                </a:lnTo>
                <a:lnTo>
                  <a:pt x="1235" y="1090"/>
                </a:lnTo>
                <a:lnTo>
                  <a:pt x="1193" y="1120"/>
                </a:lnTo>
                <a:lnTo>
                  <a:pt x="1161" y="1155"/>
                </a:lnTo>
                <a:lnTo>
                  <a:pt x="1134" y="1188"/>
                </a:lnTo>
                <a:lnTo>
                  <a:pt x="1113" y="1223"/>
                </a:lnTo>
                <a:lnTo>
                  <a:pt x="1098" y="1253"/>
                </a:lnTo>
                <a:lnTo>
                  <a:pt x="1088" y="1278"/>
                </a:lnTo>
                <a:lnTo>
                  <a:pt x="1086" y="1283"/>
                </a:lnTo>
                <a:lnTo>
                  <a:pt x="1074" y="1301"/>
                </a:lnTo>
                <a:lnTo>
                  <a:pt x="1048" y="1354"/>
                </a:lnTo>
                <a:lnTo>
                  <a:pt x="1029" y="1412"/>
                </a:lnTo>
                <a:lnTo>
                  <a:pt x="1014" y="1471"/>
                </a:lnTo>
                <a:lnTo>
                  <a:pt x="1007" y="1530"/>
                </a:lnTo>
                <a:lnTo>
                  <a:pt x="1007" y="1541"/>
                </a:lnTo>
                <a:lnTo>
                  <a:pt x="1019" y="1541"/>
                </a:lnTo>
                <a:lnTo>
                  <a:pt x="1022" y="1512"/>
                </a:lnTo>
                <a:lnTo>
                  <a:pt x="1034" y="1450"/>
                </a:lnTo>
                <a:lnTo>
                  <a:pt x="1052" y="1388"/>
                </a:lnTo>
                <a:lnTo>
                  <a:pt x="1078" y="1332"/>
                </a:lnTo>
                <a:lnTo>
                  <a:pt x="1109" y="1277"/>
                </a:lnTo>
                <a:lnTo>
                  <a:pt x="1148" y="1228"/>
                </a:lnTo>
                <a:lnTo>
                  <a:pt x="1192" y="1182"/>
                </a:lnTo>
                <a:lnTo>
                  <a:pt x="1232" y="1151"/>
                </a:lnTo>
                <a:lnTo>
                  <a:pt x="1280" y="1131"/>
                </a:lnTo>
                <a:lnTo>
                  <a:pt x="1334" y="1116"/>
                </a:lnTo>
                <a:lnTo>
                  <a:pt x="1389" y="1108"/>
                </a:lnTo>
                <a:lnTo>
                  <a:pt x="1445" y="1108"/>
                </a:lnTo>
                <a:lnTo>
                  <a:pt x="1498" y="1114"/>
                </a:lnTo>
                <a:lnTo>
                  <a:pt x="1548" y="1125"/>
                </a:lnTo>
                <a:lnTo>
                  <a:pt x="1594" y="1143"/>
                </a:lnTo>
                <a:lnTo>
                  <a:pt x="1634" y="1165"/>
                </a:lnTo>
                <a:lnTo>
                  <a:pt x="1661" y="1183"/>
                </a:lnTo>
                <a:lnTo>
                  <a:pt x="1681" y="1201"/>
                </a:lnTo>
                <a:lnTo>
                  <a:pt x="1698" y="1217"/>
                </a:lnTo>
                <a:lnTo>
                  <a:pt x="1709" y="1232"/>
                </a:lnTo>
                <a:lnTo>
                  <a:pt x="1719" y="1245"/>
                </a:lnTo>
                <a:lnTo>
                  <a:pt x="1723" y="1252"/>
                </a:lnTo>
                <a:lnTo>
                  <a:pt x="1744" y="1273"/>
                </a:lnTo>
                <a:lnTo>
                  <a:pt x="1773" y="1290"/>
                </a:lnTo>
                <a:lnTo>
                  <a:pt x="1792" y="1296"/>
                </a:lnTo>
                <a:lnTo>
                  <a:pt x="1814" y="1299"/>
                </a:lnTo>
                <a:lnTo>
                  <a:pt x="1833" y="1295"/>
                </a:lnTo>
                <a:lnTo>
                  <a:pt x="1838" y="1292"/>
                </a:lnTo>
                <a:lnTo>
                  <a:pt x="1847" y="1317"/>
                </a:lnTo>
                <a:lnTo>
                  <a:pt x="1855" y="1363"/>
                </a:lnTo>
                <a:lnTo>
                  <a:pt x="1859" y="1411"/>
                </a:lnTo>
                <a:lnTo>
                  <a:pt x="1857" y="1458"/>
                </a:lnTo>
                <a:lnTo>
                  <a:pt x="1845" y="1499"/>
                </a:lnTo>
                <a:lnTo>
                  <a:pt x="1829" y="1537"/>
                </a:lnTo>
                <a:lnTo>
                  <a:pt x="1826" y="1541"/>
                </a:lnTo>
                <a:lnTo>
                  <a:pt x="1843" y="1541"/>
                </a:lnTo>
                <a:lnTo>
                  <a:pt x="1843" y="1541"/>
                </a:lnTo>
                <a:lnTo>
                  <a:pt x="1858" y="1504"/>
                </a:lnTo>
                <a:lnTo>
                  <a:pt x="1869" y="1464"/>
                </a:lnTo>
                <a:lnTo>
                  <a:pt x="1873" y="1424"/>
                </a:lnTo>
                <a:lnTo>
                  <a:pt x="1871" y="1382"/>
                </a:lnTo>
                <a:lnTo>
                  <a:pt x="1865" y="1341"/>
                </a:lnTo>
                <a:lnTo>
                  <a:pt x="1854" y="1299"/>
                </a:lnTo>
                <a:lnTo>
                  <a:pt x="1848" y="1285"/>
                </a:lnTo>
                <a:lnTo>
                  <a:pt x="1849" y="1284"/>
                </a:lnTo>
                <a:lnTo>
                  <a:pt x="1857" y="1278"/>
                </a:lnTo>
                <a:lnTo>
                  <a:pt x="1867" y="1308"/>
                </a:lnTo>
                <a:lnTo>
                  <a:pt x="1877" y="1337"/>
                </a:lnTo>
                <a:lnTo>
                  <a:pt x="1883" y="1375"/>
                </a:lnTo>
                <a:lnTo>
                  <a:pt x="1884" y="1408"/>
                </a:lnTo>
                <a:lnTo>
                  <a:pt x="1882" y="1434"/>
                </a:lnTo>
                <a:lnTo>
                  <a:pt x="1881" y="1452"/>
                </a:lnTo>
                <a:lnTo>
                  <a:pt x="1878" y="1463"/>
                </a:lnTo>
                <a:lnTo>
                  <a:pt x="1876" y="1484"/>
                </a:lnTo>
                <a:lnTo>
                  <a:pt x="1879" y="1505"/>
                </a:lnTo>
                <a:lnTo>
                  <a:pt x="1884" y="1525"/>
                </a:lnTo>
                <a:lnTo>
                  <a:pt x="1889" y="1535"/>
                </a:lnTo>
                <a:lnTo>
                  <a:pt x="1869" y="1541"/>
                </a:lnTo>
                <a:lnTo>
                  <a:pt x="2012" y="1541"/>
                </a:lnTo>
                <a:lnTo>
                  <a:pt x="2013" y="1540"/>
                </a:lnTo>
                <a:lnTo>
                  <a:pt x="2014" y="1539"/>
                </a:lnTo>
                <a:lnTo>
                  <a:pt x="2021" y="1540"/>
                </a:lnTo>
                <a:lnTo>
                  <a:pt x="2020" y="1541"/>
                </a:lnTo>
                <a:lnTo>
                  <a:pt x="2063" y="1541"/>
                </a:lnTo>
                <a:lnTo>
                  <a:pt x="2059" y="1539"/>
                </a:lnTo>
                <a:lnTo>
                  <a:pt x="2038" y="1535"/>
                </a:lnTo>
                <a:lnTo>
                  <a:pt x="2045" y="1504"/>
                </a:lnTo>
                <a:lnTo>
                  <a:pt x="2067" y="1444"/>
                </a:lnTo>
                <a:lnTo>
                  <a:pt x="2089" y="1396"/>
                </a:lnTo>
                <a:lnTo>
                  <a:pt x="2117" y="1353"/>
                </a:lnTo>
                <a:lnTo>
                  <a:pt x="2151" y="1312"/>
                </a:lnTo>
                <a:lnTo>
                  <a:pt x="2188" y="1276"/>
                </a:lnTo>
                <a:lnTo>
                  <a:pt x="2231" y="1245"/>
                </a:lnTo>
                <a:lnTo>
                  <a:pt x="2279" y="1219"/>
                </a:lnTo>
                <a:lnTo>
                  <a:pt x="2326" y="1199"/>
                </a:lnTo>
                <a:lnTo>
                  <a:pt x="2375" y="1186"/>
                </a:lnTo>
                <a:lnTo>
                  <a:pt x="2427" y="1181"/>
                </a:lnTo>
                <a:lnTo>
                  <a:pt x="2479" y="1182"/>
                </a:lnTo>
                <a:lnTo>
                  <a:pt x="2531" y="1191"/>
                </a:lnTo>
                <a:lnTo>
                  <a:pt x="2582" y="1209"/>
                </a:lnTo>
                <a:lnTo>
                  <a:pt x="2621" y="1231"/>
                </a:lnTo>
                <a:lnTo>
                  <a:pt x="2656" y="1259"/>
                </a:lnTo>
                <a:lnTo>
                  <a:pt x="2688" y="1293"/>
                </a:lnTo>
                <a:lnTo>
                  <a:pt x="2714" y="1330"/>
                </a:lnTo>
                <a:lnTo>
                  <a:pt x="2734" y="1370"/>
                </a:lnTo>
                <a:lnTo>
                  <a:pt x="2749" y="1402"/>
                </a:lnTo>
                <a:lnTo>
                  <a:pt x="2729" y="1404"/>
                </a:lnTo>
                <a:lnTo>
                  <a:pt x="2692" y="1416"/>
                </a:lnTo>
                <a:lnTo>
                  <a:pt x="2659" y="1432"/>
                </a:lnTo>
                <a:lnTo>
                  <a:pt x="2627" y="1453"/>
                </a:lnTo>
                <a:lnTo>
                  <a:pt x="2616" y="1464"/>
                </a:lnTo>
                <a:lnTo>
                  <a:pt x="2607" y="1455"/>
                </a:lnTo>
                <a:lnTo>
                  <a:pt x="2588" y="1442"/>
                </a:lnTo>
                <a:lnTo>
                  <a:pt x="2556" y="1430"/>
                </a:lnTo>
                <a:lnTo>
                  <a:pt x="2521" y="1423"/>
                </a:lnTo>
                <a:lnTo>
                  <a:pt x="2484" y="1426"/>
                </a:lnTo>
                <a:lnTo>
                  <a:pt x="2452" y="1433"/>
                </a:lnTo>
                <a:lnTo>
                  <a:pt x="2425" y="1445"/>
                </a:lnTo>
                <a:lnTo>
                  <a:pt x="2402" y="1462"/>
                </a:lnTo>
                <a:lnTo>
                  <a:pt x="2396" y="1467"/>
                </a:lnTo>
                <a:lnTo>
                  <a:pt x="2395" y="1468"/>
                </a:lnTo>
                <a:lnTo>
                  <a:pt x="2393" y="1469"/>
                </a:lnTo>
                <a:lnTo>
                  <a:pt x="2393" y="1470"/>
                </a:lnTo>
                <a:lnTo>
                  <a:pt x="2393" y="1470"/>
                </a:lnTo>
                <a:lnTo>
                  <a:pt x="2392" y="1470"/>
                </a:lnTo>
                <a:lnTo>
                  <a:pt x="2381" y="1480"/>
                </a:lnTo>
                <a:lnTo>
                  <a:pt x="2360" y="1501"/>
                </a:lnTo>
                <a:lnTo>
                  <a:pt x="2345" y="1526"/>
                </a:lnTo>
                <a:lnTo>
                  <a:pt x="2339" y="1541"/>
                </a:lnTo>
                <a:lnTo>
                  <a:pt x="2365" y="1541"/>
                </a:lnTo>
                <a:lnTo>
                  <a:pt x="2383" y="1523"/>
                </a:lnTo>
                <a:lnTo>
                  <a:pt x="2407" y="1506"/>
                </a:lnTo>
                <a:lnTo>
                  <a:pt x="2436" y="1494"/>
                </a:lnTo>
                <a:lnTo>
                  <a:pt x="2461" y="1488"/>
                </a:lnTo>
                <a:lnTo>
                  <a:pt x="2482" y="1490"/>
                </a:lnTo>
                <a:lnTo>
                  <a:pt x="2497" y="1493"/>
                </a:lnTo>
                <a:lnTo>
                  <a:pt x="2503" y="1495"/>
                </a:lnTo>
                <a:lnTo>
                  <a:pt x="2510" y="1495"/>
                </a:lnTo>
                <a:lnTo>
                  <a:pt x="2518" y="1497"/>
                </a:lnTo>
                <a:lnTo>
                  <a:pt x="2525" y="1496"/>
                </a:lnTo>
                <a:lnTo>
                  <a:pt x="2530" y="1495"/>
                </a:lnTo>
                <a:lnTo>
                  <a:pt x="2536" y="1492"/>
                </a:lnTo>
                <a:lnTo>
                  <a:pt x="2540" y="1489"/>
                </a:lnTo>
                <a:lnTo>
                  <a:pt x="2544" y="1485"/>
                </a:lnTo>
                <a:lnTo>
                  <a:pt x="2545" y="1480"/>
                </a:lnTo>
                <a:lnTo>
                  <a:pt x="2545" y="1475"/>
                </a:lnTo>
                <a:lnTo>
                  <a:pt x="2555" y="1480"/>
                </a:lnTo>
                <a:lnTo>
                  <a:pt x="2562" y="1487"/>
                </a:lnTo>
                <a:lnTo>
                  <a:pt x="2577" y="1503"/>
                </a:lnTo>
                <a:lnTo>
                  <a:pt x="2578" y="1504"/>
                </a:lnTo>
                <a:lnTo>
                  <a:pt x="2575" y="1509"/>
                </a:lnTo>
                <a:lnTo>
                  <a:pt x="2556" y="1541"/>
                </a:lnTo>
                <a:lnTo>
                  <a:pt x="2566" y="1541"/>
                </a:lnTo>
                <a:lnTo>
                  <a:pt x="2569" y="1535"/>
                </a:lnTo>
                <a:lnTo>
                  <a:pt x="2584" y="1511"/>
                </a:lnTo>
                <a:lnTo>
                  <a:pt x="2586" y="1514"/>
                </a:lnTo>
                <a:lnTo>
                  <a:pt x="2588" y="1523"/>
                </a:lnTo>
                <a:lnTo>
                  <a:pt x="2594" y="1527"/>
                </a:lnTo>
                <a:lnTo>
                  <a:pt x="2598" y="1533"/>
                </a:lnTo>
                <a:lnTo>
                  <a:pt x="2604" y="1537"/>
                </a:lnTo>
                <a:lnTo>
                  <a:pt x="2608" y="1541"/>
                </a:lnTo>
                <a:lnTo>
                  <a:pt x="2609" y="1541"/>
                </a:lnTo>
                <a:lnTo>
                  <a:pt x="2627" y="1541"/>
                </a:lnTo>
                <a:close/>
                <a:moveTo>
                  <a:pt x="1160" y="1541"/>
                </a:moveTo>
                <a:lnTo>
                  <a:pt x="1166" y="1541"/>
                </a:lnTo>
                <a:lnTo>
                  <a:pt x="1160" y="1506"/>
                </a:lnTo>
                <a:lnTo>
                  <a:pt x="1159" y="1464"/>
                </a:lnTo>
                <a:lnTo>
                  <a:pt x="1169" y="1421"/>
                </a:lnTo>
                <a:lnTo>
                  <a:pt x="1184" y="1382"/>
                </a:lnTo>
                <a:lnTo>
                  <a:pt x="1205" y="1345"/>
                </a:lnTo>
                <a:lnTo>
                  <a:pt x="1233" y="1312"/>
                </a:lnTo>
                <a:lnTo>
                  <a:pt x="1265" y="1283"/>
                </a:lnTo>
                <a:lnTo>
                  <a:pt x="1301" y="1259"/>
                </a:lnTo>
                <a:lnTo>
                  <a:pt x="1340" y="1240"/>
                </a:lnTo>
                <a:lnTo>
                  <a:pt x="1378" y="1229"/>
                </a:lnTo>
                <a:lnTo>
                  <a:pt x="1376" y="1229"/>
                </a:lnTo>
                <a:lnTo>
                  <a:pt x="1333" y="1241"/>
                </a:lnTo>
                <a:lnTo>
                  <a:pt x="1293" y="1261"/>
                </a:lnTo>
                <a:lnTo>
                  <a:pt x="1256" y="1287"/>
                </a:lnTo>
                <a:lnTo>
                  <a:pt x="1224" y="1319"/>
                </a:lnTo>
                <a:lnTo>
                  <a:pt x="1196" y="1354"/>
                </a:lnTo>
                <a:lnTo>
                  <a:pt x="1176" y="1391"/>
                </a:lnTo>
                <a:lnTo>
                  <a:pt x="1161" y="1434"/>
                </a:lnTo>
                <a:lnTo>
                  <a:pt x="1154" y="1479"/>
                </a:lnTo>
                <a:lnTo>
                  <a:pt x="1157" y="1525"/>
                </a:lnTo>
                <a:lnTo>
                  <a:pt x="1160" y="1541"/>
                </a:lnTo>
                <a:close/>
                <a:moveTo>
                  <a:pt x="236" y="1541"/>
                </a:moveTo>
                <a:lnTo>
                  <a:pt x="247" y="1541"/>
                </a:lnTo>
                <a:lnTo>
                  <a:pt x="245" y="1540"/>
                </a:lnTo>
                <a:lnTo>
                  <a:pt x="188" y="1517"/>
                </a:lnTo>
                <a:lnTo>
                  <a:pt x="128" y="1500"/>
                </a:lnTo>
                <a:lnTo>
                  <a:pt x="66" y="1492"/>
                </a:lnTo>
                <a:lnTo>
                  <a:pt x="2" y="1494"/>
                </a:lnTo>
                <a:lnTo>
                  <a:pt x="0" y="1494"/>
                </a:lnTo>
                <a:lnTo>
                  <a:pt x="0" y="1502"/>
                </a:lnTo>
                <a:lnTo>
                  <a:pt x="36" y="1499"/>
                </a:lnTo>
                <a:lnTo>
                  <a:pt x="101" y="1504"/>
                </a:lnTo>
                <a:lnTo>
                  <a:pt x="164" y="1515"/>
                </a:lnTo>
                <a:lnTo>
                  <a:pt x="224" y="1536"/>
                </a:lnTo>
                <a:lnTo>
                  <a:pt x="236" y="15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 latinLnBrk="0">
              <a:defRPr lang="zh-CN" sz="2000"/>
            </a:lvl1pPr>
            <a:lvl2pPr latinLnBrk="0">
              <a:defRPr lang="zh-CN" sz="1800"/>
            </a:lvl2pPr>
            <a:lvl3pPr latinLnBrk="0">
              <a:defRPr lang="zh-CN" sz="1600"/>
            </a:lvl3pPr>
            <a:lvl4pPr latinLnBrk="0">
              <a:defRPr lang="zh-CN" sz="1400"/>
            </a:lvl4pPr>
            <a:lvl5pPr latinLnBrk="0">
              <a:defRPr lang="zh-CN" sz="1400"/>
            </a:lvl5pPr>
            <a:lvl6pPr latinLnBrk="0">
              <a:defRPr lang="zh-CN" sz="1400"/>
            </a:lvl6pPr>
            <a:lvl7pPr latinLnBrk="0">
              <a:defRPr lang="zh-CN" sz="1400" baseline="0"/>
            </a:lvl7pPr>
            <a:lvl8pPr latinLnBrk="0">
              <a:defRPr lang="zh-CN" sz="1400" baseline="0"/>
            </a:lvl8pPr>
            <a:lvl9pPr latinLnBrk="0">
              <a:defRPr lang="zh-CN" sz="14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 latinLnBrk="0">
              <a:defRPr lang="zh-CN" sz="2000"/>
            </a:lvl1pPr>
            <a:lvl2pPr latinLnBrk="0">
              <a:defRPr lang="zh-CN" sz="1800"/>
            </a:lvl2pPr>
            <a:lvl3pPr latinLnBrk="0">
              <a:defRPr lang="zh-CN" sz="1600"/>
            </a:lvl3pPr>
            <a:lvl4pPr latinLnBrk="0">
              <a:defRPr lang="zh-CN" sz="1400"/>
            </a:lvl4pPr>
            <a:lvl5pPr latinLnBrk="0">
              <a:defRPr lang="zh-CN" sz="1400"/>
            </a:lvl5pPr>
            <a:lvl6pPr latinLnBrk="0">
              <a:defRPr lang="zh-CN" sz="1400" baseline="0"/>
            </a:lvl6pPr>
            <a:lvl7pPr latinLnBrk="0">
              <a:defRPr lang="zh-CN" sz="1400" baseline="0"/>
            </a:lvl7pPr>
            <a:lvl8pPr latinLnBrk="0">
              <a:defRPr lang="zh-CN" sz="1400" baseline="0"/>
            </a:lvl8pPr>
            <a:lvl9pPr latinLnBrk="0">
              <a:defRPr lang="zh-CN" sz="14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2013/9/22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7"/>
          <p:cNvSpPr>
            <a:spLocks noEditPoints="1"/>
          </p:cNvSpPr>
          <p:nvPr/>
        </p:nvSpPr>
        <p:spPr bwMode="black">
          <a:xfrm>
            <a:off x="0" y="4411662"/>
            <a:ext cx="6681788" cy="2446338"/>
          </a:xfrm>
          <a:custGeom>
            <a:avLst/>
            <a:gdLst>
              <a:gd name="T0" fmla="*/ 775 w 4209"/>
              <a:gd name="T1" fmla="*/ 648 h 1541"/>
              <a:gd name="T2" fmla="*/ 857 w 4209"/>
              <a:gd name="T3" fmla="*/ 702 h 1541"/>
              <a:gd name="T4" fmla="*/ 824 w 4209"/>
              <a:gd name="T5" fmla="*/ 445 h 1541"/>
              <a:gd name="T6" fmla="*/ 613 w 4209"/>
              <a:gd name="T7" fmla="*/ 594 h 1541"/>
              <a:gd name="T8" fmla="*/ 998 w 4209"/>
              <a:gd name="T9" fmla="*/ 162 h 1541"/>
              <a:gd name="T10" fmla="*/ 782 w 4209"/>
              <a:gd name="T11" fmla="*/ 797 h 1541"/>
              <a:gd name="T12" fmla="*/ 753 w 4209"/>
              <a:gd name="T13" fmla="*/ 784 h 1541"/>
              <a:gd name="T14" fmla="*/ 924 w 4209"/>
              <a:gd name="T15" fmla="*/ 818 h 1541"/>
              <a:gd name="T16" fmla="*/ 762 w 4209"/>
              <a:gd name="T17" fmla="*/ 551 h 1541"/>
              <a:gd name="T18" fmla="*/ 431 w 4209"/>
              <a:gd name="T19" fmla="*/ 1008 h 1541"/>
              <a:gd name="T20" fmla="*/ 399 w 4209"/>
              <a:gd name="T21" fmla="*/ 1071 h 1541"/>
              <a:gd name="T22" fmla="*/ 278 w 4209"/>
              <a:gd name="T23" fmla="*/ 1145 h 1541"/>
              <a:gd name="T24" fmla="*/ 2949 w 4209"/>
              <a:gd name="T25" fmla="*/ 1235 h 1541"/>
              <a:gd name="T26" fmla="*/ 476 w 4209"/>
              <a:gd name="T27" fmla="*/ 1094 h 1541"/>
              <a:gd name="T28" fmla="*/ 562 w 4209"/>
              <a:gd name="T29" fmla="*/ 1333 h 1541"/>
              <a:gd name="T30" fmla="*/ 3862 w 4209"/>
              <a:gd name="T31" fmla="*/ 1313 h 1541"/>
              <a:gd name="T32" fmla="*/ 3739 w 4209"/>
              <a:gd name="T33" fmla="*/ 1269 h 1541"/>
              <a:gd name="T34" fmla="*/ 3886 w 4209"/>
              <a:gd name="T35" fmla="*/ 1269 h 1541"/>
              <a:gd name="T36" fmla="*/ 4102 w 4209"/>
              <a:gd name="T37" fmla="*/ 1274 h 1541"/>
              <a:gd name="T38" fmla="*/ 4195 w 4209"/>
              <a:gd name="T39" fmla="*/ 1259 h 1541"/>
              <a:gd name="T40" fmla="*/ 3451 w 4209"/>
              <a:gd name="T41" fmla="*/ 1173 h 1541"/>
              <a:gd name="T42" fmla="*/ 3514 w 4209"/>
              <a:gd name="T43" fmla="*/ 1144 h 1541"/>
              <a:gd name="T44" fmla="*/ 3456 w 4209"/>
              <a:gd name="T45" fmla="*/ 1233 h 1541"/>
              <a:gd name="T46" fmla="*/ 3281 w 4209"/>
              <a:gd name="T47" fmla="*/ 1170 h 1541"/>
              <a:gd name="T48" fmla="*/ 3430 w 4209"/>
              <a:gd name="T49" fmla="*/ 1236 h 1541"/>
              <a:gd name="T50" fmla="*/ 2954 w 4209"/>
              <a:gd name="T51" fmla="*/ 1205 h 1541"/>
              <a:gd name="T52" fmla="*/ 2966 w 4209"/>
              <a:gd name="T53" fmla="*/ 1222 h 1541"/>
              <a:gd name="T54" fmla="*/ 3399 w 4209"/>
              <a:gd name="T55" fmla="*/ 1245 h 1541"/>
              <a:gd name="T56" fmla="*/ 1284 w 4209"/>
              <a:gd name="T57" fmla="*/ 1541 h 1541"/>
              <a:gd name="T58" fmla="*/ 3941 w 4209"/>
              <a:gd name="T59" fmla="*/ 1427 h 1541"/>
              <a:gd name="T60" fmla="*/ 3932 w 4209"/>
              <a:gd name="T61" fmla="*/ 1424 h 1541"/>
              <a:gd name="T62" fmla="*/ 3664 w 4209"/>
              <a:gd name="T63" fmla="*/ 1490 h 1541"/>
              <a:gd name="T64" fmla="*/ 3722 w 4209"/>
              <a:gd name="T65" fmla="*/ 1450 h 1541"/>
              <a:gd name="T66" fmla="*/ 3409 w 4209"/>
              <a:gd name="T67" fmla="*/ 1521 h 1541"/>
              <a:gd name="T68" fmla="*/ 1705 w 4209"/>
              <a:gd name="T69" fmla="*/ 1431 h 1541"/>
              <a:gd name="T70" fmla="*/ 1447 w 4209"/>
              <a:gd name="T71" fmla="*/ 1455 h 1541"/>
              <a:gd name="T72" fmla="*/ 186 w 4209"/>
              <a:gd name="T73" fmla="*/ 1450 h 1541"/>
              <a:gd name="T74" fmla="*/ 3437 w 4209"/>
              <a:gd name="T75" fmla="*/ 1326 h 1541"/>
              <a:gd name="T76" fmla="*/ 2623 w 4209"/>
              <a:gd name="T77" fmla="*/ 1466 h 1541"/>
              <a:gd name="T78" fmla="*/ 2814 w 4209"/>
              <a:gd name="T79" fmla="*/ 1541 h 1541"/>
              <a:gd name="T80" fmla="*/ 3108 w 4209"/>
              <a:gd name="T81" fmla="*/ 1454 h 1541"/>
              <a:gd name="T82" fmla="*/ 2700 w 4209"/>
              <a:gd name="T83" fmla="*/ 1294 h 1541"/>
              <a:gd name="T84" fmla="*/ 1823 w 4209"/>
              <a:gd name="T85" fmla="*/ 932 h 1541"/>
              <a:gd name="T86" fmla="*/ 1033 w 4209"/>
              <a:gd name="T87" fmla="*/ 174 h 1541"/>
              <a:gd name="T88" fmla="*/ 589 w 4209"/>
              <a:gd name="T89" fmla="*/ 599 h 1541"/>
              <a:gd name="T90" fmla="*/ 798 w 4209"/>
              <a:gd name="T91" fmla="*/ 871 h 1541"/>
              <a:gd name="T92" fmla="*/ 823 w 4209"/>
              <a:gd name="T93" fmla="*/ 975 h 1541"/>
              <a:gd name="T94" fmla="*/ 289 w 4209"/>
              <a:gd name="T95" fmla="*/ 916 h 1541"/>
              <a:gd name="T96" fmla="*/ 697 w 4209"/>
              <a:gd name="T97" fmla="*/ 1164 h 1541"/>
              <a:gd name="T98" fmla="*/ 138 w 4209"/>
              <a:gd name="T99" fmla="*/ 511 h 1541"/>
              <a:gd name="T100" fmla="*/ 267 w 4209"/>
              <a:gd name="T101" fmla="*/ 942 h 1541"/>
              <a:gd name="T102" fmla="*/ 372 w 4209"/>
              <a:gd name="T103" fmla="*/ 1435 h 1541"/>
              <a:gd name="T104" fmla="*/ 700 w 4209"/>
              <a:gd name="T105" fmla="*/ 1541 h 1541"/>
              <a:gd name="T106" fmla="*/ 1917 w 4209"/>
              <a:gd name="T107" fmla="*/ 1099 h 1541"/>
              <a:gd name="T108" fmla="*/ 822 w 4209"/>
              <a:gd name="T109" fmla="*/ 1541 h 1541"/>
              <a:gd name="T110" fmla="*/ 1697 w 4209"/>
              <a:gd name="T111" fmla="*/ 1014 h 1541"/>
              <a:gd name="T112" fmla="*/ 1192 w 4209"/>
              <a:gd name="T113" fmla="*/ 1182 h 1541"/>
              <a:gd name="T114" fmla="*/ 1843 w 4209"/>
              <a:gd name="T115" fmla="*/ 1541 h 1541"/>
              <a:gd name="T116" fmla="*/ 2045 w 4209"/>
              <a:gd name="T117" fmla="*/ 1504 h 1541"/>
              <a:gd name="T118" fmla="*/ 2452 w 4209"/>
              <a:gd name="T119" fmla="*/ 1433 h 1541"/>
              <a:gd name="T120" fmla="*/ 2555 w 4209"/>
              <a:gd name="T121" fmla="*/ 1480 h 1541"/>
              <a:gd name="T122" fmla="*/ 1333 w 4209"/>
              <a:gd name="T123" fmla="*/ 1241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09" h="1541">
                <a:moveTo>
                  <a:pt x="611" y="275"/>
                </a:moveTo>
                <a:lnTo>
                  <a:pt x="621" y="267"/>
                </a:lnTo>
                <a:lnTo>
                  <a:pt x="618" y="268"/>
                </a:lnTo>
                <a:lnTo>
                  <a:pt x="611" y="275"/>
                </a:lnTo>
                <a:close/>
                <a:moveTo>
                  <a:pt x="564" y="338"/>
                </a:moveTo>
                <a:lnTo>
                  <a:pt x="577" y="312"/>
                </a:lnTo>
                <a:lnTo>
                  <a:pt x="596" y="289"/>
                </a:lnTo>
                <a:lnTo>
                  <a:pt x="611" y="275"/>
                </a:lnTo>
                <a:lnTo>
                  <a:pt x="597" y="286"/>
                </a:lnTo>
                <a:lnTo>
                  <a:pt x="578" y="310"/>
                </a:lnTo>
                <a:lnTo>
                  <a:pt x="564" y="338"/>
                </a:lnTo>
                <a:lnTo>
                  <a:pt x="564" y="338"/>
                </a:lnTo>
                <a:close/>
                <a:moveTo>
                  <a:pt x="560" y="370"/>
                </a:moveTo>
                <a:lnTo>
                  <a:pt x="564" y="338"/>
                </a:lnTo>
                <a:lnTo>
                  <a:pt x="564" y="339"/>
                </a:lnTo>
                <a:lnTo>
                  <a:pt x="560" y="370"/>
                </a:lnTo>
                <a:close/>
                <a:moveTo>
                  <a:pt x="793" y="641"/>
                </a:moveTo>
                <a:lnTo>
                  <a:pt x="794" y="641"/>
                </a:lnTo>
                <a:lnTo>
                  <a:pt x="793" y="641"/>
                </a:lnTo>
                <a:lnTo>
                  <a:pt x="793" y="641"/>
                </a:lnTo>
                <a:close/>
                <a:moveTo>
                  <a:pt x="812" y="643"/>
                </a:moveTo>
                <a:lnTo>
                  <a:pt x="800" y="640"/>
                </a:lnTo>
                <a:lnTo>
                  <a:pt x="794" y="641"/>
                </a:lnTo>
                <a:lnTo>
                  <a:pt x="812" y="643"/>
                </a:lnTo>
                <a:close/>
                <a:moveTo>
                  <a:pt x="814" y="644"/>
                </a:moveTo>
                <a:lnTo>
                  <a:pt x="813" y="643"/>
                </a:lnTo>
                <a:lnTo>
                  <a:pt x="812" y="643"/>
                </a:lnTo>
                <a:lnTo>
                  <a:pt x="814" y="644"/>
                </a:lnTo>
                <a:close/>
                <a:moveTo>
                  <a:pt x="763" y="657"/>
                </a:moveTo>
                <a:lnTo>
                  <a:pt x="775" y="648"/>
                </a:lnTo>
                <a:lnTo>
                  <a:pt x="793" y="641"/>
                </a:lnTo>
                <a:lnTo>
                  <a:pt x="782" y="643"/>
                </a:lnTo>
                <a:lnTo>
                  <a:pt x="767" y="652"/>
                </a:lnTo>
                <a:lnTo>
                  <a:pt x="763" y="657"/>
                </a:lnTo>
                <a:close/>
                <a:moveTo>
                  <a:pt x="757" y="663"/>
                </a:moveTo>
                <a:lnTo>
                  <a:pt x="763" y="657"/>
                </a:lnTo>
                <a:lnTo>
                  <a:pt x="759" y="659"/>
                </a:lnTo>
                <a:lnTo>
                  <a:pt x="757" y="663"/>
                </a:lnTo>
                <a:close/>
                <a:moveTo>
                  <a:pt x="751" y="675"/>
                </a:moveTo>
                <a:lnTo>
                  <a:pt x="757" y="663"/>
                </a:lnTo>
                <a:lnTo>
                  <a:pt x="756" y="664"/>
                </a:lnTo>
                <a:lnTo>
                  <a:pt x="751" y="675"/>
                </a:lnTo>
                <a:close/>
                <a:moveTo>
                  <a:pt x="750" y="678"/>
                </a:moveTo>
                <a:lnTo>
                  <a:pt x="751" y="675"/>
                </a:lnTo>
                <a:lnTo>
                  <a:pt x="750" y="677"/>
                </a:lnTo>
                <a:lnTo>
                  <a:pt x="750" y="678"/>
                </a:lnTo>
                <a:close/>
                <a:moveTo>
                  <a:pt x="856" y="696"/>
                </a:moveTo>
                <a:lnTo>
                  <a:pt x="855" y="690"/>
                </a:lnTo>
                <a:lnTo>
                  <a:pt x="847" y="670"/>
                </a:lnTo>
                <a:lnTo>
                  <a:pt x="833" y="655"/>
                </a:lnTo>
                <a:lnTo>
                  <a:pt x="815" y="644"/>
                </a:lnTo>
                <a:lnTo>
                  <a:pt x="814" y="644"/>
                </a:lnTo>
                <a:lnTo>
                  <a:pt x="833" y="656"/>
                </a:lnTo>
                <a:lnTo>
                  <a:pt x="848" y="676"/>
                </a:lnTo>
                <a:lnTo>
                  <a:pt x="856" y="696"/>
                </a:lnTo>
                <a:close/>
                <a:moveTo>
                  <a:pt x="748" y="696"/>
                </a:moveTo>
                <a:lnTo>
                  <a:pt x="750" y="678"/>
                </a:lnTo>
                <a:lnTo>
                  <a:pt x="749" y="679"/>
                </a:lnTo>
                <a:lnTo>
                  <a:pt x="748" y="696"/>
                </a:lnTo>
                <a:close/>
                <a:moveTo>
                  <a:pt x="857" y="702"/>
                </a:moveTo>
                <a:lnTo>
                  <a:pt x="857" y="699"/>
                </a:lnTo>
                <a:lnTo>
                  <a:pt x="856" y="696"/>
                </a:lnTo>
                <a:lnTo>
                  <a:pt x="857" y="702"/>
                </a:lnTo>
                <a:close/>
                <a:moveTo>
                  <a:pt x="759" y="849"/>
                </a:moveTo>
                <a:lnTo>
                  <a:pt x="764" y="847"/>
                </a:lnTo>
                <a:lnTo>
                  <a:pt x="775" y="847"/>
                </a:lnTo>
                <a:lnTo>
                  <a:pt x="775" y="846"/>
                </a:lnTo>
                <a:lnTo>
                  <a:pt x="763" y="847"/>
                </a:lnTo>
                <a:lnTo>
                  <a:pt x="759" y="849"/>
                </a:lnTo>
                <a:close/>
                <a:moveTo>
                  <a:pt x="940" y="854"/>
                </a:moveTo>
                <a:lnTo>
                  <a:pt x="945" y="843"/>
                </a:lnTo>
                <a:lnTo>
                  <a:pt x="960" y="802"/>
                </a:lnTo>
                <a:lnTo>
                  <a:pt x="970" y="763"/>
                </a:lnTo>
                <a:lnTo>
                  <a:pt x="974" y="725"/>
                </a:lnTo>
                <a:lnTo>
                  <a:pt x="971" y="692"/>
                </a:lnTo>
                <a:lnTo>
                  <a:pt x="964" y="662"/>
                </a:lnTo>
                <a:lnTo>
                  <a:pt x="954" y="635"/>
                </a:lnTo>
                <a:lnTo>
                  <a:pt x="942" y="611"/>
                </a:lnTo>
                <a:lnTo>
                  <a:pt x="927" y="592"/>
                </a:lnTo>
                <a:lnTo>
                  <a:pt x="911" y="577"/>
                </a:lnTo>
                <a:lnTo>
                  <a:pt x="885" y="560"/>
                </a:lnTo>
                <a:lnTo>
                  <a:pt x="860" y="547"/>
                </a:lnTo>
                <a:lnTo>
                  <a:pt x="831" y="540"/>
                </a:lnTo>
                <a:lnTo>
                  <a:pt x="802" y="539"/>
                </a:lnTo>
                <a:lnTo>
                  <a:pt x="771" y="543"/>
                </a:lnTo>
                <a:lnTo>
                  <a:pt x="762" y="546"/>
                </a:lnTo>
                <a:lnTo>
                  <a:pt x="766" y="543"/>
                </a:lnTo>
                <a:lnTo>
                  <a:pt x="792" y="515"/>
                </a:lnTo>
                <a:lnTo>
                  <a:pt x="812" y="480"/>
                </a:lnTo>
                <a:lnTo>
                  <a:pt x="824" y="445"/>
                </a:lnTo>
                <a:lnTo>
                  <a:pt x="828" y="409"/>
                </a:lnTo>
                <a:lnTo>
                  <a:pt x="823" y="373"/>
                </a:lnTo>
                <a:lnTo>
                  <a:pt x="812" y="340"/>
                </a:lnTo>
                <a:lnTo>
                  <a:pt x="795" y="307"/>
                </a:lnTo>
                <a:lnTo>
                  <a:pt x="771" y="281"/>
                </a:lnTo>
                <a:lnTo>
                  <a:pt x="742" y="259"/>
                </a:lnTo>
                <a:lnTo>
                  <a:pt x="712" y="249"/>
                </a:lnTo>
                <a:lnTo>
                  <a:pt x="680" y="248"/>
                </a:lnTo>
                <a:lnTo>
                  <a:pt x="650" y="253"/>
                </a:lnTo>
                <a:lnTo>
                  <a:pt x="621" y="267"/>
                </a:lnTo>
                <a:lnTo>
                  <a:pt x="645" y="256"/>
                </a:lnTo>
                <a:lnTo>
                  <a:pt x="674" y="249"/>
                </a:lnTo>
                <a:lnTo>
                  <a:pt x="705" y="251"/>
                </a:lnTo>
                <a:lnTo>
                  <a:pt x="735" y="258"/>
                </a:lnTo>
                <a:lnTo>
                  <a:pt x="762" y="278"/>
                </a:lnTo>
                <a:lnTo>
                  <a:pt x="785" y="302"/>
                </a:lnTo>
                <a:lnTo>
                  <a:pt x="806" y="330"/>
                </a:lnTo>
                <a:lnTo>
                  <a:pt x="817" y="361"/>
                </a:lnTo>
                <a:lnTo>
                  <a:pt x="825" y="396"/>
                </a:lnTo>
                <a:lnTo>
                  <a:pt x="824" y="429"/>
                </a:lnTo>
                <a:lnTo>
                  <a:pt x="816" y="463"/>
                </a:lnTo>
                <a:lnTo>
                  <a:pt x="798" y="499"/>
                </a:lnTo>
                <a:lnTo>
                  <a:pt x="776" y="528"/>
                </a:lnTo>
                <a:lnTo>
                  <a:pt x="752" y="549"/>
                </a:lnTo>
                <a:lnTo>
                  <a:pt x="744" y="552"/>
                </a:lnTo>
                <a:lnTo>
                  <a:pt x="720" y="569"/>
                </a:lnTo>
                <a:lnTo>
                  <a:pt x="717" y="571"/>
                </a:lnTo>
                <a:lnTo>
                  <a:pt x="685" y="583"/>
                </a:lnTo>
                <a:lnTo>
                  <a:pt x="649" y="591"/>
                </a:lnTo>
                <a:lnTo>
                  <a:pt x="613" y="594"/>
                </a:lnTo>
                <a:lnTo>
                  <a:pt x="576" y="592"/>
                </a:lnTo>
                <a:lnTo>
                  <a:pt x="540" y="584"/>
                </a:lnTo>
                <a:lnTo>
                  <a:pt x="505" y="571"/>
                </a:lnTo>
                <a:lnTo>
                  <a:pt x="472" y="556"/>
                </a:lnTo>
                <a:lnTo>
                  <a:pt x="443" y="534"/>
                </a:lnTo>
                <a:lnTo>
                  <a:pt x="416" y="507"/>
                </a:lnTo>
                <a:lnTo>
                  <a:pt x="393" y="471"/>
                </a:lnTo>
                <a:lnTo>
                  <a:pt x="374" y="432"/>
                </a:lnTo>
                <a:lnTo>
                  <a:pt x="365" y="391"/>
                </a:lnTo>
                <a:lnTo>
                  <a:pt x="361" y="349"/>
                </a:lnTo>
                <a:lnTo>
                  <a:pt x="363" y="305"/>
                </a:lnTo>
                <a:lnTo>
                  <a:pt x="372" y="262"/>
                </a:lnTo>
                <a:lnTo>
                  <a:pt x="386" y="222"/>
                </a:lnTo>
                <a:lnTo>
                  <a:pt x="403" y="183"/>
                </a:lnTo>
                <a:lnTo>
                  <a:pt x="429" y="146"/>
                </a:lnTo>
                <a:lnTo>
                  <a:pt x="456" y="115"/>
                </a:lnTo>
                <a:lnTo>
                  <a:pt x="490" y="87"/>
                </a:lnTo>
                <a:lnTo>
                  <a:pt x="531" y="60"/>
                </a:lnTo>
                <a:lnTo>
                  <a:pt x="572" y="39"/>
                </a:lnTo>
                <a:lnTo>
                  <a:pt x="616" y="25"/>
                </a:lnTo>
                <a:lnTo>
                  <a:pt x="663" y="15"/>
                </a:lnTo>
                <a:lnTo>
                  <a:pt x="710" y="13"/>
                </a:lnTo>
                <a:lnTo>
                  <a:pt x="757" y="18"/>
                </a:lnTo>
                <a:lnTo>
                  <a:pt x="804" y="27"/>
                </a:lnTo>
                <a:lnTo>
                  <a:pt x="847" y="42"/>
                </a:lnTo>
                <a:lnTo>
                  <a:pt x="891" y="64"/>
                </a:lnTo>
                <a:lnTo>
                  <a:pt x="930" y="90"/>
                </a:lnTo>
                <a:lnTo>
                  <a:pt x="952" y="109"/>
                </a:lnTo>
                <a:lnTo>
                  <a:pt x="977" y="134"/>
                </a:lnTo>
                <a:lnTo>
                  <a:pt x="998" y="162"/>
                </a:lnTo>
                <a:lnTo>
                  <a:pt x="1019" y="196"/>
                </a:lnTo>
                <a:lnTo>
                  <a:pt x="1037" y="234"/>
                </a:lnTo>
                <a:lnTo>
                  <a:pt x="1052" y="275"/>
                </a:lnTo>
                <a:lnTo>
                  <a:pt x="1064" y="320"/>
                </a:lnTo>
                <a:lnTo>
                  <a:pt x="1072" y="369"/>
                </a:lnTo>
                <a:lnTo>
                  <a:pt x="1076" y="420"/>
                </a:lnTo>
                <a:lnTo>
                  <a:pt x="1076" y="474"/>
                </a:lnTo>
                <a:lnTo>
                  <a:pt x="1070" y="531"/>
                </a:lnTo>
                <a:lnTo>
                  <a:pt x="1059" y="590"/>
                </a:lnTo>
                <a:lnTo>
                  <a:pt x="1042" y="649"/>
                </a:lnTo>
                <a:lnTo>
                  <a:pt x="1018" y="714"/>
                </a:lnTo>
                <a:lnTo>
                  <a:pt x="988" y="776"/>
                </a:lnTo>
                <a:lnTo>
                  <a:pt x="949" y="842"/>
                </a:lnTo>
                <a:lnTo>
                  <a:pt x="940" y="854"/>
                </a:lnTo>
                <a:close/>
                <a:moveTo>
                  <a:pt x="746" y="863"/>
                </a:moveTo>
                <a:lnTo>
                  <a:pt x="753" y="854"/>
                </a:lnTo>
                <a:lnTo>
                  <a:pt x="759" y="849"/>
                </a:lnTo>
                <a:lnTo>
                  <a:pt x="754" y="852"/>
                </a:lnTo>
                <a:lnTo>
                  <a:pt x="746" y="863"/>
                </a:lnTo>
                <a:close/>
                <a:moveTo>
                  <a:pt x="830" y="965"/>
                </a:moveTo>
                <a:lnTo>
                  <a:pt x="839" y="950"/>
                </a:lnTo>
                <a:lnTo>
                  <a:pt x="849" y="920"/>
                </a:lnTo>
                <a:lnTo>
                  <a:pt x="853" y="895"/>
                </a:lnTo>
                <a:lnTo>
                  <a:pt x="852" y="872"/>
                </a:lnTo>
                <a:lnTo>
                  <a:pt x="848" y="852"/>
                </a:lnTo>
                <a:lnTo>
                  <a:pt x="840" y="835"/>
                </a:lnTo>
                <a:lnTo>
                  <a:pt x="830" y="821"/>
                </a:lnTo>
                <a:lnTo>
                  <a:pt x="819" y="812"/>
                </a:lnTo>
                <a:lnTo>
                  <a:pt x="802" y="802"/>
                </a:lnTo>
                <a:lnTo>
                  <a:pt x="782" y="797"/>
                </a:lnTo>
                <a:lnTo>
                  <a:pt x="801" y="790"/>
                </a:lnTo>
                <a:lnTo>
                  <a:pt x="818" y="776"/>
                </a:lnTo>
                <a:lnTo>
                  <a:pt x="820" y="773"/>
                </a:lnTo>
                <a:lnTo>
                  <a:pt x="824" y="772"/>
                </a:lnTo>
                <a:lnTo>
                  <a:pt x="842" y="753"/>
                </a:lnTo>
                <a:lnTo>
                  <a:pt x="854" y="730"/>
                </a:lnTo>
                <a:lnTo>
                  <a:pt x="858" y="710"/>
                </a:lnTo>
                <a:lnTo>
                  <a:pt x="857" y="702"/>
                </a:lnTo>
                <a:lnTo>
                  <a:pt x="855" y="724"/>
                </a:lnTo>
                <a:lnTo>
                  <a:pt x="845" y="747"/>
                </a:lnTo>
                <a:lnTo>
                  <a:pt x="829" y="765"/>
                </a:lnTo>
                <a:lnTo>
                  <a:pt x="825" y="767"/>
                </a:lnTo>
                <a:lnTo>
                  <a:pt x="831" y="758"/>
                </a:lnTo>
                <a:lnTo>
                  <a:pt x="837" y="736"/>
                </a:lnTo>
                <a:lnTo>
                  <a:pt x="837" y="712"/>
                </a:lnTo>
                <a:lnTo>
                  <a:pt x="831" y="694"/>
                </a:lnTo>
                <a:lnTo>
                  <a:pt x="820" y="680"/>
                </a:lnTo>
                <a:lnTo>
                  <a:pt x="804" y="671"/>
                </a:lnTo>
                <a:lnTo>
                  <a:pt x="785" y="665"/>
                </a:lnTo>
                <a:lnTo>
                  <a:pt x="766" y="667"/>
                </a:lnTo>
                <a:lnTo>
                  <a:pt x="789" y="666"/>
                </a:lnTo>
                <a:lnTo>
                  <a:pt x="807" y="673"/>
                </a:lnTo>
                <a:lnTo>
                  <a:pt x="821" y="688"/>
                </a:lnTo>
                <a:lnTo>
                  <a:pt x="828" y="707"/>
                </a:lnTo>
                <a:lnTo>
                  <a:pt x="830" y="728"/>
                </a:lnTo>
                <a:lnTo>
                  <a:pt x="824" y="746"/>
                </a:lnTo>
                <a:lnTo>
                  <a:pt x="812" y="764"/>
                </a:lnTo>
                <a:lnTo>
                  <a:pt x="797" y="775"/>
                </a:lnTo>
                <a:lnTo>
                  <a:pt x="778" y="783"/>
                </a:lnTo>
                <a:lnTo>
                  <a:pt x="753" y="784"/>
                </a:lnTo>
                <a:lnTo>
                  <a:pt x="728" y="777"/>
                </a:lnTo>
                <a:lnTo>
                  <a:pt x="708" y="763"/>
                </a:lnTo>
                <a:lnTo>
                  <a:pt x="692" y="743"/>
                </a:lnTo>
                <a:lnTo>
                  <a:pt x="682" y="719"/>
                </a:lnTo>
                <a:lnTo>
                  <a:pt x="680" y="693"/>
                </a:lnTo>
                <a:lnTo>
                  <a:pt x="688" y="667"/>
                </a:lnTo>
                <a:lnTo>
                  <a:pt x="698" y="643"/>
                </a:lnTo>
                <a:lnTo>
                  <a:pt x="715" y="625"/>
                </a:lnTo>
                <a:lnTo>
                  <a:pt x="736" y="608"/>
                </a:lnTo>
                <a:lnTo>
                  <a:pt x="761" y="600"/>
                </a:lnTo>
                <a:lnTo>
                  <a:pt x="792" y="597"/>
                </a:lnTo>
                <a:lnTo>
                  <a:pt x="819" y="601"/>
                </a:lnTo>
                <a:lnTo>
                  <a:pt x="846" y="612"/>
                </a:lnTo>
                <a:lnTo>
                  <a:pt x="869" y="627"/>
                </a:lnTo>
                <a:lnTo>
                  <a:pt x="888" y="649"/>
                </a:lnTo>
                <a:lnTo>
                  <a:pt x="902" y="672"/>
                </a:lnTo>
                <a:lnTo>
                  <a:pt x="910" y="700"/>
                </a:lnTo>
                <a:lnTo>
                  <a:pt x="917" y="742"/>
                </a:lnTo>
                <a:lnTo>
                  <a:pt x="913" y="785"/>
                </a:lnTo>
                <a:lnTo>
                  <a:pt x="904" y="827"/>
                </a:lnTo>
                <a:lnTo>
                  <a:pt x="887" y="870"/>
                </a:lnTo>
                <a:lnTo>
                  <a:pt x="864" y="914"/>
                </a:lnTo>
                <a:lnTo>
                  <a:pt x="833" y="962"/>
                </a:lnTo>
                <a:lnTo>
                  <a:pt x="830" y="965"/>
                </a:lnTo>
                <a:close/>
                <a:moveTo>
                  <a:pt x="835" y="981"/>
                </a:moveTo>
                <a:lnTo>
                  <a:pt x="849" y="964"/>
                </a:lnTo>
                <a:lnTo>
                  <a:pt x="877" y="923"/>
                </a:lnTo>
                <a:lnTo>
                  <a:pt x="898" y="885"/>
                </a:lnTo>
                <a:lnTo>
                  <a:pt x="914" y="850"/>
                </a:lnTo>
                <a:lnTo>
                  <a:pt x="924" y="818"/>
                </a:lnTo>
                <a:lnTo>
                  <a:pt x="930" y="788"/>
                </a:lnTo>
                <a:lnTo>
                  <a:pt x="934" y="765"/>
                </a:lnTo>
                <a:lnTo>
                  <a:pt x="935" y="743"/>
                </a:lnTo>
                <a:lnTo>
                  <a:pt x="934" y="727"/>
                </a:lnTo>
                <a:lnTo>
                  <a:pt x="931" y="714"/>
                </a:lnTo>
                <a:lnTo>
                  <a:pt x="931" y="708"/>
                </a:lnTo>
                <a:lnTo>
                  <a:pt x="931" y="704"/>
                </a:lnTo>
                <a:lnTo>
                  <a:pt x="920" y="673"/>
                </a:lnTo>
                <a:lnTo>
                  <a:pt x="904" y="646"/>
                </a:lnTo>
                <a:lnTo>
                  <a:pt x="882" y="622"/>
                </a:lnTo>
                <a:lnTo>
                  <a:pt x="855" y="605"/>
                </a:lnTo>
                <a:lnTo>
                  <a:pt x="826" y="594"/>
                </a:lnTo>
                <a:lnTo>
                  <a:pt x="795" y="589"/>
                </a:lnTo>
                <a:lnTo>
                  <a:pt x="762" y="591"/>
                </a:lnTo>
                <a:lnTo>
                  <a:pt x="732" y="602"/>
                </a:lnTo>
                <a:lnTo>
                  <a:pt x="707" y="618"/>
                </a:lnTo>
                <a:lnTo>
                  <a:pt x="689" y="640"/>
                </a:lnTo>
                <a:lnTo>
                  <a:pt x="674" y="667"/>
                </a:lnTo>
                <a:lnTo>
                  <a:pt x="669" y="696"/>
                </a:lnTo>
                <a:lnTo>
                  <a:pt x="670" y="715"/>
                </a:lnTo>
                <a:lnTo>
                  <a:pt x="668" y="710"/>
                </a:lnTo>
                <a:lnTo>
                  <a:pt x="663" y="683"/>
                </a:lnTo>
                <a:lnTo>
                  <a:pt x="667" y="656"/>
                </a:lnTo>
                <a:lnTo>
                  <a:pt x="676" y="629"/>
                </a:lnTo>
                <a:lnTo>
                  <a:pt x="689" y="605"/>
                </a:lnTo>
                <a:lnTo>
                  <a:pt x="706" y="584"/>
                </a:lnTo>
                <a:lnTo>
                  <a:pt x="720" y="573"/>
                </a:lnTo>
                <a:lnTo>
                  <a:pt x="735" y="566"/>
                </a:lnTo>
                <a:lnTo>
                  <a:pt x="746" y="558"/>
                </a:lnTo>
                <a:lnTo>
                  <a:pt x="762" y="551"/>
                </a:lnTo>
                <a:lnTo>
                  <a:pt x="795" y="544"/>
                </a:lnTo>
                <a:lnTo>
                  <a:pt x="826" y="547"/>
                </a:lnTo>
                <a:lnTo>
                  <a:pt x="858" y="554"/>
                </a:lnTo>
                <a:lnTo>
                  <a:pt x="886" y="567"/>
                </a:lnTo>
                <a:lnTo>
                  <a:pt x="900" y="578"/>
                </a:lnTo>
                <a:lnTo>
                  <a:pt x="915" y="593"/>
                </a:lnTo>
                <a:lnTo>
                  <a:pt x="930" y="612"/>
                </a:lnTo>
                <a:lnTo>
                  <a:pt x="942" y="635"/>
                </a:lnTo>
                <a:lnTo>
                  <a:pt x="951" y="661"/>
                </a:lnTo>
                <a:lnTo>
                  <a:pt x="958" y="691"/>
                </a:lnTo>
                <a:lnTo>
                  <a:pt x="961" y="722"/>
                </a:lnTo>
                <a:lnTo>
                  <a:pt x="959" y="757"/>
                </a:lnTo>
                <a:lnTo>
                  <a:pt x="954" y="794"/>
                </a:lnTo>
                <a:lnTo>
                  <a:pt x="943" y="834"/>
                </a:lnTo>
                <a:lnTo>
                  <a:pt x="924" y="873"/>
                </a:lnTo>
                <a:lnTo>
                  <a:pt x="913" y="891"/>
                </a:lnTo>
                <a:lnTo>
                  <a:pt x="902" y="907"/>
                </a:lnTo>
                <a:lnTo>
                  <a:pt x="856" y="963"/>
                </a:lnTo>
                <a:lnTo>
                  <a:pt x="835" y="981"/>
                </a:lnTo>
                <a:close/>
                <a:moveTo>
                  <a:pt x="3493" y="1076"/>
                </a:moveTo>
                <a:lnTo>
                  <a:pt x="3504" y="1061"/>
                </a:lnTo>
                <a:lnTo>
                  <a:pt x="3494" y="1075"/>
                </a:lnTo>
                <a:lnTo>
                  <a:pt x="3493" y="1076"/>
                </a:lnTo>
                <a:close/>
                <a:moveTo>
                  <a:pt x="460" y="1110"/>
                </a:moveTo>
                <a:lnTo>
                  <a:pt x="466" y="1091"/>
                </a:lnTo>
                <a:lnTo>
                  <a:pt x="469" y="1072"/>
                </a:lnTo>
                <a:lnTo>
                  <a:pt x="469" y="1052"/>
                </a:lnTo>
                <a:lnTo>
                  <a:pt x="460" y="1034"/>
                </a:lnTo>
                <a:lnTo>
                  <a:pt x="447" y="1018"/>
                </a:lnTo>
                <a:lnTo>
                  <a:pt x="431" y="1008"/>
                </a:lnTo>
                <a:lnTo>
                  <a:pt x="412" y="1005"/>
                </a:lnTo>
                <a:lnTo>
                  <a:pt x="393" y="1008"/>
                </a:lnTo>
                <a:lnTo>
                  <a:pt x="376" y="1018"/>
                </a:lnTo>
                <a:lnTo>
                  <a:pt x="364" y="1032"/>
                </a:lnTo>
                <a:lnTo>
                  <a:pt x="358" y="1050"/>
                </a:lnTo>
                <a:lnTo>
                  <a:pt x="360" y="1069"/>
                </a:lnTo>
                <a:lnTo>
                  <a:pt x="367" y="1081"/>
                </a:lnTo>
                <a:lnTo>
                  <a:pt x="379" y="1091"/>
                </a:lnTo>
                <a:lnTo>
                  <a:pt x="390" y="1095"/>
                </a:lnTo>
                <a:lnTo>
                  <a:pt x="406" y="1096"/>
                </a:lnTo>
                <a:lnTo>
                  <a:pt x="419" y="1089"/>
                </a:lnTo>
                <a:lnTo>
                  <a:pt x="428" y="1078"/>
                </a:lnTo>
                <a:lnTo>
                  <a:pt x="432" y="1063"/>
                </a:lnTo>
                <a:lnTo>
                  <a:pt x="431" y="1057"/>
                </a:lnTo>
                <a:lnTo>
                  <a:pt x="428" y="1051"/>
                </a:lnTo>
                <a:lnTo>
                  <a:pt x="424" y="1047"/>
                </a:lnTo>
                <a:lnTo>
                  <a:pt x="421" y="1043"/>
                </a:lnTo>
                <a:lnTo>
                  <a:pt x="415" y="1040"/>
                </a:lnTo>
                <a:lnTo>
                  <a:pt x="411" y="1038"/>
                </a:lnTo>
                <a:lnTo>
                  <a:pt x="404" y="1039"/>
                </a:lnTo>
                <a:lnTo>
                  <a:pt x="398" y="1040"/>
                </a:lnTo>
                <a:lnTo>
                  <a:pt x="393" y="1043"/>
                </a:lnTo>
                <a:lnTo>
                  <a:pt x="392" y="1046"/>
                </a:lnTo>
                <a:lnTo>
                  <a:pt x="389" y="1050"/>
                </a:lnTo>
                <a:lnTo>
                  <a:pt x="389" y="1055"/>
                </a:lnTo>
                <a:lnTo>
                  <a:pt x="390" y="1059"/>
                </a:lnTo>
                <a:lnTo>
                  <a:pt x="391" y="1063"/>
                </a:lnTo>
                <a:lnTo>
                  <a:pt x="393" y="1067"/>
                </a:lnTo>
                <a:lnTo>
                  <a:pt x="397" y="1070"/>
                </a:lnTo>
                <a:lnTo>
                  <a:pt x="399" y="1071"/>
                </a:lnTo>
                <a:lnTo>
                  <a:pt x="404" y="1072"/>
                </a:lnTo>
                <a:lnTo>
                  <a:pt x="408" y="1070"/>
                </a:lnTo>
                <a:lnTo>
                  <a:pt x="409" y="1071"/>
                </a:lnTo>
                <a:lnTo>
                  <a:pt x="409" y="1073"/>
                </a:lnTo>
                <a:lnTo>
                  <a:pt x="409" y="1075"/>
                </a:lnTo>
                <a:lnTo>
                  <a:pt x="408" y="1076"/>
                </a:lnTo>
                <a:lnTo>
                  <a:pt x="399" y="1083"/>
                </a:lnTo>
                <a:lnTo>
                  <a:pt x="389" y="1083"/>
                </a:lnTo>
                <a:lnTo>
                  <a:pt x="378" y="1079"/>
                </a:lnTo>
                <a:lnTo>
                  <a:pt x="372" y="1070"/>
                </a:lnTo>
                <a:lnTo>
                  <a:pt x="369" y="1063"/>
                </a:lnTo>
                <a:lnTo>
                  <a:pt x="367" y="1055"/>
                </a:lnTo>
                <a:lnTo>
                  <a:pt x="368" y="1049"/>
                </a:lnTo>
                <a:lnTo>
                  <a:pt x="369" y="1043"/>
                </a:lnTo>
                <a:lnTo>
                  <a:pt x="378" y="1027"/>
                </a:lnTo>
                <a:lnTo>
                  <a:pt x="390" y="1017"/>
                </a:lnTo>
                <a:lnTo>
                  <a:pt x="405" y="1012"/>
                </a:lnTo>
                <a:lnTo>
                  <a:pt x="424" y="1014"/>
                </a:lnTo>
                <a:lnTo>
                  <a:pt x="439" y="1020"/>
                </a:lnTo>
                <a:lnTo>
                  <a:pt x="441" y="1021"/>
                </a:lnTo>
                <a:lnTo>
                  <a:pt x="445" y="1024"/>
                </a:lnTo>
                <a:lnTo>
                  <a:pt x="451" y="1031"/>
                </a:lnTo>
                <a:lnTo>
                  <a:pt x="458" y="1040"/>
                </a:lnTo>
                <a:lnTo>
                  <a:pt x="463" y="1053"/>
                </a:lnTo>
                <a:lnTo>
                  <a:pt x="465" y="1068"/>
                </a:lnTo>
                <a:lnTo>
                  <a:pt x="465" y="1087"/>
                </a:lnTo>
                <a:lnTo>
                  <a:pt x="460" y="1110"/>
                </a:lnTo>
                <a:close/>
                <a:moveTo>
                  <a:pt x="304" y="1166"/>
                </a:moveTo>
                <a:lnTo>
                  <a:pt x="300" y="1164"/>
                </a:lnTo>
                <a:lnTo>
                  <a:pt x="278" y="1145"/>
                </a:lnTo>
                <a:lnTo>
                  <a:pt x="262" y="1122"/>
                </a:lnTo>
                <a:lnTo>
                  <a:pt x="250" y="1097"/>
                </a:lnTo>
                <a:lnTo>
                  <a:pt x="244" y="1069"/>
                </a:lnTo>
                <a:lnTo>
                  <a:pt x="240" y="1041"/>
                </a:lnTo>
                <a:lnTo>
                  <a:pt x="245" y="1007"/>
                </a:lnTo>
                <a:lnTo>
                  <a:pt x="258" y="974"/>
                </a:lnTo>
                <a:lnTo>
                  <a:pt x="269" y="955"/>
                </a:lnTo>
                <a:lnTo>
                  <a:pt x="271" y="961"/>
                </a:lnTo>
                <a:lnTo>
                  <a:pt x="280" y="1025"/>
                </a:lnTo>
                <a:lnTo>
                  <a:pt x="290" y="1092"/>
                </a:lnTo>
                <a:lnTo>
                  <a:pt x="302" y="1159"/>
                </a:lnTo>
                <a:lnTo>
                  <a:pt x="304" y="1166"/>
                </a:lnTo>
                <a:close/>
                <a:moveTo>
                  <a:pt x="3257" y="1199"/>
                </a:moveTo>
                <a:lnTo>
                  <a:pt x="3259" y="1187"/>
                </a:lnTo>
                <a:lnTo>
                  <a:pt x="3259" y="1188"/>
                </a:lnTo>
                <a:lnTo>
                  <a:pt x="3257" y="1199"/>
                </a:lnTo>
                <a:close/>
                <a:moveTo>
                  <a:pt x="1378" y="1229"/>
                </a:moveTo>
                <a:lnTo>
                  <a:pt x="1420" y="1224"/>
                </a:lnTo>
                <a:lnTo>
                  <a:pt x="1457" y="1225"/>
                </a:lnTo>
                <a:lnTo>
                  <a:pt x="1423" y="1223"/>
                </a:lnTo>
                <a:lnTo>
                  <a:pt x="1380" y="1228"/>
                </a:lnTo>
                <a:lnTo>
                  <a:pt x="1378" y="1229"/>
                </a:lnTo>
                <a:close/>
                <a:moveTo>
                  <a:pt x="2949" y="1235"/>
                </a:moveTo>
                <a:lnTo>
                  <a:pt x="2950" y="1230"/>
                </a:lnTo>
                <a:lnTo>
                  <a:pt x="2947" y="1227"/>
                </a:lnTo>
                <a:lnTo>
                  <a:pt x="2946" y="1223"/>
                </a:lnTo>
                <a:lnTo>
                  <a:pt x="2943" y="1221"/>
                </a:lnTo>
                <a:lnTo>
                  <a:pt x="2946" y="1226"/>
                </a:lnTo>
                <a:lnTo>
                  <a:pt x="2947" y="1229"/>
                </a:lnTo>
                <a:lnTo>
                  <a:pt x="2949" y="1235"/>
                </a:lnTo>
                <a:close/>
                <a:moveTo>
                  <a:pt x="1508" y="1237"/>
                </a:moveTo>
                <a:lnTo>
                  <a:pt x="1464" y="1225"/>
                </a:lnTo>
                <a:lnTo>
                  <a:pt x="1457" y="1225"/>
                </a:lnTo>
                <a:lnTo>
                  <a:pt x="1466" y="1226"/>
                </a:lnTo>
                <a:lnTo>
                  <a:pt x="1508" y="1237"/>
                </a:lnTo>
                <a:close/>
                <a:moveTo>
                  <a:pt x="558" y="1358"/>
                </a:moveTo>
                <a:lnTo>
                  <a:pt x="533" y="1335"/>
                </a:lnTo>
                <a:lnTo>
                  <a:pt x="490" y="1299"/>
                </a:lnTo>
                <a:lnTo>
                  <a:pt x="440" y="1267"/>
                </a:lnTo>
                <a:lnTo>
                  <a:pt x="404" y="1243"/>
                </a:lnTo>
                <a:lnTo>
                  <a:pt x="363" y="1222"/>
                </a:lnTo>
                <a:lnTo>
                  <a:pt x="347" y="1216"/>
                </a:lnTo>
                <a:lnTo>
                  <a:pt x="340" y="1184"/>
                </a:lnTo>
                <a:lnTo>
                  <a:pt x="355" y="1188"/>
                </a:lnTo>
                <a:lnTo>
                  <a:pt x="380" y="1188"/>
                </a:lnTo>
                <a:lnTo>
                  <a:pt x="407" y="1181"/>
                </a:lnTo>
                <a:lnTo>
                  <a:pt x="430" y="1170"/>
                </a:lnTo>
                <a:lnTo>
                  <a:pt x="450" y="1153"/>
                </a:lnTo>
                <a:lnTo>
                  <a:pt x="466" y="1135"/>
                </a:lnTo>
                <a:lnTo>
                  <a:pt x="475" y="1115"/>
                </a:lnTo>
                <a:lnTo>
                  <a:pt x="479" y="1093"/>
                </a:lnTo>
                <a:lnTo>
                  <a:pt x="480" y="1071"/>
                </a:lnTo>
                <a:lnTo>
                  <a:pt x="476" y="1050"/>
                </a:lnTo>
                <a:lnTo>
                  <a:pt x="467" y="1030"/>
                </a:lnTo>
                <a:lnTo>
                  <a:pt x="451" y="1013"/>
                </a:lnTo>
                <a:lnTo>
                  <a:pt x="444" y="1006"/>
                </a:lnTo>
                <a:lnTo>
                  <a:pt x="460" y="1024"/>
                </a:lnTo>
                <a:lnTo>
                  <a:pt x="473" y="1046"/>
                </a:lnTo>
                <a:lnTo>
                  <a:pt x="477" y="1068"/>
                </a:lnTo>
                <a:lnTo>
                  <a:pt x="476" y="1094"/>
                </a:lnTo>
                <a:lnTo>
                  <a:pt x="469" y="1119"/>
                </a:lnTo>
                <a:lnTo>
                  <a:pt x="458" y="1139"/>
                </a:lnTo>
                <a:lnTo>
                  <a:pt x="437" y="1161"/>
                </a:lnTo>
                <a:lnTo>
                  <a:pt x="411" y="1176"/>
                </a:lnTo>
                <a:lnTo>
                  <a:pt x="383" y="1182"/>
                </a:lnTo>
                <a:lnTo>
                  <a:pt x="354" y="1182"/>
                </a:lnTo>
                <a:lnTo>
                  <a:pt x="339" y="1179"/>
                </a:lnTo>
                <a:lnTo>
                  <a:pt x="333" y="1152"/>
                </a:lnTo>
                <a:lnTo>
                  <a:pt x="320" y="1086"/>
                </a:lnTo>
                <a:lnTo>
                  <a:pt x="308" y="1021"/>
                </a:lnTo>
                <a:lnTo>
                  <a:pt x="297" y="957"/>
                </a:lnTo>
                <a:lnTo>
                  <a:pt x="291" y="928"/>
                </a:lnTo>
                <a:lnTo>
                  <a:pt x="297" y="921"/>
                </a:lnTo>
                <a:lnTo>
                  <a:pt x="327" y="901"/>
                </a:lnTo>
                <a:lnTo>
                  <a:pt x="357" y="889"/>
                </a:lnTo>
                <a:lnTo>
                  <a:pt x="393" y="882"/>
                </a:lnTo>
                <a:lnTo>
                  <a:pt x="426" y="883"/>
                </a:lnTo>
                <a:lnTo>
                  <a:pt x="459" y="891"/>
                </a:lnTo>
                <a:lnTo>
                  <a:pt x="491" y="903"/>
                </a:lnTo>
                <a:lnTo>
                  <a:pt x="519" y="924"/>
                </a:lnTo>
                <a:lnTo>
                  <a:pt x="543" y="951"/>
                </a:lnTo>
                <a:lnTo>
                  <a:pt x="563" y="982"/>
                </a:lnTo>
                <a:lnTo>
                  <a:pt x="577" y="1017"/>
                </a:lnTo>
                <a:lnTo>
                  <a:pt x="586" y="1051"/>
                </a:lnTo>
                <a:lnTo>
                  <a:pt x="593" y="1095"/>
                </a:lnTo>
                <a:lnTo>
                  <a:pt x="595" y="1141"/>
                </a:lnTo>
                <a:lnTo>
                  <a:pt x="590" y="1187"/>
                </a:lnTo>
                <a:lnTo>
                  <a:pt x="582" y="1234"/>
                </a:lnTo>
                <a:lnTo>
                  <a:pt x="573" y="1284"/>
                </a:lnTo>
                <a:lnTo>
                  <a:pt x="562" y="1333"/>
                </a:lnTo>
                <a:lnTo>
                  <a:pt x="558" y="1358"/>
                </a:lnTo>
                <a:close/>
                <a:moveTo>
                  <a:pt x="3669" y="1488"/>
                </a:moveTo>
                <a:lnTo>
                  <a:pt x="3672" y="1483"/>
                </a:lnTo>
                <a:lnTo>
                  <a:pt x="3685" y="1470"/>
                </a:lnTo>
                <a:lnTo>
                  <a:pt x="3685" y="1475"/>
                </a:lnTo>
                <a:lnTo>
                  <a:pt x="3677" y="1484"/>
                </a:lnTo>
                <a:lnTo>
                  <a:pt x="3669" y="1488"/>
                </a:lnTo>
                <a:close/>
                <a:moveTo>
                  <a:pt x="2023" y="1531"/>
                </a:moveTo>
                <a:lnTo>
                  <a:pt x="2020" y="1531"/>
                </a:lnTo>
                <a:lnTo>
                  <a:pt x="2025" y="1523"/>
                </a:lnTo>
                <a:lnTo>
                  <a:pt x="2023" y="1531"/>
                </a:lnTo>
                <a:close/>
                <a:moveTo>
                  <a:pt x="3827" y="1534"/>
                </a:moveTo>
                <a:lnTo>
                  <a:pt x="3828" y="1530"/>
                </a:lnTo>
                <a:lnTo>
                  <a:pt x="3828" y="1517"/>
                </a:lnTo>
                <a:lnTo>
                  <a:pt x="3827" y="1534"/>
                </a:lnTo>
                <a:close/>
                <a:moveTo>
                  <a:pt x="3986" y="1541"/>
                </a:moveTo>
                <a:lnTo>
                  <a:pt x="4055" y="1541"/>
                </a:lnTo>
                <a:lnTo>
                  <a:pt x="4051" y="1514"/>
                </a:lnTo>
                <a:lnTo>
                  <a:pt x="4042" y="1473"/>
                </a:lnTo>
                <a:lnTo>
                  <a:pt x="4026" y="1433"/>
                </a:lnTo>
                <a:lnTo>
                  <a:pt x="4007" y="1398"/>
                </a:lnTo>
                <a:lnTo>
                  <a:pt x="3980" y="1370"/>
                </a:lnTo>
                <a:lnTo>
                  <a:pt x="3954" y="1346"/>
                </a:lnTo>
                <a:lnTo>
                  <a:pt x="3925" y="1328"/>
                </a:lnTo>
                <a:lnTo>
                  <a:pt x="3904" y="1320"/>
                </a:lnTo>
                <a:lnTo>
                  <a:pt x="3886" y="1315"/>
                </a:lnTo>
                <a:lnTo>
                  <a:pt x="3872" y="1313"/>
                </a:lnTo>
                <a:lnTo>
                  <a:pt x="3863" y="1311"/>
                </a:lnTo>
                <a:lnTo>
                  <a:pt x="3860" y="1312"/>
                </a:lnTo>
                <a:lnTo>
                  <a:pt x="3862" y="1313"/>
                </a:lnTo>
                <a:lnTo>
                  <a:pt x="3872" y="1314"/>
                </a:lnTo>
                <a:lnTo>
                  <a:pt x="3884" y="1319"/>
                </a:lnTo>
                <a:lnTo>
                  <a:pt x="3900" y="1328"/>
                </a:lnTo>
                <a:lnTo>
                  <a:pt x="3918" y="1340"/>
                </a:lnTo>
                <a:lnTo>
                  <a:pt x="3939" y="1359"/>
                </a:lnTo>
                <a:lnTo>
                  <a:pt x="3958" y="1384"/>
                </a:lnTo>
                <a:lnTo>
                  <a:pt x="3974" y="1413"/>
                </a:lnTo>
                <a:lnTo>
                  <a:pt x="3984" y="1447"/>
                </a:lnTo>
                <a:lnTo>
                  <a:pt x="3990" y="1480"/>
                </a:lnTo>
                <a:lnTo>
                  <a:pt x="3990" y="1513"/>
                </a:lnTo>
                <a:lnTo>
                  <a:pt x="3986" y="1541"/>
                </a:lnTo>
                <a:close/>
                <a:moveTo>
                  <a:pt x="3270" y="1541"/>
                </a:moveTo>
                <a:lnTo>
                  <a:pt x="3311" y="1541"/>
                </a:lnTo>
                <a:lnTo>
                  <a:pt x="3333" y="1509"/>
                </a:lnTo>
                <a:lnTo>
                  <a:pt x="3334" y="1507"/>
                </a:lnTo>
                <a:lnTo>
                  <a:pt x="3342" y="1496"/>
                </a:lnTo>
                <a:lnTo>
                  <a:pt x="3353" y="1481"/>
                </a:lnTo>
                <a:lnTo>
                  <a:pt x="3368" y="1460"/>
                </a:lnTo>
                <a:lnTo>
                  <a:pt x="3389" y="1437"/>
                </a:lnTo>
                <a:lnTo>
                  <a:pt x="3414" y="1412"/>
                </a:lnTo>
                <a:lnTo>
                  <a:pt x="3445" y="1386"/>
                </a:lnTo>
                <a:lnTo>
                  <a:pt x="3479" y="1359"/>
                </a:lnTo>
                <a:lnTo>
                  <a:pt x="3519" y="1335"/>
                </a:lnTo>
                <a:lnTo>
                  <a:pt x="3563" y="1311"/>
                </a:lnTo>
                <a:lnTo>
                  <a:pt x="3612" y="1290"/>
                </a:lnTo>
                <a:lnTo>
                  <a:pt x="3665" y="1276"/>
                </a:lnTo>
                <a:lnTo>
                  <a:pt x="3704" y="1270"/>
                </a:lnTo>
                <a:lnTo>
                  <a:pt x="3708" y="1270"/>
                </a:lnTo>
                <a:lnTo>
                  <a:pt x="3720" y="1270"/>
                </a:lnTo>
                <a:lnTo>
                  <a:pt x="3739" y="1269"/>
                </a:lnTo>
                <a:lnTo>
                  <a:pt x="3762" y="1271"/>
                </a:lnTo>
                <a:lnTo>
                  <a:pt x="3789" y="1274"/>
                </a:lnTo>
                <a:lnTo>
                  <a:pt x="3818" y="1276"/>
                </a:lnTo>
                <a:lnTo>
                  <a:pt x="3847" y="1282"/>
                </a:lnTo>
                <a:lnTo>
                  <a:pt x="3874" y="1287"/>
                </a:lnTo>
                <a:lnTo>
                  <a:pt x="3901" y="1296"/>
                </a:lnTo>
                <a:lnTo>
                  <a:pt x="3923" y="1306"/>
                </a:lnTo>
                <a:lnTo>
                  <a:pt x="3920" y="1303"/>
                </a:lnTo>
                <a:lnTo>
                  <a:pt x="3909" y="1298"/>
                </a:lnTo>
                <a:lnTo>
                  <a:pt x="3892" y="1291"/>
                </a:lnTo>
                <a:lnTo>
                  <a:pt x="3868" y="1282"/>
                </a:lnTo>
                <a:lnTo>
                  <a:pt x="3839" y="1273"/>
                </a:lnTo>
                <a:lnTo>
                  <a:pt x="3803" y="1266"/>
                </a:lnTo>
                <a:lnTo>
                  <a:pt x="3762" y="1261"/>
                </a:lnTo>
                <a:lnTo>
                  <a:pt x="3718" y="1259"/>
                </a:lnTo>
                <a:lnTo>
                  <a:pt x="3664" y="1257"/>
                </a:lnTo>
                <a:lnTo>
                  <a:pt x="3617" y="1253"/>
                </a:lnTo>
                <a:lnTo>
                  <a:pt x="3576" y="1246"/>
                </a:lnTo>
                <a:lnTo>
                  <a:pt x="3540" y="1236"/>
                </a:lnTo>
                <a:lnTo>
                  <a:pt x="3532" y="1232"/>
                </a:lnTo>
                <a:lnTo>
                  <a:pt x="3542" y="1231"/>
                </a:lnTo>
                <a:lnTo>
                  <a:pt x="3575" y="1231"/>
                </a:lnTo>
                <a:lnTo>
                  <a:pt x="3613" y="1231"/>
                </a:lnTo>
                <a:lnTo>
                  <a:pt x="3662" y="1233"/>
                </a:lnTo>
                <a:lnTo>
                  <a:pt x="3710" y="1238"/>
                </a:lnTo>
                <a:lnTo>
                  <a:pt x="3756" y="1243"/>
                </a:lnTo>
                <a:lnTo>
                  <a:pt x="3797" y="1251"/>
                </a:lnTo>
                <a:lnTo>
                  <a:pt x="3835" y="1259"/>
                </a:lnTo>
                <a:lnTo>
                  <a:pt x="3865" y="1265"/>
                </a:lnTo>
                <a:lnTo>
                  <a:pt x="3886" y="1269"/>
                </a:lnTo>
                <a:lnTo>
                  <a:pt x="3926" y="1281"/>
                </a:lnTo>
                <a:lnTo>
                  <a:pt x="3960" y="1293"/>
                </a:lnTo>
                <a:lnTo>
                  <a:pt x="3992" y="1303"/>
                </a:lnTo>
                <a:lnTo>
                  <a:pt x="4025" y="1317"/>
                </a:lnTo>
                <a:lnTo>
                  <a:pt x="4029" y="1319"/>
                </a:lnTo>
                <a:lnTo>
                  <a:pt x="4039" y="1324"/>
                </a:lnTo>
                <a:lnTo>
                  <a:pt x="4062" y="1335"/>
                </a:lnTo>
                <a:lnTo>
                  <a:pt x="4087" y="1341"/>
                </a:lnTo>
                <a:lnTo>
                  <a:pt x="4114" y="1341"/>
                </a:lnTo>
                <a:lnTo>
                  <a:pt x="4141" y="1335"/>
                </a:lnTo>
                <a:lnTo>
                  <a:pt x="4166" y="1321"/>
                </a:lnTo>
                <a:lnTo>
                  <a:pt x="4186" y="1301"/>
                </a:lnTo>
                <a:lnTo>
                  <a:pt x="4200" y="1279"/>
                </a:lnTo>
                <a:lnTo>
                  <a:pt x="4209" y="1252"/>
                </a:lnTo>
                <a:lnTo>
                  <a:pt x="4209" y="1228"/>
                </a:lnTo>
                <a:lnTo>
                  <a:pt x="4203" y="1205"/>
                </a:lnTo>
                <a:lnTo>
                  <a:pt x="4191" y="1184"/>
                </a:lnTo>
                <a:lnTo>
                  <a:pt x="4175" y="1167"/>
                </a:lnTo>
                <a:lnTo>
                  <a:pt x="4155" y="1154"/>
                </a:lnTo>
                <a:lnTo>
                  <a:pt x="4133" y="1149"/>
                </a:lnTo>
                <a:lnTo>
                  <a:pt x="4107" y="1150"/>
                </a:lnTo>
                <a:lnTo>
                  <a:pt x="4089" y="1156"/>
                </a:lnTo>
                <a:lnTo>
                  <a:pt x="4072" y="1169"/>
                </a:lnTo>
                <a:lnTo>
                  <a:pt x="4061" y="1186"/>
                </a:lnTo>
                <a:lnTo>
                  <a:pt x="4054" y="1203"/>
                </a:lnTo>
                <a:lnTo>
                  <a:pt x="4053" y="1223"/>
                </a:lnTo>
                <a:lnTo>
                  <a:pt x="4058" y="1243"/>
                </a:lnTo>
                <a:lnTo>
                  <a:pt x="4067" y="1257"/>
                </a:lnTo>
                <a:lnTo>
                  <a:pt x="4084" y="1268"/>
                </a:lnTo>
                <a:lnTo>
                  <a:pt x="4102" y="1274"/>
                </a:lnTo>
                <a:lnTo>
                  <a:pt x="4120" y="1272"/>
                </a:lnTo>
                <a:lnTo>
                  <a:pt x="4134" y="1265"/>
                </a:lnTo>
                <a:lnTo>
                  <a:pt x="4146" y="1252"/>
                </a:lnTo>
                <a:lnTo>
                  <a:pt x="4150" y="1240"/>
                </a:lnTo>
                <a:lnTo>
                  <a:pt x="4150" y="1226"/>
                </a:lnTo>
                <a:lnTo>
                  <a:pt x="4143" y="1213"/>
                </a:lnTo>
                <a:lnTo>
                  <a:pt x="4136" y="1207"/>
                </a:lnTo>
                <a:lnTo>
                  <a:pt x="4124" y="1202"/>
                </a:lnTo>
                <a:lnTo>
                  <a:pt x="4109" y="1204"/>
                </a:lnTo>
                <a:lnTo>
                  <a:pt x="4100" y="1212"/>
                </a:lnTo>
                <a:lnTo>
                  <a:pt x="4095" y="1222"/>
                </a:lnTo>
                <a:lnTo>
                  <a:pt x="4094" y="1232"/>
                </a:lnTo>
                <a:lnTo>
                  <a:pt x="4092" y="1233"/>
                </a:lnTo>
                <a:lnTo>
                  <a:pt x="4092" y="1234"/>
                </a:lnTo>
                <a:lnTo>
                  <a:pt x="4088" y="1235"/>
                </a:lnTo>
                <a:lnTo>
                  <a:pt x="4086" y="1234"/>
                </a:lnTo>
                <a:lnTo>
                  <a:pt x="4082" y="1230"/>
                </a:lnTo>
                <a:lnTo>
                  <a:pt x="4076" y="1219"/>
                </a:lnTo>
                <a:lnTo>
                  <a:pt x="4076" y="1203"/>
                </a:lnTo>
                <a:lnTo>
                  <a:pt x="4082" y="1189"/>
                </a:lnTo>
                <a:lnTo>
                  <a:pt x="4091" y="1177"/>
                </a:lnTo>
                <a:lnTo>
                  <a:pt x="4104" y="1170"/>
                </a:lnTo>
                <a:lnTo>
                  <a:pt x="4119" y="1164"/>
                </a:lnTo>
                <a:lnTo>
                  <a:pt x="4137" y="1166"/>
                </a:lnTo>
                <a:lnTo>
                  <a:pt x="4152" y="1171"/>
                </a:lnTo>
                <a:lnTo>
                  <a:pt x="4171" y="1181"/>
                </a:lnTo>
                <a:lnTo>
                  <a:pt x="4183" y="1198"/>
                </a:lnTo>
                <a:lnTo>
                  <a:pt x="4192" y="1216"/>
                </a:lnTo>
                <a:lnTo>
                  <a:pt x="4195" y="1237"/>
                </a:lnTo>
                <a:lnTo>
                  <a:pt x="4195" y="1259"/>
                </a:lnTo>
                <a:lnTo>
                  <a:pt x="4187" y="1279"/>
                </a:lnTo>
                <a:lnTo>
                  <a:pt x="4175" y="1297"/>
                </a:lnTo>
                <a:lnTo>
                  <a:pt x="4174" y="1300"/>
                </a:lnTo>
                <a:lnTo>
                  <a:pt x="4169" y="1302"/>
                </a:lnTo>
                <a:lnTo>
                  <a:pt x="4161" y="1310"/>
                </a:lnTo>
                <a:lnTo>
                  <a:pt x="4151" y="1319"/>
                </a:lnTo>
                <a:lnTo>
                  <a:pt x="4137" y="1325"/>
                </a:lnTo>
                <a:lnTo>
                  <a:pt x="4120" y="1330"/>
                </a:lnTo>
                <a:lnTo>
                  <a:pt x="4098" y="1332"/>
                </a:lnTo>
                <a:lnTo>
                  <a:pt x="4075" y="1331"/>
                </a:lnTo>
                <a:lnTo>
                  <a:pt x="4046" y="1325"/>
                </a:lnTo>
                <a:lnTo>
                  <a:pt x="4035" y="1320"/>
                </a:lnTo>
                <a:lnTo>
                  <a:pt x="4025" y="1316"/>
                </a:lnTo>
                <a:lnTo>
                  <a:pt x="3993" y="1302"/>
                </a:lnTo>
                <a:lnTo>
                  <a:pt x="3961" y="1290"/>
                </a:lnTo>
                <a:lnTo>
                  <a:pt x="3927" y="1278"/>
                </a:lnTo>
                <a:lnTo>
                  <a:pt x="3887" y="1266"/>
                </a:lnTo>
                <a:lnTo>
                  <a:pt x="3866" y="1260"/>
                </a:lnTo>
                <a:lnTo>
                  <a:pt x="3835" y="1254"/>
                </a:lnTo>
                <a:lnTo>
                  <a:pt x="3799" y="1247"/>
                </a:lnTo>
                <a:lnTo>
                  <a:pt x="3755" y="1240"/>
                </a:lnTo>
                <a:lnTo>
                  <a:pt x="3710" y="1235"/>
                </a:lnTo>
                <a:lnTo>
                  <a:pt x="3663" y="1229"/>
                </a:lnTo>
                <a:lnTo>
                  <a:pt x="3612" y="1228"/>
                </a:lnTo>
                <a:lnTo>
                  <a:pt x="3576" y="1227"/>
                </a:lnTo>
                <a:lnTo>
                  <a:pt x="3540" y="1228"/>
                </a:lnTo>
                <a:lnTo>
                  <a:pt x="3526" y="1229"/>
                </a:lnTo>
                <a:lnTo>
                  <a:pt x="3507" y="1219"/>
                </a:lnTo>
                <a:lnTo>
                  <a:pt x="3478" y="1199"/>
                </a:lnTo>
                <a:lnTo>
                  <a:pt x="3451" y="1173"/>
                </a:lnTo>
                <a:lnTo>
                  <a:pt x="3437" y="1148"/>
                </a:lnTo>
                <a:lnTo>
                  <a:pt x="3429" y="1122"/>
                </a:lnTo>
                <a:lnTo>
                  <a:pt x="3429" y="1096"/>
                </a:lnTo>
                <a:lnTo>
                  <a:pt x="3434" y="1069"/>
                </a:lnTo>
                <a:lnTo>
                  <a:pt x="3445" y="1045"/>
                </a:lnTo>
                <a:lnTo>
                  <a:pt x="3464" y="1024"/>
                </a:lnTo>
                <a:lnTo>
                  <a:pt x="3484" y="1012"/>
                </a:lnTo>
                <a:lnTo>
                  <a:pt x="3505" y="1005"/>
                </a:lnTo>
                <a:lnTo>
                  <a:pt x="3526" y="1005"/>
                </a:lnTo>
                <a:lnTo>
                  <a:pt x="3547" y="1009"/>
                </a:lnTo>
                <a:lnTo>
                  <a:pt x="3566" y="1019"/>
                </a:lnTo>
                <a:lnTo>
                  <a:pt x="3585" y="1034"/>
                </a:lnTo>
                <a:lnTo>
                  <a:pt x="3595" y="1053"/>
                </a:lnTo>
                <a:lnTo>
                  <a:pt x="3600" y="1073"/>
                </a:lnTo>
                <a:lnTo>
                  <a:pt x="3597" y="1093"/>
                </a:lnTo>
                <a:lnTo>
                  <a:pt x="3590" y="1112"/>
                </a:lnTo>
                <a:lnTo>
                  <a:pt x="3576" y="1129"/>
                </a:lnTo>
                <a:lnTo>
                  <a:pt x="3561" y="1139"/>
                </a:lnTo>
                <a:lnTo>
                  <a:pt x="3544" y="1143"/>
                </a:lnTo>
                <a:lnTo>
                  <a:pt x="3528" y="1142"/>
                </a:lnTo>
                <a:lnTo>
                  <a:pt x="3513" y="1133"/>
                </a:lnTo>
                <a:lnTo>
                  <a:pt x="3500" y="1123"/>
                </a:lnTo>
                <a:lnTo>
                  <a:pt x="3492" y="1107"/>
                </a:lnTo>
                <a:lnTo>
                  <a:pt x="3490" y="1091"/>
                </a:lnTo>
                <a:lnTo>
                  <a:pt x="3493" y="1076"/>
                </a:lnTo>
                <a:lnTo>
                  <a:pt x="3493" y="1076"/>
                </a:lnTo>
                <a:lnTo>
                  <a:pt x="3488" y="1095"/>
                </a:lnTo>
                <a:lnTo>
                  <a:pt x="3489" y="1114"/>
                </a:lnTo>
                <a:lnTo>
                  <a:pt x="3498" y="1132"/>
                </a:lnTo>
                <a:lnTo>
                  <a:pt x="3514" y="1144"/>
                </a:lnTo>
                <a:lnTo>
                  <a:pt x="3531" y="1150"/>
                </a:lnTo>
                <a:lnTo>
                  <a:pt x="3550" y="1152"/>
                </a:lnTo>
                <a:lnTo>
                  <a:pt x="3568" y="1148"/>
                </a:lnTo>
                <a:lnTo>
                  <a:pt x="3585" y="1138"/>
                </a:lnTo>
                <a:lnTo>
                  <a:pt x="3601" y="1120"/>
                </a:lnTo>
                <a:lnTo>
                  <a:pt x="3611" y="1098"/>
                </a:lnTo>
                <a:lnTo>
                  <a:pt x="3613" y="1075"/>
                </a:lnTo>
                <a:lnTo>
                  <a:pt x="3607" y="1051"/>
                </a:lnTo>
                <a:lnTo>
                  <a:pt x="3594" y="1030"/>
                </a:lnTo>
                <a:lnTo>
                  <a:pt x="3576" y="1013"/>
                </a:lnTo>
                <a:lnTo>
                  <a:pt x="3554" y="1001"/>
                </a:lnTo>
                <a:lnTo>
                  <a:pt x="3529" y="996"/>
                </a:lnTo>
                <a:lnTo>
                  <a:pt x="3505" y="998"/>
                </a:lnTo>
                <a:lnTo>
                  <a:pt x="3482" y="1005"/>
                </a:lnTo>
                <a:lnTo>
                  <a:pt x="3460" y="1018"/>
                </a:lnTo>
                <a:lnTo>
                  <a:pt x="3440" y="1038"/>
                </a:lnTo>
                <a:lnTo>
                  <a:pt x="3427" y="1062"/>
                </a:lnTo>
                <a:lnTo>
                  <a:pt x="3420" y="1087"/>
                </a:lnTo>
                <a:lnTo>
                  <a:pt x="3417" y="1113"/>
                </a:lnTo>
                <a:lnTo>
                  <a:pt x="3420" y="1139"/>
                </a:lnTo>
                <a:lnTo>
                  <a:pt x="3430" y="1165"/>
                </a:lnTo>
                <a:lnTo>
                  <a:pt x="3444" y="1187"/>
                </a:lnTo>
                <a:lnTo>
                  <a:pt x="3447" y="1190"/>
                </a:lnTo>
                <a:lnTo>
                  <a:pt x="3452" y="1195"/>
                </a:lnTo>
                <a:lnTo>
                  <a:pt x="3460" y="1204"/>
                </a:lnTo>
                <a:lnTo>
                  <a:pt x="3473" y="1215"/>
                </a:lnTo>
                <a:lnTo>
                  <a:pt x="3490" y="1227"/>
                </a:lnTo>
                <a:lnTo>
                  <a:pt x="3496" y="1230"/>
                </a:lnTo>
                <a:lnTo>
                  <a:pt x="3476" y="1232"/>
                </a:lnTo>
                <a:lnTo>
                  <a:pt x="3456" y="1233"/>
                </a:lnTo>
                <a:lnTo>
                  <a:pt x="3444" y="1222"/>
                </a:lnTo>
                <a:lnTo>
                  <a:pt x="3430" y="1212"/>
                </a:lnTo>
                <a:lnTo>
                  <a:pt x="3421" y="1202"/>
                </a:lnTo>
                <a:lnTo>
                  <a:pt x="3413" y="1196"/>
                </a:lnTo>
                <a:lnTo>
                  <a:pt x="3410" y="1193"/>
                </a:lnTo>
                <a:lnTo>
                  <a:pt x="3384" y="1168"/>
                </a:lnTo>
                <a:lnTo>
                  <a:pt x="3360" y="1150"/>
                </a:lnTo>
                <a:lnTo>
                  <a:pt x="3338" y="1138"/>
                </a:lnTo>
                <a:lnTo>
                  <a:pt x="3318" y="1132"/>
                </a:lnTo>
                <a:lnTo>
                  <a:pt x="3302" y="1128"/>
                </a:lnTo>
                <a:lnTo>
                  <a:pt x="3290" y="1129"/>
                </a:lnTo>
                <a:lnTo>
                  <a:pt x="3283" y="1130"/>
                </a:lnTo>
                <a:lnTo>
                  <a:pt x="3281" y="1129"/>
                </a:lnTo>
                <a:lnTo>
                  <a:pt x="3261" y="1134"/>
                </a:lnTo>
                <a:lnTo>
                  <a:pt x="3245" y="1145"/>
                </a:lnTo>
                <a:lnTo>
                  <a:pt x="3232" y="1161"/>
                </a:lnTo>
                <a:lnTo>
                  <a:pt x="3225" y="1179"/>
                </a:lnTo>
                <a:lnTo>
                  <a:pt x="3225" y="1198"/>
                </a:lnTo>
                <a:lnTo>
                  <a:pt x="3231" y="1217"/>
                </a:lnTo>
                <a:lnTo>
                  <a:pt x="3242" y="1232"/>
                </a:lnTo>
                <a:lnTo>
                  <a:pt x="3260" y="1243"/>
                </a:lnTo>
                <a:lnTo>
                  <a:pt x="3280" y="1245"/>
                </a:lnTo>
                <a:lnTo>
                  <a:pt x="3295" y="1239"/>
                </a:lnTo>
                <a:lnTo>
                  <a:pt x="3307" y="1230"/>
                </a:lnTo>
                <a:lnTo>
                  <a:pt x="3314" y="1216"/>
                </a:lnTo>
                <a:lnTo>
                  <a:pt x="3315" y="1199"/>
                </a:lnTo>
                <a:lnTo>
                  <a:pt x="3312" y="1187"/>
                </a:lnTo>
                <a:lnTo>
                  <a:pt x="3304" y="1178"/>
                </a:lnTo>
                <a:lnTo>
                  <a:pt x="3294" y="1173"/>
                </a:lnTo>
                <a:lnTo>
                  <a:pt x="3281" y="1170"/>
                </a:lnTo>
                <a:lnTo>
                  <a:pt x="3267" y="1175"/>
                </a:lnTo>
                <a:lnTo>
                  <a:pt x="3259" y="1187"/>
                </a:lnTo>
                <a:lnTo>
                  <a:pt x="3259" y="1187"/>
                </a:lnTo>
                <a:lnTo>
                  <a:pt x="3266" y="1179"/>
                </a:lnTo>
                <a:lnTo>
                  <a:pt x="3278" y="1175"/>
                </a:lnTo>
                <a:lnTo>
                  <a:pt x="3293" y="1177"/>
                </a:lnTo>
                <a:lnTo>
                  <a:pt x="3304" y="1184"/>
                </a:lnTo>
                <a:lnTo>
                  <a:pt x="3308" y="1200"/>
                </a:lnTo>
                <a:lnTo>
                  <a:pt x="3309" y="1213"/>
                </a:lnTo>
                <a:lnTo>
                  <a:pt x="3300" y="1226"/>
                </a:lnTo>
                <a:lnTo>
                  <a:pt x="3290" y="1234"/>
                </a:lnTo>
                <a:lnTo>
                  <a:pt x="3277" y="1239"/>
                </a:lnTo>
                <a:lnTo>
                  <a:pt x="3259" y="1237"/>
                </a:lnTo>
                <a:lnTo>
                  <a:pt x="3245" y="1230"/>
                </a:lnTo>
                <a:lnTo>
                  <a:pt x="3233" y="1215"/>
                </a:lnTo>
                <a:lnTo>
                  <a:pt x="3228" y="1198"/>
                </a:lnTo>
                <a:lnTo>
                  <a:pt x="3229" y="1181"/>
                </a:lnTo>
                <a:lnTo>
                  <a:pt x="3235" y="1164"/>
                </a:lnTo>
                <a:lnTo>
                  <a:pt x="3246" y="1150"/>
                </a:lnTo>
                <a:lnTo>
                  <a:pt x="3260" y="1143"/>
                </a:lnTo>
                <a:lnTo>
                  <a:pt x="3278" y="1137"/>
                </a:lnTo>
                <a:lnTo>
                  <a:pt x="3305" y="1138"/>
                </a:lnTo>
                <a:lnTo>
                  <a:pt x="3330" y="1144"/>
                </a:lnTo>
                <a:lnTo>
                  <a:pt x="3356" y="1157"/>
                </a:lnTo>
                <a:lnTo>
                  <a:pt x="3383" y="1175"/>
                </a:lnTo>
                <a:lnTo>
                  <a:pt x="3411" y="1202"/>
                </a:lnTo>
                <a:lnTo>
                  <a:pt x="3436" y="1223"/>
                </a:lnTo>
                <a:lnTo>
                  <a:pt x="3451" y="1234"/>
                </a:lnTo>
                <a:lnTo>
                  <a:pt x="3450" y="1234"/>
                </a:lnTo>
                <a:lnTo>
                  <a:pt x="3430" y="1236"/>
                </a:lnTo>
                <a:lnTo>
                  <a:pt x="3411" y="1237"/>
                </a:lnTo>
                <a:lnTo>
                  <a:pt x="3402" y="1241"/>
                </a:lnTo>
                <a:lnTo>
                  <a:pt x="3398" y="1241"/>
                </a:lnTo>
                <a:lnTo>
                  <a:pt x="3395" y="1241"/>
                </a:lnTo>
                <a:lnTo>
                  <a:pt x="3385" y="1242"/>
                </a:lnTo>
                <a:lnTo>
                  <a:pt x="3368" y="1245"/>
                </a:lnTo>
                <a:lnTo>
                  <a:pt x="3345" y="1249"/>
                </a:lnTo>
                <a:lnTo>
                  <a:pt x="3320" y="1254"/>
                </a:lnTo>
                <a:lnTo>
                  <a:pt x="3290" y="1261"/>
                </a:lnTo>
                <a:lnTo>
                  <a:pt x="3258" y="1269"/>
                </a:lnTo>
                <a:lnTo>
                  <a:pt x="3223" y="1278"/>
                </a:lnTo>
                <a:lnTo>
                  <a:pt x="3187" y="1287"/>
                </a:lnTo>
                <a:lnTo>
                  <a:pt x="3133" y="1304"/>
                </a:lnTo>
                <a:lnTo>
                  <a:pt x="3079" y="1316"/>
                </a:lnTo>
                <a:lnTo>
                  <a:pt x="3028" y="1324"/>
                </a:lnTo>
                <a:lnTo>
                  <a:pt x="2991" y="1325"/>
                </a:lnTo>
                <a:lnTo>
                  <a:pt x="2960" y="1321"/>
                </a:lnTo>
                <a:lnTo>
                  <a:pt x="2935" y="1316"/>
                </a:lnTo>
                <a:lnTo>
                  <a:pt x="2920" y="1307"/>
                </a:lnTo>
                <a:lnTo>
                  <a:pt x="2903" y="1294"/>
                </a:lnTo>
                <a:lnTo>
                  <a:pt x="2892" y="1278"/>
                </a:lnTo>
                <a:lnTo>
                  <a:pt x="2885" y="1260"/>
                </a:lnTo>
                <a:lnTo>
                  <a:pt x="2885" y="1243"/>
                </a:lnTo>
                <a:lnTo>
                  <a:pt x="2889" y="1228"/>
                </a:lnTo>
                <a:lnTo>
                  <a:pt x="2896" y="1214"/>
                </a:lnTo>
                <a:lnTo>
                  <a:pt x="2909" y="1203"/>
                </a:lnTo>
                <a:lnTo>
                  <a:pt x="2923" y="1197"/>
                </a:lnTo>
                <a:lnTo>
                  <a:pt x="2938" y="1197"/>
                </a:lnTo>
                <a:lnTo>
                  <a:pt x="2939" y="1199"/>
                </a:lnTo>
                <a:lnTo>
                  <a:pt x="2954" y="1205"/>
                </a:lnTo>
                <a:lnTo>
                  <a:pt x="2962" y="1218"/>
                </a:lnTo>
                <a:lnTo>
                  <a:pt x="2965" y="1235"/>
                </a:lnTo>
                <a:lnTo>
                  <a:pt x="2960" y="1246"/>
                </a:lnTo>
                <a:lnTo>
                  <a:pt x="2950" y="1255"/>
                </a:lnTo>
                <a:lnTo>
                  <a:pt x="2937" y="1257"/>
                </a:lnTo>
                <a:lnTo>
                  <a:pt x="2931" y="1254"/>
                </a:lnTo>
                <a:lnTo>
                  <a:pt x="2926" y="1251"/>
                </a:lnTo>
                <a:lnTo>
                  <a:pt x="2923" y="1246"/>
                </a:lnTo>
                <a:lnTo>
                  <a:pt x="2920" y="1240"/>
                </a:lnTo>
                <a:lnTo>
                  <a:pt x="2921" y="1234"/>
                </a:lnTo>
                <a:lnTo>
                  <a:pt x="2923" y="1229"/>
                </a:lnTo>
                <a:lnTo>
                  <a:pt x="2924" y="1225"/>
                </a:lnTo>
                <a:lnTo>
                  <a:pt x="2928" y="1222"/>
                </a:lnTo>
                <a:lnTo>
                  <a:pt x="2932" y="1221"/>
                </a:lnTo>
                <a:lnTo>
                  <a:pt x="2938" y="1221"/>
                </a:lnTo>
                <a:lnTo>
                  <a:pt x="2943" y="1221"/>
                </a:lnTo>
                <a:lnTo>
                  <a:pt x="2941" y="1221"/>
                </a:lnTo>
                <a:lnTo>
                  <a:pt x="2937" y="1219"/>
                </a:lnTo>
                <a:lnTo>
                  <a:pt x="2932" y="1218"/>
                </a:lnTo>
                <a:lnTo>
                  <a:pt x="2926" y="1220"/>
                </a:lnTo>
                <a:lnTo>
                  <a:pt x="2921" y="1223"/>
                </a:lnTo>
                <a:lnTo>
                  <a:pt x="2918" y="1229"/>
                </a:lnTo>
                <a:lnTo>
                  <a:pt x="2917" y="1234"/>
                </a:lnTo>
                <a:lnTo>
                  <a:pt x="2918" y="1246"/>
                </a:lnTo>
                <a:lnTo>
                  <a:pt x="2925" y="1253"/>
                </a:lnTo>
                <a:lnTo>
                  <a:pt x="2934" y="1260"/>
                </a:lnTo>
                <a:lnTo>
                  <a:pt x="2950" y="1256"/>
                </a:lnTo>
                <a:lnTo>
                  <a:pt x="2961" y="1249"/>
                </a:lnTo>
                <a:lnTo>
                  <a:pt x="2966" y="1235"/>
                </a:lnTo>
                <a:lnTo>
                  <a:pt x="2966" y="1222"/>
                </a:lnTo>
                <a:lnTo>
                  <a:pt x="2960" y="1210"/>
                </a:lnTo>
                <a:lnTo>
                  <a:pt x="2950" y="1201"/>
                </a:lnTo>
                <a:lnTo>
                  <a:pt x="2940" y="1197"/>
                </a:lnTo>
                <a:lnTo>
                  <a:pt x="2937" y="1196"/>
                </a:lnTo>
                <a:lnTo>
                  <a:pt x="2938" y="1197"/>
                </a:lnTo>
                <a:lnTo>
                  <a:pt x="2924" y="1196"/>
                </a:lnTo>
                <a:lnTo>
                  <a:pt x="2908" y="1201"/>
                </a:lnTo>
                <a:lnTo>
                  <a:pt x="2896" y="1212"/>
                </a:lnTo>
                <a:lnTo>
                  <a:pt x="2886" y="1227"/>
                </a:lnTo>
                <a:lnTo>
                  <a:pt x="2881" y="1243"/>
                </a:lnTo>
                <a:lnTo>
                  <a:pt x="2883" y="1263"/>
                </a:lnTo>
                <a:lnTo>
                  <a:pt x="2888" y="1281"/>
                </a:lnTo>
                <a:lnTo>
                  <a:pt x="2899" y="1297"/>
                </a:lnTo>
                <a:lnTo>
                  <a:pt x="2916" y="1310"/>
                </a:lnTo>
                <a:lnTo>
                  <a:pt x="2936" y="1319"/>
                </a:lnTo>
                <a:lnTo>
                  <a:pt x="2960" y="1325"/>
                </a:lnTo>
                <a:lnTo>
                  <a:pt x="2991" y="1328"/>
                </a:lnTo>
                <a:lnTo>
                  <a:pt x="3028" y="1326"/>
                </a:lnTo>
                <a:lnTo>
                  <a:pt x="3080" y="1319"/>
                </a:lnTo>
                <a:lnTo>
                  <a:pt x="3134" y="1308"/>
                </a:lnTo>
                <a:lnTo>
                  <a:pt x="3189" y="1292"/>
                </a:lnTo>
                <a:lnTo>
                  <a:pt x="3223" y="1281"/>
                </a:lnTo>
                <a:lnTo>
                  <a:pt x="3259" y="1272"/>
                </a:lnTo>
                <a:lnTo>
                  <a:pt x="3290" y="1265"/>
                </a:lnTo>
                <a:lnTo>
                  <a:pt x="3321" y="1257"/>
                </a:lnTo>
                <a:lnTo>
                  <a:pt x="3346" y="1254"/>
                </a:lnTo>
                <a:lnTo>
                  <a:pt x="3368" y="1248"/>
                </a:lnTo>
                <a:lnTo>
                  <a:pt x="3384" y="1246"/>
                </a:lnTo>
                <a:lnTo>
                  <a:pt x="3395" y="1245"/>
                </a:lnTo>
                <a:lnTo>
                  <a:pt x="3399" y="1245"/>
                </a:lnTo>
                <a:lnTo>
                  <a:pt x="3402" y="1244"/>
                </a:lnTo>
                <a:lnTo>
                  <a:pt x="3413" y="1243"/>
                </a:lnTo>
                <a:lnTo>
                  <a:pt x="3429" y="1241"/>
                </a:lnTo>
                <a:lnTo>
                  <a:pt x="3451" y="1238"/>
                </a:lnTo>
                <a:lnTo>
                  <a:pt x="3457" y="1237"/>
                </a:lnTo>
                <a:lnTo>
                  <a:pt x="3457" y="1238"/>
                </a:lnTo>
                <a:lnTo>
                  <a:pt x="3476" y="1249"/>
                </a:lnTo>
                <a:lnTo>
                  <a:pt x="3491" y="1255"/>
                </a:lnTo>
                <a:lnTo>
                  <a:pt x="3475" y="1245"/>
                </a:lnTo>
                <a:lnTo>
                  <a:pt x="3461" y="1237"/>
                </a:lnTo>
                <a:lnTo>
                  <a:pt x="3477" y="1235"/>
                </a:lnTo>
                <a:lnTo>
                  <a:pt x="3501" y="1233"/>
                </a:lnTo>
                <a:lnTo>
                  <a:pt x="3511" y="1239"/>
                </a:lnTo>
                <a:lnTo>
                  <a:pt x="3540" y="1250"/>
                </a:lnTo>
                <a:lnTo>
                  <a:pt x="3571" y="1259"/>
                </a:lnTo>
                <a:lnTo>
                  <a:pt x="3610" y="1266"/>
                </a:lnTo>
                <a:lnTo>
                  <a:pt x="3646" y="1270"/>
                </a:lnTo>
                <a:lnTo>
                  <a:pt x="3642" y="1271"/>
                </a:lnTo>
                <a:lnTo>
                  <a:pt x="3609" y="1279"/>
                </a:lnTo>
                <a:lnTo>
                  <a:pt x="3575" y="1288"/>
                </a:lnTo>
                <a:lnTo>
                  <a:pt x="3537" y="1302"/>
                </a:lnTo>
                <a:lnTo>
                  <a:pt x="3497" y="1322"/>
                </a:lnTo>
                <a:lnTo>
                  <a:pt x="3456" y="1345"/>
                </a:lnTo>
                <a:lnTo>
                  <a:pt x="3414" y="1373"/>
                </a:lnTo>
                <a:lnTo>
                  <a:pt x="3375" y="1410"/>
                </a:lnTo>
                <a:lnTo>
                  <a:pt x="3334" y="1452"/>
                </a:lnTo>
                <a:lnTo>
                  <a:pt x="3298" y="1503"/>
                </a:lnTo>
                <a:lnTo>
                  <a:pt x="3270" y="1541"/>
                </a:lnTo>
                <a:close/>
                <a:moveTo>
                  <a:pt x="1280" y="1541"/>
                </a:moveTo>
                <a:lnTo>
                  <a:pt x="1284" y="1541"/>
                </a:lnTo>
                <a:lnTo>
                  <a:pt x="1279" y="1507"/>
                </a:lnTo>
                <a:lnTo>
                  <a:pt x="1279" y="1462"/>
                </a:lnTo>
                <a:lnTo>
                  <a:pt x="1290" y="1421"/>
                </a:lnTo>
                <a:lnTo>
                  <a:pt x="1307" y="1382"/>
                </a:lnTo>
                <a:lnTo>
                  <a:pt x="1334" y="1350"/>
                </a:lnTo>
                <a:lnTo>
                  <a:pt x="1365" y="1324"/>
                </a:lnTo>
                <a:lnTo>
                  <a:pt x="1401" y="1301"/>
                </a:lnTo>
                <a:lnTo>
                  <a:pt x="1440" y="1287"/>
                </a:lnTo>
                <a:lnTo>
                  <a:pt x="1480" y="1278"/>
                </a:lnTo>
                <a:lnTo>
                  <a:pt x="1521" y="1280"/>
                </a:lnTo>
                <a:lnTo>
                  <a:pt x="1563" y="1288"/>
                </a:lnTo>
                <a:lnTo>
                  <a:pt x="1602" y="1307"/>
                </a:lnTo>
                <a:lnTo>
                  <a:pt x="1562" y="1286"/>
                </a:lnTo>
                <a:lnTo>
                  <a:pt x="1519" y="1279"/>
                </a:lnTo>
                <a:lnTo>
                  <a:pt x="1476" y="1277"/>
                </a:lnTo>
                <a:lnTo>
                  <a:pt x="1432" y="1286"/>
                </a:lnTo>
                <a:lnTo>
                  <a:pt x="1392" y="1303"/>
                </a:lnTo>
                <a:lnTo>
                  <a:pt x="1356" y="1326"/>
                </a:lnTo>
                <a:lnTo>
                  <a:pt x="1325" y="1355"/>
                </a:lnTo>
                <a:lnTo>
                  <a:pt x="1299" y="1391"/>
                </a:lnTo>
                <a:lnTo>
                  <a:pt x="1282" y="1431"/>
                </a:lnTo>
                <a:lnTo>
                  <a:pt x="1274" y="1476"/>
                </a:lnTo>
                <a:lnTo>
                  <a:pt x="1276" y="1518"/>
                </a:lnTo>
                <a:lnTo>
                  <a:pt x="1280" y="1541"/>
                </a:lnTo>
                <a:close/>
                <a:moveTo>
                  <a:pt x="3948" y="1541"/>
                </a:moveTo>
                <a:lnTo>
                  <a:pt x="3956" y="1541"/>
                </a:lnTo>
                <a:lnTo>
                  <a:pt x="3957" y="1538"/>
                </a:lnTo>
                <a:lnTo>
                  <a:pt x="3960" y="1500"/>
                </a:lnTo>
                <a:lnTo>
                  <a:pt x="3953" y="1464"/>
                </a:lnTo>
                <a:lnTo>
                  <a:pt x="3941" y="1427"/>
                </a:lnTo>
                <a:lnTo>
                  <a:pt x="3924" y="1394"/>
                </a:lnTo>
                <a:lnTo>
                  <a:pt x="3899" y="1365"/>
                </a:lnTo>
                <a:lnTo>
                  <a:pt x="3879" y="1347"/>
                </a:lnTo>
                <a:lnTo>
                  <a:pt x="3856" y="1331"/>
                </a:lnTo>
                <a:lnTo>
                  <a:pt x="3829" y="1318"/>
                </a:lnTo>
                <a:lnTo>
                  <a:pt x="3798" y="1307"/>
                </a:lnTo>
                <a:lnTo>
                  <a:pt x="3762" y="1302"/>
                </a:lnTo>
                <a:lnTo>
                  <a:pt x="3724" y="1300"/>
                </a:lnTo>
                <a:lnTo>
                  <a:pt x="3684" y="1302"/>
                </a:lnTo>
                <a:lnTo>
                  <a:pt x="3640" y="1313"/>
                </a:lnTo>
                <a:lnTo>
                  <a:pt x="3594" y="1329"/>
                </a:lnTo>
                <a:lnTo>
                  <a:pt x="3547" y="1354"/>
                </a:lnTo>
                <a:lnTo>
                  <a:pt x="3497" y="1385"/>
                </a:lnTo>
                <a:lnTo>
                  <a:pt x="3446" y="1428"/>
                </a:lnTo>
                <a:lnTo>
                  <a:pt x="3414" y="1463"/>
                </a:lnTo>
                <a:lnTo>
                  <a:pt x="3462" y="1419"/>
                </a:lnTo>
                <a:lnTo>
                  <a:pt x="3511" y="1384"/>
                </a:lnTo>
                <a:lnTo>
                  <a:pt x="3557" y="1356"/>
                </a:lnTo>
                <a:lnTo>
                  <a:pt x="3602" y="1337"/>
                </a:lnTo>
                <a:lnTo>
                  <a:pt x="3646" y="1324"/>
                </a:lnTo>
                <a:lnTo>
                  <a:pt x="3688" y="1316"/>
                </a:lnTo>
                <a:lnTo>
                  <a:pt x="3729" y="1314"/>
                </a:lnTo>
                <a:lnTo>
                  <a:pt x="3764" y="1316"/>
                </a:lnTo>
                <a:lnTo>
                  <a:pt x="3800" y="1323"/>
                </a:lnTo>
                <a:lnTo>
                  <a:pt x="3829" y="1333"/>
                </a:lnTo>
                <a:lnTo>
                  <a:pt x="3857" y="1346"/>
                </a:lnTo>
                <a:lnTo>
                  <a:pt x="3880" y="1360"/>
                </a:lnTo>
                <a:lnTo>
                  <a:pt x="3899" y="1378"/>
                </a:lnTo>
                <a:lnTo>
                  <a:pt x="3913" y="1395"/>
                </a:lnTo>
                <a:lnTo>
                  <a:pt x="3932" y="1424"/>
                </a:lnTo>
                <a:lnTo>
                  <a:pt x="3945" y="1458"/>
                </a:lnTo>
                <a:lnTo>
                  <a:pt x="3952" y="1493"/>
                </a:lnTo>
                <a:lnTo>
                  <a:pt x="3950" y="1529"/>
                </a:lnTo>
                <a:lnTo>
                  <a:pt x="3948" y="1541"/>
                </a:lnTo>
                <a:close/>
                <a:moveTo>
                  <a:pt x="3825" y="1541"/>
                </a:moveTo>
                <a:lnTo>
                  <a:pt x="3825" y="1541"/>
                </a:lnTo>
                <a:lnTo>
                  <a:pt x="3827" y="1537"/>
                </a:lnTo>
                <a:lnTo>
                  <a:pt x="3827" y="1534"/>
                </a:lnTo>
                <a:lnTo>
                  <a:pt x="3825" y="1541"/>
                </a:lnTo>
                <a:close/>
                <a:moveTo>
                  <a:pt x="3396" y="1541"/>
                </a:moveTo>
                <a:lnTo>
                  <a:pt x="3416" y="1541"/>
                </a:lnTo>
                <a:lnTo>
                  <a:pt x="3431" y="1521"/>
                </a:lnTo>
                <a:lnTo>
                  <a:pt x="3441" y="1508"/>
                </a:lnTo>
                <a:lnTo>
                  <a:pt x="3450" y="1498"/>
                </a:lnTo>
                <a:lnTo>
                  <a:pt x="3480" y="1470"/>
                </a:lnTo>
                <a:lnTo>
                  <a:pt x="3515" y="1446"/>
                </a:lnTo>
                <a:lnTo>
                  <a:pt x="3550" y="1427"/>
                </a:lnTo>
                <a:lnTo>
                  <a:pt x="3579" y="1415"/>
                </a:lnTo>
                <a:lnTo>
                  <a:pt x="3607" y="1409"/>
                </a:lnTo>
                <a:lnTo>
                  <a:pt x="3631" y="1409"/>
                </a:lnTo>
                <a:lnTo>
                  <a:pt x="3650" y="1414"/>
                </a:lnTo>
                <a:lnTo>
                  <a:pt x="3663" y="1422"/>
                </a:lnTo>
                <a:lnTo>
                  <a:pt x="3672" y="1429"/>
                </a:lnTo>
                <a:lnTo>
                  <a:pt x="3679" y="1435"/>
                </a:lnTo>
                <a:lnTo>
                  <a:pt x="3686" y="1448"/>
                </a:lnTo>
                <a:lnTo>
                  <a:pt x="3687" y="1462"/>
                </a:lnTo>
                <a:lnTo>
                  <a:pt x="3686" y="1466"/>
                </a:lnTo>
                <a:lnTo>
                  <a:pt x="3685" y="1466"/>
                </a:lnTo>
                <a:lnTo>
                  <a:pt x="3666" y="1485"/>
                </a:lnTo>
                <a:lnTo>
                  <a:pt x="3664" y="1490"/>
                </a:lnTo>
                <a:lnTo>
                  <a:pt x="3652" y="1491"/>
                </a:lnTo>
                <a:lnTo>
                  <a:pt x="3638" y="1487"/>
                </a:lnTo>
                <a:lnTo>
                  <a:pt x="3629" y="1480"/>
                </a:lnTo>
                <a:lnTo>
                  <a:pt x="3626" y="1471"/>
                </a:lnTo>
                <a:lnTo>
                  <a:pt x="3625" y="1460"/>
                </a:lnTo>
                <a:lnTo>
                  <a:pt x="3625" y="1452"/>
                </a:lnTo>
                <a:lnTo>
                  <a:pt x="3627" y="1445"/>
                </a:lnTo>
                <a:lnTo>
                  <a:pt x="3628" y="1443"/>
                </a:lnTo>
                <a:lnTo>
                  <a:pt x="3626" y="1444"/>
                </a:lnTo>
                <a:lnTo>
                  <a:pt x="3621" y="1448"/>
                </a:lnTo>
                <a:lnTo>
                  <a:pt x="3615" y="1456"/>
                </a:lnTo>
                <a:lnTo>
                  <a:pt x="3611" y="1466"/>
                </a:lnTo>
                <a:lnTo>
                  <a:pt x="3609" y="1480"/>
                </a:lnTo>
                <a:lnTo>
                  <a:pt x="3612" y="1494"/>
                </a:lnTo>
                <a:lnTo>
                  <a:pt x="3622" y="1509"/>
                </a:lnTo>
                <a:lnTo>
                  <a:pt x="3635" y="1520"/>
                </a:lnTo>
                <a:lnTo>
                  <a:pt x="3650" y="1523"/>
                </a:lnTo>
                <a:lnTo>
                  <a:pt x="3650" y="1523"/>
                </a:lnTo>
                <a:lnTo>
                  <a:pt x="3647" y="1533"/>
                </a:lnTo>
                <a:lnTo>
                  <a:pt x="3646" y="1541"/>
                </a:lnTo>
                <a:lnTo>
                  <a:pt x="3649" y="1541"/>
                </a:lnTo>
                <a:lnTo>
                  <a:pt x="3650" y="1533"/>
                </a:lnTo>
                <a:lnTo>
                  <a:pt x="3653" y="1522"/>
                </a:lnTo>
                <a:lnTo>
                  <a:pt x="3667" y="1521"/>
                </a:lnTo>
                <a:lnTo>
                  <a:pt x="3683" y="1516"/>
                </a:lnTo>
                <a:lnTo>
                  <a:pt x="3697" y="1506"/>
                </a:lnTo>
                <a:lnTo>
                  <a:pt x="3711" y="1493"/>
                </a:lnTo>
                <a:lnTo>
                  <a:pt x="3718" y="1478"/>
                </a:lnTo>
                <a:lnTo>
                  <a:pt x="3723" y="1459"/>
                </a:lnTo>
                <a:lnTo>
                  <a:pt x="3722" y="1450"/>
                </a:lnTo>
                <a:lnTo>
                  <a:pt x="3742" y="1447"/>
                </a:lnTo>
                <a:lnTo>
                  <a:pt x="3767" y="1449"/>
                </a:lnTo>
                <a:lnTo>
                  <a:pt x="3790" y="1461"/>
                </a:lnTo>
                <a:lnTo>
                  <a:pt x="3810" y="1475"/>
                </a:lnTo>
                <a:lnTo>
                  <a:pt x="3824" y="1497"/>
                </a:lnTo>
                <a:lnTo>
                  <a:pt x="3828" y="1517"/>
                </a:lnTo>
                <a:lnTo>
                  <a:pt x="3828" y="1510"/>
                </a:lnTo>
                <a:lnTo>
                  <a:pt x="3823" y="1492"/>
                </a:lnTo>
                <a:lnTo>
                  <a:pt x="3811" y="1474"/>
                </a:lnTo>
                <a:lnTo>
                  <a:pt x="3793" y="1459"/>
                </a:lnTo>
                <a:lnTo>
                  <a:pt x="3773" y="1450"/>
                </a:lnTo>
                <a:lnTo>
                  <a:pt x="3751" y="1446"/>
                </a:lnTo>
                <a:lnTo>
                  <a:pt x="3731" y="1446"/>
                </a:lnTo>
                <a:lnTo>
                  <a:pt x="3721" y="1449"/>
                </a:lnTo>
                <a:lnTo>
                  <a:pt x="3719" y="1436"/>
                </a:lnTo>
                <a:lnTo>
                  <a:pt x="3708" y="1414"/>
                </a:lnTo>
                <a:lnTo>
                  <a:pt x="3698" y="1403"/>
                </a:lnTo>
                <a:lnTo>
                  <a:pt x="3683" y="1393"/>
                </a:lnTo>
                <a:lnTo>
                  <a:pt x="3663" y="1382"/>
                </a:lnTo>
                <a:lnTo>
                  <a:pt x="3636" y="1377"/>
                </a:lnTo>
                <a:lnTo>
                  <a:pt x="3603" y="1379"/>
                </a:lnTo>
                <a:lnTo>
                  <a:pt x="3572" y="1386"/>
                </a:lnTo>
                <a:lnTo>
                  <a:pt x="3538" y="1403"/>
                </a:lnTo>
                <a:lnTo>
                  <a:pt x="3535" y="1405"/>
                </a:lnTo>
                <a:lnTo>
                  <a:pt x="3539" y="1401"/>
                </a:lnTo>
                <a:lnTo>
                  <a:pt x="3521" y="1415"/>
                </a:lnTo>
                <a:lnTo>
                  <a:pt x="3506" y="1425"/>
                </a:lnTo>
                <a:lnTo>
                  <a:pt x="3474" y="1452"/>
                </a:lnTo>
                <a:lnTo>
                  <a:pt x="3443" y="1482"/>
                </a:lnTo>
                <a:lnTo>
                  <a:pt x="3409" y="1521"/>
                </a:lnTo>
                <a:lnTo>
                  <a:pt x="3396" y="1541"/>
                </a:lnTo>
                <a:close/>
                <a:moveTo>
                  <a:pt x="1447" y="1541"/>
                </a:moveTo>
                <a:lnTo>
                  <a:pt x="1461" y="1541"/>
                </a:lnTo>
                <a:lnTo>
                  <a:pt x="1459" y="1532"/>
                </a:lnTo>
                <a:lnTo>
                  <a:pt x="1456" y="1506"/>
                </a:lnTo>
                <a:lnTo>
                  <a:pt x="1458" y="1477"/>
                </a:lnTo>
                <a:lnTo>
                  <a:pt x="1458" y="1474"/>
                </a:lnTo>
                <a:lnTo>
                  <a:pt x="1472" y="1450"/>
                </a:lnTo>
                <a:lnTo>
                  <a:pt x="1493" y="1426"/>
                </a:lnTo>
                <a:lnTo>
                  <a:pt x="1520" y="1410"/>
                </a:lnTo>
                <a:lnTo>
                  <a:pt x="1546" y="1398"/>
                </a:lnTo>
                <a:lnTo>
                  <a:pt x="1572" y="1392"/>
                </a:lnTo>
                <a:lnTo>
                  <a:pt x="1593" y="1392"/>
                </a:lnTo>
                <a:lnTo>
                  <a:pt x="1608" y="1396"/>
                </a:lnTo>
                <a:lnTo>
                  <a:pt x="1614" y="1398"/>
                </a:lnTo>
                <a:lnTo>
                  <a:pt x="1622" y="1400"/>
                </a:lnTo>
                <a:lnTo>
                  <a:pt x="1629" y="1400"/>
                </a:lnTo>
                <a:lnTo>
                  <a:pt x="1635" y="1400"/>
                </a:lnTo>
                <a:lnTo>
                  <a:pt x="1641" y="1398"/>
                </a:lnTo>
                <a:lnTo>
                  <a:pt x="1646" y="1395"/>
                </a:lnTo>
                <a:lnTo>
                  <a:pt x="1650" y="1391"/>
                </a:lnTo>
                <a:lnTo>
                  <a:pt x="1654" y="1387"/>
                </a:lnTo>
                <a:lnTo>
                  <a:pt x="1656" y="1383"/>
                </a:lnTo>
                <a:lnTo>
                  <a:pt x="1658" y="1378"/>
                </a:lnTo>
                <a:lnTo>
                  <a:pt x="1667" y="1385"/>
                </a:lnTo>
                <a:lnTo>
                  <a:pt x="1675" y="1390"/>
                </a:lnTo>
                <a:lnTo>
                  <a:pt x="1690" y="1406"/>
                </a:lnTo>
                <a:lnTo>
                  <a:pt x="1697" y="1418"/>
                </a:lnTo>
                <a:lnTo>
                  <a:pt x="1700" y="1426"/>
                </a:lnTo>
                <a:lnTo>
                  <a:pt x="1705" y="1431"/>
                </a:lnTo>
                <a:lnTo>
                  <a:pt x="1709" y="1436"/>
                </a:lnTo>
                <a:lnTo>
                  <a:pt x="1716" y="1440"/>
                </a:lnTo>
                <a:lnTo>
                  <a:pt x="1721" y="1444"/>
                </a:lnTo>
                <a:lnTo>
                  <a:pt x="1725" y="1446"/>
                </a:lnTo>
                <a:lnTo>
                  <a:pt x="1731" y="1445"/>
                </a:lnTo>
                <a:lnTo>
                  <a:pt x="1736" y="1446"/>
                </a:lnTo>
                <a:lnTo>
                  <a:pt x="1742" y="1443"/>
                </a:lnTo>
                <a:lnTo>
                  <a:pt x="1746" y="1439"/>
                </a:lnTo>
                <a:lnTo>
                  <a:pt x="1749" y="1434"/>
                </a:lnTo>
                <a:lnTo>
                  <a:pt x="1752" y="1427"/>
                </a:lnTo>
                <a:lnTo>
                  <a:pt x="1754" y="1410"/>
                </a:lnTo>
                <a:lnTo>
                  <a:pt x="1747" y="1391"/>
                </a:lnTo>
                <a:lnTo>
                  <a:pt x="1744" y="1383"/>
                </a:lnTo>
                <a:lnTo>
                  <a:pt x="1732" y="1372"/>
                </a:lnTo>
                <a:lnTo>
                  <a:pt x="1720" y="1358"/>
                </a:lnTo>
                <a:lnTo>
                  <a:pt x="1699" y="1345"/>
                </a:lnTo>
                <a:lnTo>
                  <a:pt x="1668" y="1333"/>
                </a:lnTo>
                <a:lnTo>
                  <a:pt x="1633" y="1327"/>
                </a:lnTo>
                <a:lnTo>
                  <a:pt x="1594" y="1330"/>
                </a:lnTo>
                <a:lnTo>
                  <a:pt x="1565" y="1336"/>
                </a:lnTo>
                <a:lnTo>
                  <a:pt x="1538" y="1348"/>
                </a:lnTo>
                <a:lnTo>
                  <a:pt x="1515" y="1365"/>
                </a:lnTo>
                <a:lnTo>
                  <a:pt x="1491" y="1383"/>
                </a:lnTo>
                <a:lnTo>
                  <a:pt x="1472" y="1405"/>
                </a:lnTo>
                <a:lnTo>
                  <a:pt x="1465" y="1416"/>
                </a:lnTo>
                <a:lnTo>
                  <a:pt x="1457" y="1428"/>
                </a:lnTo>
                <a:lnTo>
                  <a:pt x="1447" y="1453"/>
                </a:lnTo>
                <a:lnTo>
                  <a:pt x="1447" y="1454"/>
                </a:lnTo>
                <a:lnTo>
                  <a:pt x="1447" y="1454"/>
                </a:lnTo>
                <a:lnTo>
                  <a:pt x="1447" y="1455"/>
                </a:lnTo>
                <a:lnTo>
                  <a:pt x="1447" y="1457"/>
                </a:lnTo>
                <a:lnTo>
                  <a:pt x="1440" y="1478"/>
                </a:lnTo>
                <a:lnTo>
                  <a:pt x="1439" y="1501"/>
                </a:lnTo>
                <a:lnTo>
                  <a:pt x="1441" y="1513"/>
                </a:lnTo>
                <a:lnTo>
                  <a:pt x="1441" y="1518"/>
                </a:lnTo>
                <a:lnTo>
                  <a:pt x="1442" y="1523"/>
                </a:lnTo>
                <a:lnTo>
                  <a:pt x="1444" y="1536"/>
                </a:lnTo>
                <a:lnTo>
                  <a:pt x="1447" y="1541"/>
                </a:lnTo>
                <a:close/>
                <a:moveTo>
                  <a:pt x="361" y="1541"/>
                </a:moveTo>
                <a:lnTo>
                  <a:pt x="360" y="1533"/>
                </a:lnTo>
                <a:lnTo>
                  <a:pt x="355" y="1500"/>
                </a:lnTo>
                <a:lnTo>
                  <a:pt x="340" y="1470"/>
                </a:lnTo>
                <a:lnTo>
                  <a:pt x="321" y="1442"/>
                </a:lnTo>
                <a:lnTo>
                  <a:pt x="297" y="1420"/>
                </a:lnTo>
                <a:lnTo>
                  <a:pt x="268" y="1401"/>
                </a:lnTo>
                <a:lnTo>
                  <a:pt x="236" y="1391"/>
                </a:lnTo>
                <a:lnTo>
                  <a:pt x="200" y="1386"/>
                </a:lnTo>
                <a:lnTo>
                  <a:pt x="182" y="1390"/>
                </a:lnTo>
                <a:lnTo>
                  <a:pt x="216" y="1390"/>
                </a:lnTo>
                <a:lnTo>
                  <a:pt x="247" y="1397"/>
                </a:lnTo>
                <a:lnTo>
                  <a:pt x="277" y="1412"/>
                </a:lnTo>
                <a:lnTo>
                  <a:pt x="303" y="1430"/>
                </a:lnTo>
                <a:lnTo>
                  <a:pt x="324" y="1453"/>
                </a:lnTo>
                <a:lnTo>
                  <a:pt x="340" y="1482"/>
                </a:lnTo>
                <a:lnTo>
                  <a:pt x="350" y="1512"/>
                </a:lnTo>
                <a:lnTo>
                  <a:pt x="355" y="1541"/>
                </a:lnTo>
                <a:lnTo>
                  <a:pt x="361" y="1541"/>
                </a:lnTo>
                <a:close/>
                <a:moveTo>
                  <a:pt x="289" y="1541"/>
                </a:moveTo>
                <a:lnTo>
                  <a:pt x="265" y="1518"/>
                </a:lnTo>
                <a:lnTo>
                  <a:pt x="186" y="1450"/>
                </a:lnTo>
                <a:lnTo>
                  <a:pt x="107" y="1389"/>
                </a:lnTo>
                <a:lnTo>
                  <a:pt x="28" y="1339"/>
                </a:lnTo>
                <a:lnTo>
                  <a:pt x="0" y="1323"/>
                </a:lnTo>
                <a:lnTo>
                  <a:pt x="0" y="1371"/>
                </a:lnTo>
                <a:lnTo>
                  <a:pt x="20" y="1381"/>
                </a:lnTo>
                <a:lnTo>
                  <a:pt x="102" y="1431"/>
                </a:lnTo>
                <a:lnTo>
                  <a:pt x="186" y="1490"/>
                </a:lnTo>
                <a:lnTo>
                  <a:pt x="247" y="1541"/>
                </a:lnTo>
                <a:lnTo>
                  <a:pt x="289" y="1541"/>
                </a:lnTo>
                <a:close/>
                <a:moveTo>
                  <a:pt x="108" y="1541"/>
                </a:moveTo>
                <a:lnTo>
                  <a:pt x="88" y="1538"/>
                </a:lnTo>
                <a:lnTo>
                  <a:pt x="43" y="1536"/>
                </a:lnTo>
                <a:lnTo>
                  <a:pt x="0" y="1538"/>
                </a:lnTo>
                <a:lnTo>
                  <a:pt x="0" y="1538"/>
                </a:lnTo>
                <a:lnTo>
                  <a:pt x="0" y="1541"/>
                </a:lnTo>
                <a:lnTo>
                  <a:pt x="108" y="1541"/>
                </a:lnTo>
                <a:close/>
                <a:moveTo>
                  <a:pt x="3370" y="1541"/>
                </a:moveTo>
                <a:lnTo>
                  <a:pt x="3389" y="1502"/>
                </a:lnTo>
                <a:lnTo>
                  <a:pt x="3365" y="1541"/>
                </a:lnTo>
                <a:lnTo>
                  <a:pt x="3370" y="1541"/>
                </a:lnTo>
                <a:close/>
                <a:moveTo>
                  <a:pt x="3080" y="1541"/>
                </a:moveTo>
                <a:lnTo>
                  <a:pt x="3235" y="1541"/>
                </a:lnTo>
                <a:lnTo>
                  <a:pt x="3240" y="1532"/>
                </a:lnTo>
                <a:lnTo>
                  <a:pt x="3273" y="1484"/>
                </a:lnTo>
                <a:lnTo>
                  <a:pt x="3307" y="1442"/>
                </a:lnTo>
                <a:lnTo>
                  <a:pt x="3338" y="1409"/>
                </a:lnTo>
                <a:lnTo>
                  <a:pt x="3366" y="1378"/>
                </a:lnTo>
                <a:lnTo>
                  <a:pt x="3393" y="1356"/>
                </a:lnTo>
                <a:lnTo>
                  <a:pt x="3417" y="1340"/>
                </a:lnTo>
                <a:lnTo>
                  <a:pt x="3437" y="1326"/>
                </a:lnTo>
                <a:lnTo>
                  <a:pt x="3456" y="1317"/>
                </a:lnTo>
                <a:lnTo>
                  <a:pt x="3470" y="1311"/>
                </a:lnTo>
                <a:lnTo>
                  <a:pt x="3481" y="1306"/>
                </a:lnTo>
                <a:lnTo>
                  <a:pt x="3487" y="1305"/>
                </a:lnTo>
                <a:lnTo>
                  <a:pt x="3489" y="1304"/>
                </a:lnTo>
                <a:lnTo>
                  <a:pt x="3422" y="1316"/>
                </a:lnTo>
                <a:lnTo>
                  <a:pt x="3363" y="1333"/>
                </a:lnTo>
                <a:lnTo>
                  <a:pt x="3312" y="1352"/>
                </a:lnTo>
                <a:lnTo>
                  <a:pt x="3267" y="1376"/>
                </a:lnTo>
                <a:lnTo>
                  <a:pt x="3227" y="1400"/>
                </a:lnTo>
                <a:lnTo>
                  <a:pt x="3194" y="1426"/>
                </a:lnTo>
                <a:lnTo>
                  <a:pt x="3164" y="1450"/>
                </a:lnTo>
                <a:lnTo>
                  <a:pt x="3138" y="1476"/>
                </a:lnTo>
                <a:lnTo>
                  <a:pt x="3116" y="1501"/>
                </a:lnTo>
                <a:lnTo>
                  <a:pt x="3095" y="1524"/>
                </a:lnTo>
                <a:lnTo>
                  <a:pt x="3080" y="1541"/>
                </a:lnTo>
                <a:close/>
                <a:moveTo>
                  <a:pt x="2627" y="1541"/>
                </a:moveTo>
                <a:lnTo>
                  <a:pt x="2630" y="1540"/>
                </a:lnTo>
                <a:lnTo>
                  <a:pt x="2634" y="1536"/>
                </a:lnTo>
                <a:lnTo>
                  <a:pt x="2638" y="1531"/>
                </a:lnTo>
                <a:lnTo>
                  <a:pt x="2642" y="1524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07"/>
                </a:lnTo>
                <a:lnTo>
                  <a:pt x="2636" y="1488"/>
                </a:lnTo>
                <a:lnTo>
                  <a:pt x="2631" y="1481"/>
                </a:lnTo>
                <a:lnTo>
                  <a:pt x="2622" y="1470"/>
                </a:lnTo>
                <a:lnTo>
                  <a:pt x="2621" y="1469"/>
                </a:lnTo>
                <a:lnTo>
                  <a:pt x="2623" y="1466"/>
                </a:lnTo>
                <a:lnTo>
                  <a:pt x="2658" y="1440"/>
                </a:lnTo>
                <a:lnTo>
                  <a:pt x="2698" y="1422"/>
                </a:lnTo>
                <a:lnTo>
                  <a:pt x="2739" y="1411"/>
                </a:lnTo>
                <a:lnTo>
                  <a:pt x="2752" y="1410"/>
                </a:lnTo>
                <a:lnTo>
                  <a:pt x="2753" y="1412"/>
                </a:lnTo>
                <a:lnTo>
                  <a:pt x="2764" y="1455"/>
                </a:lnTo>
                <a:lnTo>
                  <a:pt x="2765" y="1468"/>
                </a:lnTo>
                <a:lnTo>
                  <a:pt x="2741" y="1467"/>
                </a:lnTo>
                <a:lnTo>
                  <a:pt x="2714" y="1472"/>
                </a:lnTo>
                <a:lnTo>
                  <a:pt x="2688" y="1482"/>
                </a:lnTo>
                <a:lnTo>
                  <a:pt x="2662" y="1498"/>
                </a:lnTo>
                <a:lnTo>
                  <a:pt x="2642" y="1516"/>
                </a:lnTo>
                <a:lnTo>
                  <a:pt x="2663" y="1497"/>
                </a:lnTo>
                <a:lnTo>
                  <a:pt x="2694" y="1482"/>
                </a:lnTo>
                <a:lnTo>
                  <a:pt x="2728" y="1472"/>
                </a:lnTo>
                <a:lnTo>
                  <a:pt x="2759" y="1470"/>
                </a:lnTo>
                <a:lnTo>
                  <a:pt x="2766" y="1472"/>
                </a:lnTo>
                <a:lnTo>
                  <a:pt x="2768" y="1501"/>
                </a:lnTo>
                <a:lnTo>
                  <a:pt x="2768" y="1534"/>
                </a:lnTo>
                <a:lnTo>
                  <a:pt x="2758" y="1535"/>
                </a:lnTo>
                <a:lnTo>
                  <a:pt x="2741" y="1541"/>
                </a:lnTo>
                <a:lnTo>
                  <a:pt x="2748" y="1541"/>
                </a:lnTo>
                <a:lnTo>
                  <a:pt x="2764" y="1536"/>
                </a:lnTo>
                <a:lnTo>
                  <a:pt x="2768" y="1535"/>
                </a:lnTo>
                <a:lnTo>
                  <a:pt x="2768" y="1541"/>
                </a:lnTo>
                <a:lnTo>
                  <a:pt x="2774" y="1541"/>
                </a:lnTo>
                <a:lnTo>
                  <a:pt x="2775" y="1535"/>
                </a:lnTo>
                <a:lnTo>
                  <a:pt x="2787" y="1534"/>
                </a:lnTo>
                <a:lnTo>
                  <a:pt x="2811" y="1539"/>
                </a:lnTo>
                <a:lnTo>
                  <a:pt x="2814" y="1541"/>
                </a:lnTo>
                <a:lnTo>
                  <a:pt x="2816" y="1541"/>
                </a:lnTo>
                <a:lnTo>
                  <a:pt x="2807" y="1536"/>
                </a:lnTo>
                <a:lnTo>
                  <a:pt x="2784" y="1532"/>
                </a:lnTo>
                <a:lnTo>
                  <a:pt x="2775" y="1533"/>
                </a:lnTo>
                <a:lnTo>
                  <a:pt x="2776" y="1518"/>
                </a:lnTo>
                <a:lnTo>
                  <a:pt x="2773" y="1474"/>
                </a:lnTo>
                <a:lnTo>
                  <a:pt x="2790" y="1479"/>
                </a:lnTo>
                <a:lnTo>
                  <a:pt x="2818" y="1491"/>
                </a:lnTo>
                <a:lnTo>
                  <a:pt x="2842" y="1511"/>
                </a:lnTo>
                <a:lnTo>
                  <a:pt x="2862" y="1534"/>
                </a:lnTo>
                <a:lnTo>
                  <a:pt x="2865" y="1541"/>
                </a:lnTo>
                <a:lnTo>
                  <a:pt x="2872" y="1541"/>
                </a:lnTo>
                <a:lnTo>
                  <a:pt x="2867" y="1531"/>
                </a:lnTo>
                <a:lnTo>
                  <a:pt x="2852" y="1513"/>
                </a:lnTo>
                <a:lnTo>
                  <a:pt x="2833" y="1497"/>
                </a:lnTo>
                <a:lnTo>
                  <a:pt x="2815" y="1485"/>
                </a:lnTo>
                <a:lnTo>
                  <a:pt x="2793" y="1475"/>
                </a:lnTo>
                <a:lnTo>
                  <a:pt x="2772" y="1469"/>
                </a:lnTo>
                <a:lnTo>
                  <a:pt x="2763" y="1422"/>
                </a:lnTo>
                <a:lnTo>
                  <a:pt x="2759" y="1409"/>
                </a:lnTo>
                <a:lnTo>
                  <a:pt x="2783" y="1408"/>
                </a:lnTo>
                <a:lnTo>
                  <a:pt x="2825" y="1416"/>
                </a:lnTo>
                <a:lnTo>
                  <a:pt x="2866" y="1433"/>
                </a:lnTo>
                <a:lnTo>
                  <a:pt x="2896" y="1455"/>
                </a:lnTo>
                <a:lnTo>
                  <a:pt x="2922" y="1482"/>
                </a:lnTo>
                <a:lnTo>
                  <a:pt x="2941" y="1515"/>
                </a:lnTo>
                <a:lnTo>
                  <a:pt x="2950" y="1541"/>
                </a:lnTo>
                <a:lnTo>
                  <a:pt x="2996" y="1541"/>
                </a:lnTo>
                <a:lnTo>
                  <a:pt x="3051" y="1497"/>
                </a:lnTo>
                <a:lnTo>
                  <a:pt x="3108" y="1454"/>
                </a:lnTo>
                <a:lnTo>
                  <a:pt x="3166" y="1414"/>
                </a:lnTo>
                <a:lnTo>
                  <a:pt x="3224" y="1377"/>
                </a:lnTo>
                <a:lnTo>
                  <a:pt x="3282" y="1344"/>
                </a:lnTo>
                <a:lnTo>
                  <a:pt x="3341" y="1319"/>
                </a:lnTo>
                <a:lnTo>
                  <a:pt x="3399" y="1297"/>
                </a:lnTo>
                <a:lnTo>
                  <a:pt x="3457" y="1286"/>
                </a:lnTo>
                <a:lnTo>
                  <a:pt x="3514" y="1280"/>
                </a:lnTo>
                <a:lnTo>
                  <a:pt x="3565" y="1274"/>
                </a:lnTo>
                <a:lnTo>
                  <a:pt x="3504" y="1275"/>
                </a:lnTo>
                <a:lnTo>
                  <a:pt x="3440" y="1283"/>
                </a:lnTo>
                <a:lnTo>
                  <a:pt x="3374" y="1299"/>
                </a:lnTo>
                <a:lnTo>
                  <a:pt x="3307" y="1325"/>
                </a:lnTo>
                <a:lnTo>
                  <a:pt x="3238" y="1355"/>
                </a:lnTo>
                <a:lnTo>
                  <a:pt x="3171" y="1391"/>
                </a:lnTo>
                <a:lnTo>
                  <a:pt x="3104" y="1432"/>
                </a:lnTo>
                <a:lnTo>
                  <a:pt x="3040" y="1476"/>
                </a:lnTo>
                <a:lnTo>
                  <a:pt x="2981" y="1521"/>
                </a:lnTo>
                <a:lnTo>
                  <a:pt x="2958" y="1541"/>
                </a:lnTo>
                <a:lnTo>
                  <a:pt x="2957" y="1534"/>
                </a:lnTo>
                <a:lnTo>
                  <a:pt x="2944" y="1502"/>
                </a:lnTo>
                <a:lnTo>
                  <a:pt x="2924" y="1473"/>
                </a:lnTo>
                <a:lnTo>
                  <a:pt x="2901" y="1448"/>
                </a:lnTo>
                <a:lnTo>
                  <a:pt x="2872" y="1428"/>
                </a:lnTo>
                <a:lnTo>
                  <a:pt x="2842" y="1414"/>
                </a:lnTo>
                <a:lnTo>
                  <a:pt x="2806" y="1403"/>
                </a:lnTo>
                <a:lnTo>
                  <a:pt x="2767" y="1400"/>
                </a:lnTo>
                <a:lnTo>
                  <a:pt x="2757" y="1401"/>
                </a:lnTo>
                <a:lnTo>
                  <a:pt x="2749" y="1378"/>
                </a:lnTo>
                <a:lnTo>
                  <a:pt x="2726" y="1334"/>
                </a:lnTo>
                <a:lnTo>
                  <a:pt x="2700" y="1294"/>
                </a:lnTo>
                <a:lnTo>
                  <a:pt x="2667" y="1258"/>
                </a:lnTo>
                <a:lnTo>
                  <a:pt x="2632" y="1228"/>
                </a:lnTo>
                <a:lnTo>
                  <a:pt x="2590" y="1202"/>
                </a:lnTo>
                <a:lnTo>
                  <a:pt x="2546" y="1184"/>
                </a:lnTo>
                <a:lnTo>
                  <a:pt x="2490" y="1170"/>
                </a:lnTo>
                <a:lnTo>
                  <a:pt x="2435" y="1169"/>
                </a:lnTo>
                <a:lnTo>
                  <a:pt x="2379" y="1172"/>
                </a:lnTo>
                <a:lnTo>
                  <a:pt x="2325" y="1186"/>
                </a:lnTo>
                <a:lnTo>
                  <a:pt x="2274" y="1206"/>
                </a:lnTo>
                <a:lnTo>
                  <a:pt x="2225" y="1232"/>
                </a:lnTo>
                <a:lnTo>
                  <a:pt x="2180" y="1266"/>
                </a:lnTo>
                <a:lnTo>
                  <a:pt x="2138" y="1304"/>
                </a:lnTo>
                <a:lnTo>
                  <a:pt x="2104" y="1348"/>
                </a:lnTo>
                <a:lnTo>
                  <a:pt x="2072" y="1394"/>
                </a:lnTo>
                <a:lnTo>
                  <a:pt x="2049" y="1444"/>
                </a:lnTo>
                <a:lnTo>
                  <a:pt x="2049" y="1433"/>
                </a:lnTo>
                <a:lnTo>
                  <a:pt x="2048" y="1409"/>
                </a:lnTo>
                <a:lnTo>
                  <a:pt x="2044" y="1378"/>
                </a:lnTo>
                <a:lnTo>
                  <a:pt x="2038" y="1346"/>
                </a:lnTo>
                <a:lnTo>
                  <a:pt x="2028" y="1311"/>
                </a:lnTo>
                <a:lnTo>
                  <a:pt x="2012" y="1275"/>
                </a:lnTo>
                <a:lnTo>
                  <a:pt x="1989" y="1233"/>
                </a:lnTo>
                <a:lnTo>
                  <a:pt x="1961" y="1191"/>
                </a:lnTo>
                <a:lnTo>
                  <a:pt x="1960" y="1190"/>
                </a:lnTo>
                <a:lnTo>
                  <a:pt x="1959" y="1180"/>
                </a:lnTo>
                <a:lnTo>
                  <a:pt x="1942" y="1128"/>
                </a:lnTo>
                <a:lnTo>
                  <a:pt x="1923" y="1078"/>
                </a:lnTo>
                <a:lnTo>
                  <a:pt x="1900" y="1030"/>
                </a:lnTo>
                <a:lnTo>
                  <a:pt x="1869" y="986"/>
                </a:lnTo>
                <a:lnTo>
                  <a:pt x="1823" y="932"/>
                </a:lnTo>
                <a:lnTo>
                  <a:pt x="1770" y="887"/>
                </a:lnTo>
                <a:lnTo>
                  <a:pt x="1716" y="849"/>
                </a:lnTo>
                <a:lnTo>
                  <a:pt x="1657" y="817"/>
                </a:lnTo>
                <a:lnTo>
                  <a:pt x="1595" y="792"/>
                </a:lnTo>
                <a:lnTo>
                  <a:pt x="1531" y="774"/>
                </a:lnTo>
                <a:lnTo>
                  <a:pt x="1464" y="761"/>
                </a:lnTo>
                <a:lnTo>
                  <a:pt x="1396" y="756"/>
                </a:lnTo>
                <a:lnTo>
                  <a:pt x="1330" y="757"/>
                </a:lnTo>
                <a:lnTo>
                  <a:pt x="1261" y="764"/>
                </a:lnTo>
                <a:lnTo>
                  <a:pt x="1195" y="777"/>
                </a:lnTo>
                <a:lnTo>
                  <a:pt x="1128" y="796"/>
                </a:lnTo>
                <a:lnTo>
                  <a:pt x="1065" y="821"/>
                </a:lnTo>
                <a:lnTo>
                  <a:pt x="1004" y="851"/>
                </a:lnTo>
                <a:lnTo>
                  <a:pt x="947" y="888"/>
                </a:lnTo>
                <a:lnTo>
                  <a:pt x="904" y="923"/>
                </a:lnTo>
                <a:lnTo>
                  <a:pt x="912" y="914"/>
                </a:lnTo>
                <a:lnTo>
                  <a:pt x="961" y="846"/>
                </a:lnTo>
                <a:lnTo>
                  <a:pt x="1003" y="782"/>
                </a:lnTo>
                <a:lnTo>
                  <a:pt x="1036" y="717"/>
                </a:lnTo>
                <a:lnTo>
                  <a:pt x="1063" y="656"/>
                </a:lnTo>
                <a:lnTo>
                  <a:pt x="1083" y="596"/>
                </a:lnTo>
                <a:lnTo>
                  <a:pt x="1096" y="537"/>
                </a:lnTo>
                <a:lnTo>
                  <a:pt x="1104" y="483"/>
                </a:lnTo>
                <a:lnTo>
                  <a:pt x="1105" y="429"/>
                </a:lnTo>
                <a:lnTo>
                  <a:pt x="1102" y="379"/>
                </a:lnTo>
                <a:lnTo>
                  <a:pt x="1096" y="330"/>
                </a:lnTo>
                <a:lnTo>
                  <a:pt x="1085" y="287"/>
                </a:lnTo>
                <a:lnTo>
                  <a:pt x="1070" y="246"/>
                </a:lnTo>
                <a:lnTo>
                  <a:pt x="1052" y="208"/>
                </a:lnTo>
                <a:lnTo>
                  <a:pt x="1033" y="174"/>
                </a:lnTo>
                <a:lnTo>
                  <a:pt x="1010" y="144"/>
                </a:lnTo>
                <a:lnTo>
                  <a:pt x="988" y="119"/>
                </a:lnTo>
                <a:lnTo>
                  <a:pt x="950" y="85"/>
                </a:lnTo>
                <a:lnTo>
                  <a:pt x="908" y="55"/>
                </a:lnTo>
                <a:lnTo>
                  <a:pt x="863" y="32"/>
                </a:lnTo>
                <a:lnTo>
                  <a:pt x="816" y="14"/>
                </a:lnTo>
                <a:lnTo>
                  <a:pt x="766" y="4"/>
                </a:lnTo>
                <a:lnTo>
                  <a:pt x="715" y="0"/>
                </a:lnTo>
                <a:lnTo>
                  <a:pt x="666" y="1"/>
                </a:lnTo>
                <a:lnTo>
                  <a:pt x="615" y="12"/>
                </a:lnTo>
                <a:lnTo>
                  <a:pt x="568" y="27"/>
                </a:lnTo>
                <a:lnTo>
                  <a:pt x="523" y="50"/>
                </a:lnTo>
                <a:lnTo>
                  <a:pt x="487" y="74"/>
                </a:lnTo>
                <a:lnTo>
                  <a:pt x="455" y="101"/>
                </a:lnTo>
                <a:lnTo>
                  <a:pt x="426" y="133"/>
                </a:lnTo>
                <a:lnTo>
                  <a:pt x="401" y="167"/>
                </a:lnTo>
                <a:lnTo>
                  <a:pt x="382" y="204"/>
                </a:lnTo>
                <a:lnTo>
                  <a:pt x="367" y="243"/>
                </a:lnTo>
                <a:lnTo>
                  <a:pt x="357" y="283"/>
                </a:lnTo>
                <a:lnTo>
                  <a:pt x="351" y="325"/>
                </a:lnTo>
                <a:lnTo>
                  <a:pt x="352" y="367"/>
                </a:lnTo>
                <a:lnTo>
                  <a:pt x="358" y="409"/>
                </a:lnTo>
                <a:lnTo>
                  <a:pt x="372" y="447"/>
                </a:lnTo>
                <a:lnTo>
                  <a:pt x="392" y="486"/>
                </a:lnTo>
                <a:lnTo>
                  <a:pt x="416" y="518"/>
                </a:lnTo>
                <a:lnTo>
                  <a:pt x="444" y="544"/>
                </a:lnTo>
                <a:lnTo>
                  <a:pt x="476" y="565"/>
                </a:lnTo>
                <a:lnTo>
                  <a:pt x="513" y="582"/>
                </a:lnTo>
                <a:lnTo>
                  <a:pt x="551" y="592"/>
                </a:lnTo>
                <a:lnTo>
                  <a:pt x="589" y="599"/>
                </a:lnTo>
                <a:lnTo>
                  <a:pt x="628" y="600"/>
                </a:lnTo>
                <a:lnTo>
                  <a:pt x="666" y="594"/>
                </a:lnTo>
                <a:lnTo>
                  <a:pt x="700" y="584"/>
                </a:lnTo>
                <a:lnTo>
                  <a:pt x="700" y="584"/>
                </a:lnTo>
                <a:lnTo>
                  <a:pt x="684" y="606"/>
                </a:lnTo>
                <a:lnTo>
                  <a:pt x="671" y="628"/>
                </a:lnTo>
                <a:lnTo>
                  <a:pt x="663" y="652"/>
                </a:lnTo>
                <a:lnTo>
                  <a:pt x="661" y="679"/>
                </a:lnTo>
                <a:lnTo>
                  <a:pt x="663" y="703"/>
                </a:lnTo>
                <a:lnTo>
                  <a:pt x="670" y="729"/>
                </a:lnTo>
                <a:lnTo>
                  <a:pt x="674" y="734"/>
                </a:lnTo>
                <a:lnTo>
                  <a:pt x="679" y="750"/>
                </a:lnTo>
                <a:lnTo>
                  <a:pt x="693" y="768"/>
                </a:lnTo>
                <a:lnTo>
                  <a:pt x="710" y="784"/>
                </a:lnTo>
                <a:lnTo>
                  <a:pt x="731" y="796"/>
                </a:lnTo>
                <a:lnTo>
                  <a:pt x="754" y="800"/>
                </a:lnTo>
                <a:lnTo>
                  <a:pt x="743" y="803"/>
                </a:lnTo>
                <a:lnTo>
                  <a:pt x="727" y="814"/>
                </a:lnTo>
                <a:lnTo>
                  <a:pt x="714" y="828"/>
                </a:lnTo>
                <a:lnTo>
                  <a:pt x="707" y="848"/>
                </a:lnTo>
                <a:lnTo>
                  <a:pt x="702" y="866"/>
                </a:lnTo>
                <a:lnTo>
                  <a:pt x="706" y="885"/>
                </a:lnTo>
                <a:lnTo>
                  <a:pt x="717" y="902"/>
                </a:lnTo>
                <a:lnTo>
                  <a:pt x="729" y="912"/>
                </a:lnTo>
                <a:lnTo>
                  <a:pt x="746" y="917"/>
                </a:lnTo>
                <a:lnTo>
                  <a:pt x="761" y="915"/>
                </a:lnTo>
                <a:lnTo>
                  <a:pt x="776" y="912"/>
                </a:lnTo>
                <a:lnTo>
                  <a:pt x="788" y="901"/>
                </a:lnTo>
                <a:lnTo>
                  <a:pt x="796" y="887"/>
                </a:lnTo>
                <a:lnTo>
                  <a:pt x="798" y="871"/>
                </a:lnTo>
                <a:lnTo>
                  <a:pt x="789" y="855"/>
                </a:lnTo>
                <a:lnTo>
                  <a:pt x="776" y="847"/>
                </a:lnTo>
                <a:lnTo>
                  <a:pt x="775" y="847"/>
                </a:lnTo>
                <a:lnTo>
                  <a:pt x="788" y="854"/>
                </a:lnTo>
                <a:lnTo>
                  <a:pt x="795" y="867"/>
                </a:lnTo>
                <a:lnTo>
                  <a:pt x="795" y="883"/>
                </a:lnTo>
                <a:lnTo>
                  <a:pt x="790" y="897"/>
                </a:lnTo>
                <a:lnTo>
                  <a:pt x="779" y="908"/>
                </a:lnTo>
                <a:lnTo>
                  <a:pt x="765" y="914"/>
                </a:lnTo>
                <a:lnTo>
                  <a:pt x="752" y="916"/>
                </a:lnTo>
                <a:lnTo>
                  <a:pt x="735" y="913"/>
                </a:lnTo>
                <a:lnTo>
                  <a:pt x="721" y="904"/>
                </a:lnTo>
                <a:lnTo>
                  <a:pt x="710" y="889"/>
                </a:lnTo>
                <a:lnTo>
                  <a:pt x="705" y="872"/>
                </a:lnTo>
                <a:lnTo>
                  <a:pt x="705" y="855"/>
                </a:lnTo>
                <a:lnTo>
                  <a:pt x="712" y="838"/>
                </a:lnTo>
                <a:lnTo>
                  <a:pt x="722" y="823"/>
                </a:lnTo>
                <a:lnTo>
                  <a:pt x="740" y="807"/>
                </a:lnTo>
                <a:lnTo>
                  <a:pt x="761" y="800"/>
                </a:lnTo>
                <a:lnTo>
                  <a:pt x="785" y="801"/>
                </a:lnTo>
                <a:lnTo>
                  <a:pt x="806" y="807"/>
                </a:lnTo>
                <a:lnTo>
                  <a:pt x="818" y="815"/>
                </a:lnTo>
                <a:lnTo>
                  <a:pt x="827" y="828"/>
                </a:lnTo>
                <a:lnTo>
                  <a:pt x="837" y="841"/>
                </a:lnTo>
                <a:lnTo>
                  <a:pt x="844" y="861"/>
                </a:lnTo>
                <a:lnTo>
                  <a:pt x="848" y="882"/>
                </a:lnTo>
                <a:lnTo>
                  <a:pt x="846" y="907"/>
                </a:lnTo>
                <a:lnTo>
                  <a:pt x="841" y="934"/>
                </a:lnTo>
                <a:lnTo>
                  <a:pt x="830" y="963"/>
                </a:lnTo>
                <a:lnTo>
                  <a:pt x="823" y="975"/>
                </a:lnTo>
                <a:lnTo>
                  <a:pt x="794" y="1012"/>
                </a:lnTo>
                <a:lnTo>
                  <a:pt x="762" y="1055"/>
                </a:lnTo>
                <a:lnTo>
                  <a:pt x="736" y="1097"/>
                </a:lnTo>
                <a:lnTo>
                  <a:pt x="717" y="1137"/>
                </a:lnTo>
                <a:lnTo>
                  <a:pt x="716" y="1139"/>
                </a:lnTo>
                <a:lnTo>
                  <a:pt x="699" y="1169"/>
                </a:lnTo>
                <a:lnTo>
                  <a:pt x="667" y="1238"/>
                </a:lnTo>
                <a:lnTo>
                  <a:pt x="641" y="1311"/>
                </a:lnTo>
                <a:lnTo>
                  <a:pt x="622" y="1387"/>
                </a:lnTo>
                <a:lnTo>
                  <a:pt x="617" y="1424"/>
                </a:lnTo>
                <a:lnTo>
                  <a:pt x="615" y="1421"/>
                </a:lnTo>
                <a:lnTo>
                  <a:pt x="580" y="1380"/>
                </a:lnTo>
                <a:lnTo>
                  <a:pt x="582" y="1367"/>
                </a:lnTo>
                <a:lnTo>
                  <a:pt x="593" y="1311"/>
                </a:lnTo>
                <a:lnTo>
                  <a:pt x="601" y="1259"/>
                </a:lnTo>
                <a:lnTo>
                  <a:pt x="608" y="1207"/>
                </a:lnTo>
                <a:lnTo>
                  <a:pt x="608" y="1155"/>
                </a:lnTo>
                <a:lnTo>
                  <a:pt x="605" y="1102"/>
                </a:lnTo>
                <a:lnTo>
                  <a:pt x="594" y="1051"/>
                </a:lnTo>
                <a:lnTo>
                  <a:pt x="582" y="1009"/>
                </a:lnTo>
                <a:lnTo>
                  <a:pt x="560" y="967"/>
                </a:lnTo>
                <a:lnTo>
                  <a:pt x="531" y="928"/>
                </a:lnTo>
                <a:lnTo>
                  <a:pt x="497" y="898"/>
                </a:lnTo>
                <a:lnTo>
                  <a:pt x="466" y="883"/>
                </a:lnTo>
                <a:lnTo>
                  <a:pt x="434" y="874"/>
                </a:lnTo>
                <a:lnTo>
                  <a:pt x="402" y="871"/>
                </a:lnTo>
                <a:lnTo>
                  <a:pt x="368" y="876"/>
                </a:lnTo>
                <a:lnTo>
                  <a:pt x="335" y="886"/>
                </a:lnTo>
                <a:lnTo>
                  <a:pt x="309" y="899"/>
                </a:lnTo>
                <a:lnTo>
                  <a:pt x="289" y="916"/>
                </a:lnTo>
                <a:lnTo>
                  <a:pt x="284" y="892"/>
                </a:lnTo>
                <a:lnTo>
                  <a:pt x="281" y="880"/>
                </a:lnTo>
                <a:lnTo>
                  <a:pt x="289" y="872"/>
                </a:lnTo>
                <a:lnTo>
                  <a:pt x="295" y="866"/>
                </a:lnTo>
                <a:lnTo>
                  <a:pt x="305" y="854"/>
                </a:lnTo>
                <a:lnTo>
                  <a:pt x="323" y="838"/>
                </a:lnTo>
                <a:lnTo>
                  <a:pt x="349" y="821"/>
                </a:lnTo>
                <a:lnTo>
                  <a:pt x="383" y="806"/>
                </a:lnTo>
                <a:lnTo>
                  <a:pt x="383" y="813"/>
                </a:lnTo>
                <a:lnTo>
                  <a:pt x="384" y="823"/>
                </a:lnTo>
                <a:lnTo>
                  <a:pt x="392" y="834"/>
                </a:lnTo>
                <a:lnTo>
                  <a:pt x="401" y="843"/>
                </a:lnTo>
                <a:lnTo>
                  <a:pt x="412" y="848"/>
                </a:lnTo>
                <a:lnTo>
                  <a:pt x="432" y="854"/>
                </a:lnTo>
                <a:lnTo>
                  <a:pt x="451" y="855"/>
                </a:lnTo>
                <a:lnTo>
                  <a:pt x="459" y="854"/>
                </a:lnTo>
                <a:lnTo>
                  <a:pt x="476" y="853"/>
                </a:lnTo>
                <a:lnTo>
                  <a:pt x="501" y="853"/>
                </a:lnTo>
                <a:lnTo>
                  <a:pt x="529" y="859"/>
                </a:lnTo>
                <a:lnTo>
                  <a:pt x="561" y="871"/>
                </a:lnTo>
                <a:lnTo>
                  <a:pt x="594" y="891"/>
                </a:lnTo>
                <a:lnTo>
                  <a:pt x="627" y="917"/>
                </a:lnTo>
                <a:lnTo>
                  <a:pt x="655" y="949"/>
                </a:lnTo>
                <a:lnTo>
                  <a:pt x="679" y="985"/>
                </a:lnTo>
                <a:lnTo>
                  <a:pt x="696" y="1024"/>
                </a:lnTo>
                <a:lnTo>
                  <a:pt x="708" y="1062"/>
                </a:lnTo>
                <a:lnTo>
                  <a:pt x="710" y="1100"/>
                </a:lnTo>
                <a:lnTo>
                  <a:pt x="707" y="1125"/>
                </a:lnTo>
                <a:lnTo>
                  <a:pt x="702" y="1148"/>
                </a:lnTo>
                <a:lnTo>
                  <a:pt x="697" y="1164"/>
                </a:lnTo>
                <a:lnTo>
                  <a:pt x="693" y="1175"/>
                </a:lnTo>
                <a:lnTo>
                  <a:pt x="700" y="1166"/>
                </a:lnTo>
                <a:lnTo>
                  <a:pt x="708" y="1149"/>
                </a:lnTo>
                <a:lnTo>
                  <a:pt x="718" y="1127"/>
                </a:lnTo>
                <a:lnTo>
                  <a:pt x="726" y="1099"/>
                </a:lnTo>
                <a:lnTo>
                  <a:pt x="730" y="1067"/>
                </a:lnTo>
                <a:lnTo>
                  <a:pt x="732" y="1030"/>
                </a:lnTo>
                <a:lnTo>
                  <a:pt x="727" y="993"/>
                </a:lnTo>
                <a:lnTo>
                  <a:pt x="716" y="955"/>
                </a:lnTo>
                <a:lnTo>
                  <a:pt x="702" y="917"/>
                </a:lnTo>
                <a:lnTo>
                  <a:pt x="685" y="885"/>
                </a:lnTo>
                <a:lnTo>
                  <a:pt x="663" y="856"/>
                </a:lnTo>
                <a:lnTo>
                  <a:pt x="642" y="830"/>
                </a:lnTo>
                <a:lnTo>
                  <a:pt x="616" y="803"/>
                </a:lnTo>
                <a:lnTo>
                  <a:pt x="586" y="777"/>
                </a:lnTo>
                <a:lnTo>
                  <a:pt x="550" y="755"/>
                </a:lnTo>
                <a:lnTo>
                  <a:pt x="510" y="739"/>
                </a:lnTo>
                <a:lnTo>
                  <a:pt x="473" y="727"/>
                </a:lnTo>
                <a:lnTo>
                  <a:pt x="432" y="722"/>
                </a:lnTo>
                <a:lnTo>
                  <a:pt x="391" y="719"/>
                </a:lnTo>
                <a:lnTo>
                  <a:pt x="355" y="723"/>
                </a:lnTo>
                <a:lnTo>
                  <a:pt x="319" y="732"/>
                </a:lnTo>
                <a:lnTo>
                  <a:pt x="292" y="741"/>
                </a:lnTo>
                <a:lnTo>
                  <a:pt x="268" y="753"/>
                </a:lnTo>
                <a:lnTo>
                  <a:pt x="254" y="763"/>
                </a:lnTo>
                <a:lnTo>
                  <a:pt x="239" y="711"/>
                </a:lnTo>
                <a:lnTo>
                  <a:pt x="220" y="656"/>
                </a:lnTo>
                <a:lnTo>
                  <a:pt x="197" y="604"/>
                </a:lnTo>
                <a:lnTo>
                  <a:pt x="170" y="556"/>
                </a:lnTo>
                <a:lnTo>
                  <a:pt x="138" y="511"/>
                </a:lnTo>
                <a:lnTo>
                  <a:pt x="100" y="473"/>
                </a:lnTo>
                <a:lnTo>
                  <a:pt x="58" y="438"/>
                </a:lnTo>
                <a:lnTo>
                  <a:pt x="20" y="413"/>
                </a:lnTo>
                <a:lnTo>
                  <a:pt x="0" y="405"/>
                </a:lnTo>
                <a:lnTo>
                  <a:pt x="0" y="417"/>
                </a:lnTo>
                <a:lnTo>
                  <a:pt x="15" y="424"/>
                </a:lnTo>
                <a:lnTo>
                  <a:pt x="51" y="447"/>
                </a:lnTo>
                <a:lnTo>
                  <a:pt x="92" y="482"/>
                </a:lnTo>
                <a:lnTo>
                  <a:pt x="126" y="521"/>
                </a:lnTo>
                <a:lnTo>
                  <a:pt x="157" y="562"/>
                </a:lnTo>
                <a:lnTo>
                  <a:pt x="182" y="611"/>
                </a:lnTo>
                <a:lnTo>
                  <a:pt x="203" y="662"/>
                </a:lnTo>
                <a:lnTo>
                  <a:pt x="220" y="717"/>
                </a:lnTo>
                <a:lnTo>
                  <a:pt x="236" y="774"/>
                </a:lnTo>
                <a:lnTo>
                  <a:pt x="236" y="778"/>
                </a:lnTo>
                <a:lnTo>
                  <a:pt x="235" y="779"/>
                </a:lnTo>
                <a:lnTo>
                  <a:pt x="225" y="789"/>
                </a:lnTo>
                <a:lnTo>
                  <a:pt x="218" y="796"/>
                </a:lnTo>
                <a:lnTo>
                  <a:pt x="205" y="817"/>
                </a:lnTo>
                <a:lnTo>
                  <a:pt x="197" y="837"/>
                </a:lnTo>
                <a:lnTo>
                  <a:pt x="196" y="857"/>
                </a:lnTo>
                <a:lnTo>
                  <a:pt x="199" y="875"/>
                </a:lnTo>
                <a:lnTo>
                  <a:pt x="209" y="888"/>
                </a:lnTo>
                <a:lnTo>
                  <a:pt x="218" y="897"/>
                </a:lnTo>
                <a:lnTo>
                  <a:pt x="232" y="899"/>
                </a:lnTo>
                <a:lnTo>
                  <a:pt x="245" y="898"/>
                </a:lnTo>
                <a:lnTo>
                  <a:pt x="257" y="895"/>
                </a:lnTo>
                <a:lnTo>
                  <a:pt x="259" y="894"/>
                </a:lnTo>
                <a:lnTo>
                  <a:pt x="260" y="897"/>
                </a:lnTo>
                <a:lnTo>
                  <a:pt x="267" y="942"/>
                </a:lnTo>
                <a:lnTo>
                  <a:pt x="253" y="966"/>
                </a:lnTo>
                <a:lnTo>
                  <a:pt x="242" y="994"/>
                </a:lnTo>
                <a:lnTo>
                  <a:pt x="237" y="1022"/>
                </a:lnTo>
                <a:lnTo>
                  <a:pt x="236" y="1052"/>
                </a:lnTo>
                <a:lnTo>
                  <a:pt x="240" y="1080"/>
                </a:lnTo>
                <a:lnTo>
                  <a:pt x="248" y="1108"/>
                </a:lnTo>
                <a:lnTo>
                  <a:pt x="263" y="1133"/>
                </a:lnTo>
                <a:lnTo>
                  <a:pt x="282" y="1155"/>
                </a:lnTo>
                <a:lnTo>
                  <a:pt x="305" y="1172"/>
                </a:lnTo>
                <a:lnTo>
                  <a:pt x="310" y="1203"/>
                </a:lnTo>
                <a:lnTo>
                  <a:pt x="272" y="1194"/>
                </a:lnTo>
                <a:lnTo>
                  <a:pt x="223" y="1186"/>
                </a:lnTo>
                <a:lnTo>
                  <a:pt x="175" y="1184"/>
                </a:lnTo>
                <a:lnTo>
                  <a:pt x="130" y="1187"/>
                </a:lnTo>
                <a:lnTo>
                  <a:pt x="79" y="1200"/>
                </a:lnTo>
                <a:lnTo>
                  <a:pt x="32" y="1221"/>
                </a:lnTo>
                <a:lnTo>
                  <a:pt x="0" y="1242"/>
                </a:lnTo>
                <a:lnTo>
                  <a:pt x="0" y="1264"/>
                </a:lnTo>
                <a:lnTo>
                  <a:pt x="31" y="1241"/>
                </a:lnTo>
                <a:lnTo>
                  <a:pt x="78" y="1217"/>
                </a:lnTo>
                <a:lnTo>
                  <a:pt x="127" y="1199"/>
                </a:lnTo>
                <a:lnTo>
                  <a:pt x="171" y="1193"/>
                </a:lnTo>
                <a:lnTo>
                  <a:pt x="217" y="1195"/>
                </a:lnTo>
                <a:lnTo>
                  <a:pt x="264" y="1201"/>
                </a:lnTo>
                <a:lnTo>
                  <a:pt x="310" y="1213"/>
                </a:lnTo>
                <a:lnTo>
                  <a:pt x="312" y="1214"/>
                </a:lnTo>
                <a:lnTo>
                  <a:pt x="313" y="1225"/>
                </a:lnTo>
                <a:lnTo>
                  <a:pt x="330" y="1291"/>
                </a:lnTo>
                <a:lnTo>
                  <a:pt x="348" y="1355"/>
                </a:lnTo>
                <a:lnTo>
                  <a:pt x="372" y="1435"/>
                </a:lnTo>
                <a:lnTo>
                  <a:pt x="398" y="1519"/>
                </a:lnTo>
                <a:lnTo>
                  <a:pt x="407" y="1541"/>
                </a:lnTo>
                <a:lnTo>
                  <a:pt x="445" y="1541"/>
                </a:lnTo>
                <a:lnTo>
                  <a:pt x="441" y="1532"/>
                </a:lnTo>
                <a:lnTo>
                  <a:pt x="411" y="1439"/>
                </a:lnTo>
                <a:lnTo>
                  <a:pt x="382" y="1344"/>
                </a:lnTo>
                <a:lnTo>
                  <a:pt x="363" y="1282"/>
                </a:lnTo>
                <a:lnTo>
                  <a:pt x="350" y="1229"/>
                </a:lnTo>
                <a:lnTo>
                  <a:pt x="353" y="1230"/>
                </a:lnTo>
                <a:lnTo>
                  <a:pt x="394" y="1251"/>
                </a:lnTo>
                <a:lnTo>
                  <a:pt x="430" y="1275"/>
                </a:lnTo>
                <a:lnTo>
                  <a:pt x="469" y="1303"/>
                </a:lnTo>
                <a:lnTo>
                  <a:pt x="505" y="1337"/>
                </a:lnTo>
                <a:lnTo>
                  <a:pt x="537" y="1373"/>
                </a:lnTo>
                <a:lnTo>
                  <a:pt x="552" y="1391"/>
                </a:lnTo>
                <a:lnTo>
                  <a:pt x="545" y="1443"/>
                </a:lnTo>
                <a:lnTo>
                  <a:pt x="541" y="1502"/>
                </a:lnTo>
                <a:lnTo>
                  <a:pt x="540" y="1541"/>
                </a:lnTo>
                <a:lnTo>
                  <a:pt x="561" y="1541"/>
                </a:lnTo>
                <a:lnTo>
                  <a:pt x="565" y="1482"/>
                </a:lnTo>
                <a:lnTo>
                  <a:pt x="572" y="1422"/>
                </a:lnTo>
                <a:lnTo>
                  <a:pt x="573" y="1420"/>
                </a:lnTo>
                <a:lnTo>
                  <a:pt x="595" y="1453"/>
                </a:lnTo>
                <a:lnTo>
                  <a:pt x="611" y="1479"/>
                </a:lnTo>
                <a:lnTo>
                  <a:pt x="607" y="1541"/>
                </a:lnTo>
                <a:lnTo>
                  <a:pt x="607" y="1541"/>
                </a:lnTo>
                <a:lnTo>
                  <a:pt x="640" y="1541"/>
                </a:lnTo>
                <a:lnTo>
                  <a:pt x="640" y="1532"/>
                </a:lnTo>
                <a:lnTo>
                  <a:pt x="645" y="1541"/>
                </a:lnTo>
                <a:lnTo>
                  <a:pt x="700" y="1541"/>
                </a:lnTo>
                <a:lnTo>
                  <a:pt x="686" y="1519"/>
                </a:lnTo>
                <a:lnTo>
                  <a:pt x="651" y="1468"/>
                </a:lnTo>
                <a:lnTo>
                  <a:pt x="645" y="1460"/>
                </a:lnTo>
                <a:lnTo>
                  <a:pt x="648" y="1421"/>
                </a:lnTo>
                <a:lnTo>
                  <a:pt x="661" y="1349"/>
                </a:lnTo>
                <a:lnTo>
                  <a:pt x="683" y="1282"/>
                </a:lnTo>
                <a:lnTo>
                  <a:pt x="711" y="1213"/>
                </a:lnTo>
                <a:lnTo>
                  <a:pt x="742" y="1149"/>
                </a:lnTo>
                <a:lnTo>
                  <a:pt x="781" y="1087"/>
                </a:lnTo>
                <a:lnTo>
                  <a:pt x="825" y="1032"/>
                </a:lnTo>
                <a:lnTo>
                  <a:pt x="876" y="980"/>
                </a:lnTo>
                <a:lnTo>
                  <a:pt x="932" y="934"/>
                </a:lnTo>
                <a:lnTo>
                  <a:pt x="992" y="892"/>
                </a:lnTo>
                <a:lnTo>
                  <a:pt x="1046" y="858"/>
                </a:lnTo>
                <a:lnTo>
                  <a:pt x="1103" y="831"/>
                </a:lnTo>
                <a:lnTo>
                  <a:pt x="1164" y="808"/>
                </a:lnTo>
                <a:lnTo>
                  <a:pt x="1224" y="793"/>
                </a:lnTo>
                <a:lnTo>
                  <a:pt x="1288" y="782"/>
                </a:lnTo>
                <a:lnTo>
                  <a:pt x="1352" y="777"/>
                </a:lnTo>
                <a:lnTo>
                  <a:pt x="1416" y="779"/>
                </a:lnTo>
                <a:lnTo>
                  <a:pt x="1478" y="786"/>
                </a:lnTo>
                <a:lnTo>
                  <a:pt x="1541" y="798"/>
                </a:lnTo>
                <a:lnTo>
                  <a:pt x="1600" y="817"/>
                </a:lnTo>
                <a:lnTo>
                  <a:pt x="1659" y="841"/>
                </a:lnTo>
                <a:lnTo>
                  <a:pt x="1714" y="871"/>
                </a:lnTo>
                <a:lnTo>
                  <a:pt x="1766" y="908"/>
                </a:lnTo>
                <a:lnTo>
                  <a:pt x="1813" y="949"/>
                </a:lnTo>
                <a:lnTo>
                  <a:pt x="1855" y="997"/>
                </a:lnTo>
                <a:lnTo>
                  <a:pt x="1893" y="1051"/>
                </a:lnTo>
                <a:lnTo>
                  <a:pt x="1917" y="1099"/>
                </a:lnTo>
                <a:lnTo>
                  <a:pt x="1935" y="1148"/>
                </a:lnTo>
                <a:lnTo>
                  <a:pt x="1939" y="1166"/>
                </a:lnTo>
                <a:lnTo>
                  <a:pt x="1926" y="1150"/>
                </a:lnTo>
                <a:lnTo>
                  <a:pt x="1910" y="1135"/>
                </a:lnTo>
                <a:lnTo>
                  <a:pt x="1897" y="1114"/>
                </a:lnTo>
                <a:lnTo>
                  <a:pt x="1861" y="1066"/>
                </a:lnTo>
                <a:lnTo>
                  <a:pt x="1821" y="1026"/>
                </a:lnTo>
                <a:lnTo>
                  <a:pt x="1777" y="990"/>
                </a:lnTo>
                <a:lnTo>
                  <a:pt x="1727" y="959"/>
                </a:lnTo>
                <a:lnTo>
                  <a:pt x="1675" y="933"/>
                </a:lnTo>
                <a:lnTo>
                  <a:pt x="1621" y="913"/>
                </a:lnTo>
                <a:lnTo>
                  <a:pt x="1563" y="900"/>
                </a:lnTo>
                <a:lnTo>
                  <a:pt x="1505" y="891"/>
                </a:lnTo>
                <a:lnTo>
                  <a:pt x="1446" y="889"/>
                </a:lnTo>
                <a:lnTo>
                  <a:pt x="1389" y="891"/>
                </a:lnTo>
                <a:lnTo>
                  <a:pt x="1329" y="900"/>
                </a:lnTo>
                <a:lnTo>
                  <a:pt x="1273" y="914"/>
                </a:lnTo>
                <a:lnTo>
                  <a:pt x="1218" y="934"/>
                </a:lnTo>
                <a:lnTo>
                  <a:pt x="1166" y="959"/>
                </a:lnTo>
                <a:lnTo>
                  <a:pt x="1107" y="993"/>
                </a:lnTo>
                <a:lnTo>
                  <a:pt x="1053" y="1034"/>
                </a:lnTo>
                <a:lnTo>
                  <a:pt x="1003" y="1079"/>
                </a:lnTo>
                <a:lnTo>
                  <a:pt x="959" y="1131"/>
                </a:lnTo>
                <a:lnTo>
                  <a:pt x="920" y="1187"/>
                </a:lnTo>
                <a:lnTo>
                  <a:pt x="887" y="1246"/>
                </a:lnTo>
                <a:lnTo>
                  <a:pt x="863" y="1308"/>
                </a:lnTo>
                <a:lnTo>
                  <a:pt x="843" y="1373"/>
                </a:lnTo>
                <a:lnTo>
                  <a:pt x="829" y="1439"/>
                </a:lnTo>
                <a:lnTo>
                  <a:pt x="823" y="1507"/>
                </a:lnTo>
                <a:lnTo>
                  <a:pt x="822" y="1541"/>
                </a:lnTo>
                <a:lnTo>
                  <a:pt x="848" y="1541"/>
                </a:lnTo>
                <a:lnTo>
                  <a:pt x="848" y="1533"/>
                </a:lnTo>
                <a:lnTo>
                  <a:pt x="851" y="1470"/>
                </a:lnTo>
                <a:lnTo>
                  <a:pt x="861" y="1407"/>
                </a:lnTo>
                <a:lnTo>
                  <a:pt x="876" y="1347"/>
                </a:lnTo>
                <a:lnTo>
                  <a:pt x="897" y="1288"/>
                </a:lnTo>
                <a:lnTo>
                  <a:pt x="925" y="1229"/>
                </a:lnTo>
                <a:lnTo>
                  <a:pt x="957" y="1175"/>
                </a:lnTo>
                <a:lnTo>
                  <a:pt x="993" y="1125"/>
                </a:lnTo>
                <a:lnTo>
                  <a:pt x="1037" y="1079"/>
                </a:lnTo>
                <a:lnTo>
                  <a:pt x="1084" y="1037"/>
                </a:lnTo>
                <a:lnTo>
                  <a:pt x="1134" y="1001"/>
                </a:lnTo>
                <a:lnTo>
                  <a:pt x="1190" y="971"/>
                </a:lnTo>
                <a:lnTo>
                  <a:pt x="1249" y="946"/>
                </a:lnTo>
                <a:lnTo>
                  <a:pt x="1305" y="926"/>
                </a:lnTo>
                <a:lnTo>
                  <a:pt x="1363" y="913"/>
                </a:lnTo>
                <a:lnTo>
                  <a:pt x="1421" y="907"/>
                </a:lnTo>
                <a:lnTo>
                  <a:pt x="1480" y="907"/>
                </a:lnTo>
                <a:lnTo>
                  <a:pt x="1539" y="913"/>
                </a:lnTo>
                <a:lnTo>
                  <a:pt x="1596" y="924"/>
                </a:lnTo>
                <a:lnTo>
                  <a:pt x="1653" y="942"/>
                </a:lnTo>
                <a:lnTo>
                  <a:pt x="1706" y="966"/>
                </a:lnTo>
                <a:lnTo>
                  <a:pt x="1756" y="996"/>
                </a:lnTo>
                <a:lnTo>
                  <a:pt x="1802" y="1030"/>
                </a:lnTo>
                <a:lnTo>
                  <a:pt x="1844" y="1071"/>
                </a:lnTo>
                <a:lnTo>
                  <a:pt x="1867" y="1099"/>
                </a:lnTo>
                <a:lnTo>
                  <a:pt x="1844" y="1081"/>
                </a:lnTo>
                <a:lnTo>
                  <a:pt x="1797" y="1053"/>
                </a:lnTo>
                <a:lnTo>
                  <a:pt x="1747" y="1031"/>
                </a:lnTo>
                <a:lnTo>
                  <a:pt x="1697" y="1014"/>
                </a:lnTo>
                <a:lnTo>
                  <a:pt x="1644" y="1002"/>
                </a:lnTo>
                <a:lnTo>
                  <a:pt x="1595" y="996"/>
                </a:lnTo>
                <a:lnTo>
                  <a:pt x="1547" y="996"/>
                </a:lnTo>
                <a:lnTo>
                  <a:pt x="1491" y="997"/>
                </a:lnTo>
                <a:lnTo>
                  <a:pt x="1433" y="1006"/>
                </a:lnTo>
                <a:lnTo>
                  <a:pt x="1377" y="1018"/>
                </a:lnTo>
                <a:lnTo>
                  <a:pt x="1326" y="1038"/>
                </a:lnTo>
                <a:lnTo>
                  <a:pt x="1278" y="1062"/>
                </a:lnTo>
                <a:lnTo>
                  <a:pt x="1235" y="1090"/>
                </a:lnTo>
                <a:lnTo>
                  <a:pt x="1193" y="1120"/>
                </a:lnTo>
                <a:lnTo>
                  <a:pt x="1161" y="1155"/>
                </a:lnTo>
                <a:lnTo>
                  <a:pt x="1134" y="1188"/>
                </a:lnTo>
                <a:lnTo>
                  <a:pt x="1113" y="1223"/>
                </a:lnTo>
                <a:lnTo>
                  <a:pt x="1098" y="1253"/>
                </a:lnTo>
                <a:lnTo>
                  <a:pt x="1088" y="1278"/>
                </a:lnTo>
                <a:lnTo>
                  <a:pt x="1086" y="1283"/>
                </a:lnTo>
                <a:lnTo>
                  <a:pt x="1074" y="1301"/>
                </a:lnTo>
                <a:lnTo>
                  <a:pt x="1048" y="1354"/>
                </a:lnTo>
                <a:lnTo>
                  <a:pt x="1029" y="1412"/>
                </a:lnTo>
                <a:lnTo>
                  <a:pt x="1014" y="1471"/>
                </a:lnTo>
                <a:lnTo>
                  <a:pt x="1007" y="1530"/>
                </a:lnTo>
                <a:lnTo>
                  <a:pt x="1007" y="1541"/>
                </a:lnTo>
                <a:lnTo>
                  <a:pt x="1019" y="1541"/>
                </a:lnTo>
                <a:lnTo>
                  <a:pt x="1022" y="1512"/>
                </a:lnTo>
                <a:lnTo>
                  <a:pt x="1034" y="1450"/>
                </a:lnTo>
                <a:lnTo>
                  <a:pt x="1052" y="1388"/>
                </a:lnTo>
                <a:lnTo>
                  <a:pt x="1078" y="1332"/>
                </a:lnTo>
                <a:lnTo>
                  <a:pt x="1109" y="1277"/>
                </a:lnTo>
                <a:lnTo>
                  <a:pt x="1148" y="1228"/>
                </a:lnTo>
                <a:lnTo>
                  <a:pt x="1192" y="1182"/>
                </a:lnTo>
                <a:lnTo>
                  <a:pt x="1232" y="1151"/>
                </a:lnTo>
                <a:lnTo>
                  <a:pt x="1280" y="1131"/>
                </a:lnTo>
                <a:lnTo>
                  <a:pt x="1334" y="1116"/>
                </a:lnTo>
                <a:lnTo>
                  <a:pt x="1389" y="1108"/>
                </a:lnTo>
                <a:lnTo>
                  <a:pt x="1445" y="1108"/>
                </a:lnTo>
                <a:lnTo>
                  <a:pt x="1498" y="1114"/>
                </a:lnTo>
                <a:lnTo>
                  <a:pt x="1548" y="1125"/>
                </a:lnTo>
                <a:lnTo>
                  <a:pt x="1594" y="1143"/>
                </a:lnTo>
                <a:lnTo>
                  <a:pt x="1634" y="1165"/>
                </a:lnTo>
                <a:lnTo>
                  <a:pt x="1661" y="1183"/>
                </a:lnTo>
                <a:lnTo>
                  <a:pt x="1681" y="1201"/>
                </a:lnTo>
                <a:lnTo>
                  <a:pt x="1698" y="1217"/>
                </a:lnTo>
                <a:lnTo>
                  <a:pt x="1709" y="1232"/>
                </a:lnTo>
                <a:lnTo>
                  <a:pt x="1719" y="1245"/>
                </a:lnTo>
                <a:lnTo>
                  <a:pt x="1723" y="1252"/>
                </a:lnTo>
                <a:lnTo>
                  <a:pt x="1744" y="1273"/>
                </a:lnTo>
                <a:lnTo>
                  <a:pt x="1773" y="1290"/>
                </a:lnTo>
                <a:lnTo>
                  <a:pt x="1792" y="1296"/>
                </a:lnTo>
                <a:lnTo>
                  <a:pt x="1814" y="1299"/>
                </a:lnTo>
                <a:lnTo>
                  <a:pt x="1833" y="1295"/>
                </a:lnTo>
                <a:lnTo>
                  <a:pt x="1838" y="1292"/>
                </a:lnTo>
                <a:lnTo>
                  <a:pt x="1847" y="1317"/>
                </a:lnTo>
                <a:lnTo>
                  <a:pt x="1855" y="1363"/>
                </a:lnTo>
                <a:lnTo>
                  <a:pt x="1859" y="1411"/>
                </a:lnTo>
                <a:lnTo>
                  <a:pt x="1857" y="1458"/>
                </a:lnTo>
                <a:lnTo>
                  <a:pt x="1845" y="1499"/>
                </a:lnTo>
                <a:lnTo>
                  <a:pt x="1829" y="1537"/>
                </a:lnTo>
                <a:lnTo>
                  <a:pt x="1826" y="1541"/>
                </a:lnTo>
                <a:lnTo>
                  <a:pt x="1843" y="1541"/>
                </a:lnTo>
                <a:lnTo>
                  <a:pt x="1843" y="1541"/>
                </a:lnTo>
                <a:lnTo>
                  <a:pt x="1858" y="1504"/>
                </a:lnTo>
                <a:lnTo>
                  <a:pt x="1869" y="1464"/>
                </a:lnTo>
                <a:lnTo>
                  <a:pt x="1873" y="1424"/>
                </a:lnTo>
                <a:lnTo>
                  <a:pt x="1871" y="1382"/>
                </a:lnTo>
                <a:lnTo>
                  <a:pt x="1865" y="1341"/>
                </a:lnTo>
                <a:lnTo>
                  <a:pt x="1854" y="1299"/>
                </a:lnTo>
                <a:lnTo>
                  <a:pt x="1848" y="1285"/>
                </a:lnTo>
                <a:lnTo>
                  <a:pt x="1849" y="1284"/>
                </a:lnTo>
                <a:lnTo>
                  <a:pt x="1857" y="1278"/>
                </a:lnTo>
                <a:lnTo>
                  <a:pt x="1867" y="1308"/>
                </a:lnTo>
                <a:lnTo>
                  <a:pt x="1877" y="1337"/>
                </a:lnTo>
                <a:lnTo>
                  <a:pt x="1883" y="1375"/>
                </a:lnTo>
                <a:lnTo>
                  <a:pt x="1884" y="1408"/>
                </a:lnTo>
                <a:lnTo>
                  <a:pt x="1882" y="1434"/>
                </a:lnTo>
                <a:lnTo>
                  <a:pt x="1881" y="1452"/>
                </a:lnTo>
                <a:lnTo>
                  <a:pt x="1878" y="1463"/>
                </a:lnTo>
                <a:lnTo>
                  <a:pt x="1876" y="1484"/>
                </a:lnTo>
                <a:lnTo>
                  <a:pt x="1879" y="1505"/>
                </a:lnTo>
                <a:lnTo>
                  <a:pt x="1884" y="1525"/>
                </a:lnTo>
                <a:lnTo>
                  <a:pt x="1889" y="1535"/>
                </a:lnTo>
                <a:lnTo>
                  <a:pt x="1869" y="1541"/>
                </a:lnTo>
                <a:lnTo>
                  <a:pt x="2012" y="1541"/>
                </a:lnTo>
                <a:lnTo>
                  <a:pt x="2013" y="1540"/>
                </a:lnTo>
                <a:lnTo>
                  <a:pt x="2014" y="1539"/>
                </a:lnTo>
                <a:lnTo>
                  <a:pt x="2021" y="1540"/>
                </a:lnTo>
                <a:lnTo>
                  <a:pt x="2020" y="1541"/>
                </a:lnTo>
                <a:lnTo>
                  <a:pt x="2063" y="1541"/>
                </a:lnTo>
                <a:lnTo>
                  <a:pt x="2059" y="1539"/>
                </a:lnTo>
                <a:lnTo>
                  <a:pt x="2038" y="1535"/>
                </a:lnTo>
                <a:lnTo>
                  <a:pt x="2045" y="1504"/>
                </a:lnTo>
                <a:lnTo>
                  <a:pt x="2067" y="1444"/>
                </a:lnTo>
                <a:lnTo>
                  <a:pt x="2089" y="1396"/>
                </a:lnTo>
                <a:lnTo>
                  <a:pt x="2117" y="1353"/>
                </a:lnTo>
                <a:lnTo>
                  <a:pt x="2151" y="1312"/>
                </a:lnTo>
                <a:lnTo>
                  <a:pt x="2188" y="1276"/>
                </a:lnTo>
                <a:lnTo>
                  <a:pt x="2231" y="1245"/>
                </a:lnTo>
                <a:lnTo>
                  <a:pt x="2279" y="1219"/>
                </a:lnTo>
                <a:lnTo>
                  <a:pt x="2326" y="1199"/>
                </a:lnTo>
                <a:lnTo>
                  <a:pt x="2375" y="1186"/>
                </a:lnTo>
                <a:lnTo>
                  <a:pt x="2427" y="1181"/>
                </a:lnTo>
                <a:lnTo>
                  <a:pt x="2479" y="1182"/>
                </a:lnTo>
                <a:lnTo>
                  <a:pt x="2531" y="1191"/>
                </a:lnTo>
                <a:lnTo>
                  <a:pt x="2582" y="1209"/>
                </a:lnTo>
                <a:lnTo>
                  <a:pt x="2621" y="1231"/>
                </a:lnTo>
                <a:lnTo>
                  <a:pt x="2656" y="1259"/>
                </a:lnTo>
                <a:lnTo>
                  <a:pt x="2688" y="1293"/>
                </a:lnTo>
                <a:lnTo>
                  <a:pt x="2714" y="1330"/>
                </a:lnTo>
                <a:lnTo>
                  <a:pt x="2734" y="1370"/>
                </a:lnTo>
                <a:lnTo>
                  <a:pt x="2749" y="1402"/>
                </a:lnTo>
                <a:lnTo>
                  <a:pt x="2729" y="1404"/>
                </a:lnTo>
                <a:lnTo>
                  <a:pt x="2692" y="1416"/>
                </a:lnTo>
                <a:lnTo>
                  <a:pt x="2659" y="1432"/>
                </a:lnTo>
                <a:lnTo>
                  <a:pt x="2627" y="1453"/>
                </a:lnTo>
                <a:lnTo>
                  <a:pt x="2616" y="1464"/>
                </a:lnTo>
                <a:lnTo>
                  <a:pt x="2607" y="1455"/>
                </a:lnTo>
                <a:lnTo>
                  <a:pt x="2588" y="1442"/>
                </a:lnTo>
                <a:lnTo>
                  <a:pt x="2556" y="1430"/>
                </a:lnTo>
                <a:lnTo>
                  <a:pt x="2521" y="1423"/>
                </a:lnTo>
                <a:lnTo>
                  <a:pt x="2484" y="1426"/>
                </a:lnTo>
                <a:lnTo>
                  <a:pt x="2452" y="1433"/>
                </a:lnTo>
                <a:lnTo>
                  <a:pt x="2425" y="1445"/>
                </a:lnTo>
                <a:lnTo>
                  <a:pt x="2402" y="1462"/>
                </a:lnTo>
                <a:lnTo>
                  <a:pt x="2396" y="1467"/>
                </a:lnTo>
                <a:lnTo>
                  <a:pt x="2395" y="1468"/>
                </a:lnTo>
                <a:lnTo>
                  <a:pt x="2393" y="1469"/>
                </a:lnTo>
                <a:lnTo>
                  <a:pt x="2393" y="1470"/>
                </a:lnTo>
                <a:lnTo>
                  <a:pt x="2393" y="1470"/>
                </a:lnTo>
                <a:lnTo>
                  <a:pt x="2392" y="1470"/>
                </a:lnTo>
                <a:lnTo>
                  <a:pt x="2381" y="1480"/>
                </a:lnTo>
                <a:lnTo>
                  <a:pt x="2360" y="1501"/>
                </a:lnTo>
                <a:lnTo>
                  <a:pt x="2345" y="1526"/>
                </a:lnTo>
                <a:lnTo>
                  <a:pt x="2339" y="1541"/>
                </a:lnTo>
                <a:lnTo>
                  <a:pt x="2365" y="1541"/>
                </a:lnTo>
                <a:lnTo>
                  <a:pt x="2383" y="1523"/>
                </a:lnTo>
                <a:lnTo>
                  <a:pt x="2407" y="1506"/>
                </a:lnTo>
                <a:lnTo>
                  <a:pt x="2436" y="1494"/>
                </a:lnTo>
                <a:lnTo>
                  <a:pt x="2461" y="1488"/>
                </a:lnTo>
                <a:lnTo>
                  <a:pt x="2482" y="1490"/>
                </a:lnTo>
                <a:lnTo>
                  <a:pt x="2497" y="1493"/>
                </a:lnTo>
                <a:lnTo>
                  <a:pt x="2503" y="1495"/>
                </a:lnTo>
                <a:lnTo>
                  <a:pt x="2510" y="1495"/>
                </a:lnTo>
                <a:lnTo>
                  <a:pt x="2518" y="1497"/>
                </a:lnTo>
                <a:lnTo>
                  <a:pt x="2525" y="1496"/>
                </a:lnTo>
                <a:lnTo>
                  <a:pt x="2530" y="1495"/>
                </a:lnTo>
                <a:lnTo>
                  <a:pt x="2536" y="1492"/>
                </a:lnTo>
                <a:lnTo>
                  <a:pt x="2540" y="1489"/>
                </a:lnTo>
                <a:lnTo>
                  <a:pt x="2544" y="1485"/>
                </a:lnTo>
                <a:lnTo>
                  <a:pt x="2545" y="1480"/>
                </a:lnTo>
                <a:lnTo>
                  <a:pt x="2545" y="1475"/>
                </a:lnTo>
                <a:lnTo>
                  <a:pt x="2555" y="1480"/>
                </a:lnTo>
                <a:lnTo>
                  <a:pt x="2562" y="1487"/>
                </a:lnTo>
                <a:lnTo>
                  <a:pt x="2577" y="1503"/>
                </a:lnTo>
                <a:lnTo>
                  <a:pt x="2578" y="1504"/>
                </a:lnTo>
                <a:lnTo>
                  <a:pt x="2575" y="1509"/>
                </a:lnTo>
                <a:lnTo>
                  <a:pt x="2556" y="1541"/>
                </a:lnTo>
                <a:lnTo>
                  <a:pt x="2566" y="1541"/>
                </a:lnTo>
                <a:lnTo>
                  <a:pt x="2569" y="1535"/>
                </a:lnTo>
                <a:lnTo>
                  <a:pt x="2584" y="1511"/>
                </a:lnTo>
                <a:lnTo>
                  <a:pt x="2586" y="1514"/>
                </a:lnTo>
                <a:lnTo>
                  <a:pt x="2588" y="1523"/>
                </a:lnTo>
                <a:lnTo>
                  <a:pt x="2594" y="1527"/>
                </a:lnTo>
                <a:lnTo>
                  <a:pt x="2598" y="1533"/>
                </a:lnTo>
                <a:lnTo>
                  <a:pt x="2604" y="1537"/>
                </a:lnTo>
                <a:lnTo>
                  <a:pt x="2608" y="1541"/>
                </a:lnTo>
                <a:lnTo>
                  <a:pt x="2609" y="1541"/>
                </a:lnTo>
                <a:lnTo>
                  <a:pt x="2627" y="1541"/>
                </a:lnTo>
                <a:close/>
                <a:moveTo>
                  <a:pt x="1160" y="1541"/>
                </a:moveTo>
                <a:lnTo>
                  <a:pt x="1166" y="1541"/>
                </a:lnTo>
                <a:lnTo>
                  <a:pt x="1160" y="1506"/>
                </a:lnTo>
                <a:lnTo>
                  <a:pt x="1159" y="1464"/>
                </a:lnTo>
                <a:lnTo>
                  <a:pt x="1169" y="1421"/>
                </a:lnTo>
                <a:lnTo>
                  <a:pt x="1184" y="1382"/>
                </a:lnTo>
                <a:lnTo>
                  <a:pt x="1205" y="1345"/>
                </a:lnTo>
                <a:lnTo>
                  <a:pt x="1233" y="1312"/>
                </a:lnTo>
                <a:lnTo>
                  <a:pt x="1265" y="1283"/>
                </a:lnTo>
                <a:lnTo>
                  <a:pt x="1301" y="1259"/>
                </a:lnTo>
                <a:lnTo>
                  <a:pt x="1340" y="1240"/>
                </a:lnTo>
                <a:lnTo>
                  <a:pt x="1378" y="1229"/>
                </a:lnTo>
                <a:lnTo>
                  <a:pt x="1376" y="1229"/>
                </a:lnTo>
                <a:lnTo>
                  <a:pt x="1333" y="1241"/>
                </a:lnTo>
                <a:lnTo>
                  <a:pt x="1293" y="1261"/>
                </a:lnTo>
                <a:lnTo>
                  <a:pt x="1256" y="1287"/>
                </a:lnTo>
                <a:lnTo>
                  <a:pt x="1224" y="1319"/>
                </a:lnTo>
                <a:lnTo>
                  <a:pt x="1196" y="1354"/>
                </a:lnTo>
                <a:lnTo>
                  <a:pt x="1176" y="1391"/>
                </a:lnTo>
                <a:lnTo>
                  <a:pt x="1161" y="1434"/>
                </a:lnTo>
                <a:lnTo>
                  <a:pt x="1154" y="1479"/>
                </a:lnTo>
                <a:lnTo>
                  <a:pt x="1157" y="1525"/>
                </a:lnTo>
                <a:lnTo>
                  <a:pt x="1160" y="1541"/>
                </a:lnTo>
                <a:close/>
                <a:moveTo>
                  <a:pt x="236" y="1541"/>
                </a:moveTo>
                <a:lnTo>
                  <a:pt x="247" y="1541"/>
                </a:lnTo>
                <a:lnTo>
                  <a:pt x="245" y="1540"/>
                </a:lnTo>
                <a:lnTo>
                  <a:pt x="188" y="1517"/>
                </a:lnTo>
                <a:lnTo>
                  <a:pt x="128" y="1500"/>
                </a:lnTo>
                <a:lnTo>
                  <a:pt x="66" y="1492"/>
                </a:lnTo>
                <a:lnTo>
                  <a:pt x="2" y="1494"/>
                </a:lnTo>
                <a:lnTo>
                  <a:pt x="0" y="1494"/>
                </a:lnTo>
                <a:lnTo>
                  <a:pt x="0" y="1502"/>
                </a:lnTo>
                <a:lnTo>
                  <a:pt x="36" y="1499"/>
                </a:lnTo>
                <a:lnTo>
                  <a:pt x="101" y="1504"/>
                </a:lnTo>
                <a:lnTo>
                  <a:pt x="164" y="1515"/>
                </a:lnTo>
                <a:lnTo>
                  <a:pt x="224" y="1536"/>
                </a:lnTo>
                <a:lnTo>
                  <a:pt x="236" y="15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 latinLnBrk="0">
              <a:defRPr lang="zh-CN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lang="zh-CN" sz="2400" b="0" cap="none" baseline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 latinLnBrk="0">
              <a:defRPr lang="zh-CN" sz="2000"/>
            </a:lvl1pPr>
            <a:lvl2pPr latinLnBrk="0">
              <a:defRPr lang="zh-CN" sz="1800"/>
            </a:lvl2pPr>
            <a:lvl3pPr latinLnBrk="0">
              <a:defRPr lang="zh-CN" sz="1600"/>
            </a:lvl3pPr>
            <a:lvl4pPr latinLnBrk="0">
              <a:defRPr lang="zh-CN" sz="1400"/>
            </a:lvl4pPr>
            <a:lvl5pPr latinLnBrk="0">
              <a:defRPr lang="zh-CN" sz="1400"/>
            </a:lvl5pPr>
            <a:lvl6pPr latinLnBrk="0">
              <a:defRPr lang="zh-CN" sz="1400"/>
            </a:lvl6pPr>
            <a:lvl7pPr latinLnBrk="0">
              <a:defRPr lang="zh-CN" sz="1400"/>
            </a:lvl7pPr>
            <a:lvl8pPr latinLnBrk="0">
              <a:defRPr lang="zh-CN" sz="1400"/>
            </a:lvl8pPr>
            <a:lvl9pPr latinLnBrk="0">
              <a:defRPr lang="zh-CN"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lang="zh-CN" sz="2400" b="0" cap="none" baseline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 latinLnBrk="0">
              <a:defRPr lang="zh-CN" sz="2000"/>
            </a:lvl1pPr>
            <a:lvl2pPr latinLnBrk="0">
              <a:defRPr lang="zh-CN" sz="1800"/>
            </a:lvl2pPr>
            <a:lvl3pPr latinLnBrk="0">
              <a:defRPr lang="zh-CN" sz="1600"/>
            </a:lvl3pPr>
            <a:lvl4pPr latinLnBrk="0">
              <a:defRPr lang="zh-CN" sz="1400"/>
            </a:lvl4pPr>
            <a:lvl5pPr latinLnBrk="0">
              <a:defRPr lang="zh-CN" sz="1400"/>
            </a:lvl5pPr>
            <a:lvl6pPr latinLnBrk="0">
              <a:defRPr lang="zh-CN" sz="1400"/>
            </a:lvl6pPr>
            <a:lvl7pPr latinLnBrk="0">
              <a:defRPr lang="zh-CN" sz="1400" baseline="0"/>
            </a:lvl7pPr>
            <a:lvl8pPr latinLnBrk="0">
              <a:defRPr lang="zh-CN" sz="1400" baseline="0"/>
            </a:lvl8pPr>
            <a:lvl9pPr latinLnBrk="0">
              <a:defRPr lang="zh-CN" sz="14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2013/9/22</a:t>
            </a:fld>
            <a:endParaRPr 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7"/>
          <p:cNvSpPr>
            <a:spLocks noEditPoints="1"/>
          </p:cNvSpPr>
          <p:nvPr/>
        </p:nvSpPr>
        <p:spPr bwMode="black">
          <a:xfrm>
            <a:off x="0" y="4411662"/>
            <a:ext cx="6681788" cy="2446338"/>
          </a:xfrm>
          <a:custGeom>
            <a:avLst/>
            <a:gdLst>
              <a:gd name="T0" fmla="*/ 775 w 4209"/>
              <a:gd name="T1" fmla="*/ 648 h 1541"/>
              <a:gd name="T2" fmla="*/ 857 w 4209"/>
              <a:gd name="T3" fmla="*/ 702 h 1541"/>
              <a:gd name="T4" fmla="*/ 824 w 4209"/>
              <a:gd name="T5" fmla="*/ 445 h 1541"/>
              <a:gd name="T6" fmla="*/ 613 w 4209"/>
              <a:gd name="T7" fmla="*/ 594 h 1541"/>
              <a:gd name="T8" fmla="*/ 998 w 4209"/>
              <a:gd name="T9" fmla="*/ 162 h 1541"/>
              <a:gd name="T10" fmla="*/ 782 w 4209"/>
              <a:gd name="T11" fmla="*/ 797 h 1541"/>
              <a:gd name="T12" fmla="*/ 753 w 4209"/>
              <a:gd name="T13" fmla="*/ 784 h 1541"/>
              <a:gd name="T14" fmla="*/ 924 w 4209"/>
              <a:gd name="T15" fmla="*/ 818 h 1541"/>
              <a:gd name="T16" fmla="*/ 762 w 4209"/>
              <a:gd name="T17" fmla="*/ 551 h 1541"/>
              <a:gd name="T18" fmla="*/ 431 w 4209"/>
              <a:gd name="T19" fmla="*/ 1008 h 1541"/>
              <a:gd name="T20" fmla="*/ 399 w 4209"/>
              <a:gd name="T21" fmla="*/ 1071 h 1541"/>
              <a:gd name="T22" fmla="*/ 278 w 4209"/>
              <a:gd name="T23" fmla="*/ 1145 h 1541"/>
              <a:gd name="T24" fmla="*/ 2949 w 4209"/>
              <a:gd name="T25" fmla="*/ 1235 h 1541"/>
              <a:gd name="T26" fmla="*/ 476 w 4209"/>
              <a:gd name="T27" fmla="*/ 1094 h 1541"/>
              <a:gd name="T28" fmla="*/ 562 w 4209"/>
              <a:gd name="T29" fmla="*/ 1333 h 1541"/>
              <a:gd name="T30" fmla="*/ 3862 w 4209"/>
              <a:gd name="T31" fmla="*/ 1313 h 1541"/>
              <a:gd name="T32" fmla="*/ 3739 w 4209"/>
              <a:gd name="T33" fmla="*/ 1269 h 1541"/>
              <a:gd name="T34" fmla="*/ 3886 w 4209"/>
              <a:gd name="T35" fmla="*/ 1269 h 1541"/>
              <a:gd name="T36" fmla="*/ 4102 w 4209"/>
              <a:gd name="T37" fmla="*/ 1274 h 1541"/>
              <a:gd name="T38" fmla="*/ 4195 w 4209"/>
              <a:gd name="T39" fmla="*/ 1259 h 1541"/>
              <a:gd name="T40" fmla="*/ 3451 w 4209"/>
              <a:gd name="T41" fmla="*/ 1173 h 1541"/>
              <a:gd name="T42" fmla="*/ 3514 w 4209"/>
              <a:gd name="T43" fmla="*/ 1144 h 1541"/>
              <a:gd name="T44" fmla="*/ 3456 w 4209"/>
              <a:gd name="T45" fmla="*/ 1233 h 1541"/>
              <a:gd name="T46" fmla="*/ 3281 w 4209"/>
              <a:gd name="T47" fmla="*/ 1170 h 1541"/>
              <a:gd name="T48" fmla="*/ 3430 w 4209"/>
              <a:gd name="T49" fmla="*/ 1236 h 1541"/>
              <a:gd name="T50" fmla="*/ 2954 w 4209"/>
              <a:gd name="T51" fmla="*/ 1205 h 1541"/>
              <a:gd name="T52" fmla="*/ 2966 w 4209"/>
              <a:gd name="T53" fmla="*/ 1222 h 1541"/>
              <a:gd name="T54" fmla="*/ 3399 w 4209"/>
              <a:gd name="T55" fmla="*/ 1245 h 1541"/>
              <a:gd name="T56" fmla="*/ 1284 w 4209"/>
              <a:gd name="T57" fmla="*/ 1541 h 1541"/>
              <a:gd name="T58" fmla="*/ 3941 w 4209"/>
              <a:gd name="T59" fmla="*/ 1427 h 1541"/>
              <a:gd name="T60" fmla="*/ 3932 w 4209"/>
              <a:gd name="T61" fmla="*/ 1424 h 1541"/>
              <a:gd name="T62" fmla="*/ 3664 w 4209"/>
              <a:gd name="T63" fmla="*/ 1490 h 1541"/>
              <a:gd name="T64" fmla="*/ 3722 w 4209"/>
              <a:gd name="T65" fmla="*/ 1450 h 1541"/>
              <a:gd name="T66" fmla="*/ 3409 w 4209"/>
              <a:gd name="T67" fmla="*/ 1521 h 1541"/>
              <a:gd name="T68" fmla="*/ 1705 w 4209"/>
              <a:gd name="T69" fmla="*/ 1431 h 1541"/>
              <a:gd name="T70" fmla="*/ 1447 w 4209"/>
              <a:gd name="T71" fmla="*/ 1455 h 1541"/>
              <a:gd name="T72" fmla="*/ 186 w 4209"/>
              <a:gd name="T73" fmla="*/ 1450 h 1541"/>
              <a:gd name="T74" fmla="*/ 3437 w 4209"/>
              <a:gd name="T75" fmla="*/ 1326 h 1541"/>
              <a:gd name="T76" fmla="*/ 2623 w 4209"/>
              <a:gd name="T77" fmla="*/ 1466 h 1541"/>
              <a:gd name="T78" fmla="*/ 2814 w 4209"/>
              <a:gd name="T79" fmla="*/ 1541 h 1541"/>
              <a:gd name="T80" fmla="*/ 3108 w 4209"/>
              <a:gd name="T81" fmla="*/ 1454 h 1541"/>
              <a:gd name="T82" fmla="*/ 2700 w 4209"/>
              <a:gd name="T83" fmla="*/ 1294 h 1541"/>
              <a:gd name="T84" fmla="*/ 1823 w 4209"/>
              <a:gd name="T85" fmla="*/ 932 h 1541"/>
              <a:gd name="T86" fmla="*/ 1033 w 4209"/>
              <a:gd name="T87" fmla="*/ 174 h 1541"/>
              <a:gd name="T88" fmla="*/ 589 w 4209"/>
              <a:gd name="T89" fmla="*/ 599 h 1541"/>
              <a:gd name="T90" fmla="*/ 798 w 4209"/>
              <a:gd name="T91" fmla="*/ 871 h 1541"/>
              <a:gd name="T92" fmla="*/ 823 w 4209"/>
              <a:gd name="T93" fmla="*/ 975 h 1541"/>
              <a:gd name="T94" fmla="*/ 289 w 4209"/>
              <a:gd name="T95" fmla="*/ 916 h 1541"/>
              <a:gd name="T96" fmla="*/ 697 w 4209"/>
              <a:gd name="T97" fmla="*/ 1164 h 1541"/>
              <a:gd name="T98" fmla="*/ 138 w 4209"/>
              <a:gd name="T99" fmla="*/ 511 h 1541"/>
              <a:gd name="T100" fmla="*/ 267 w 4209"/>
              <a:gd name="T101" fmla="*/ 942 h 1541"/>
              <a:gd name="T102" fmla="*/ 372 w 4209"/>
              <a:gd name="T103" fmla="*/ 1435 h 1541"/>
              <a:gd name="T104" fmla="*/ 700 w 4209"/>
              <a:gd name="T105" fmla="*/ 1541 h 1541"/>
              <a:gd name="T106" fmla="*/ 1917 w 4209"/>
              <a:gd name="T107" fmla="*/ 1099 h 1541"/>
              <a:gd name="T108" fmla="*/ 822 w 4209"/>
              <a:gd name="T109" fmla="*/ 1541 h 1541"/>
              <a:gd name="T110" fmla="*/ 1697 w 4209"/>
              <a:gd name="T111" fmla="*/ 1014 h 1541"/>
              <a:gd name="T112" fmla="*/ 1192 w 4209"/>
              <a:gd name="T113" fmla="*/ 1182 h 1541"/>
              <a:gd name="T114" fmla="*/ 1843 w 4209"/>
              <a:gd name="T115" fmla="*/ 1541 h 1541"/>
              <a:gd name="T116" fmla="*/ 2045 w 4209"/>
              <a:gd name="T117" fmla="*/ 1504 h 1541"/>
              <a:gd name="T118" fmla="*/ 2452 w 4209"/>
              <a:gd name="T119" fmla="*/ 1433 h 1541"/>
              <a:gd name="T120" fmla="*/ 2555 w 4209"/>
              <a:gd name="T121" fmla="*/ 1480 h 1541"/>
              <a:gd name="T122" fmla="*/ 1333 w 4209"/>
              <a:gd name="T123" fmla="*/ 1241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09" h="1541">
                <a:moveTo>
                  <a:pt x="611" y="275"/>
                </a:moveTo>
                <a:lnTo>
                  <a:pt x="621" y="267"/>
                </a:lnTo>
                <a:lnTo>
                  <a:pt x="618" y="268"/>
                </a:lnTo>
                <a:lnTo>
                  <a:pt x="611" y="275"/>
                </a:lnTo>
                <a:close/>
                <a:moveTo>
                  <a:pt x="564" y="338"/>
                </a:moveTo>
                <a:lnTo>
                  <a:pt x="577" y="312"/>
                </a:lnTo>
                <a:lnTo>
                  <a:pt x="596" y="289"/>
                </a:lnTo>
                <a:lnTo>
                  <a:pt x="611" y="275"/>
                </a:lnTo>
                <a:lnTo>
                  <a:pt x="597" y="286"/>
                </a:lnTo>
                <a:lnTo>
                  <a:pt x="578" y="310"/>
                </a:lnTo>
                <a:lnTo>
                  <a:pt x="564" y="338"/>
                </a:lnTo>
                <a:lnTo>
                  <a:pt x="564" y="338"/>
                </a:lnTo>
                <a:close/>
                <a:moveTo>
                  <a:pt x="560" y="370"/>
                </a:moveTo>
                <a:lnTo>
                  <a:pt x="564" y="338"/>
                </a:lnTo>
                <a:lnTo>
                  <a:pt x="564" y="339"/>
                </a:lnTo>
                <a:lnTo>
                  <a:pt x="560" y="370"/>
                </a:lnTo>
                <a:close/>
                <a:moveTo>
                  <a:pt x="793" y="641"/>
                </a:moveTo>
                <a:lnTo>
                  <a:pt x="794" y="641"/>
                </a:lnTo>
                <a:lnTo>
                  <a:pt x="793" y="641"/>
                </a:lnTo>
                <a:lnTo>
                  <a:pt x="793" y="641"/>
                </a:lnTo>
                <a:close/>
                <a:moveTo>
                  <a:pt x="812" y="643"/>
                </a:moveTo>
                <a:lnTo>
                  <a:pt x="800" y="640"/>
                </a:lnTo>
                <a:lnTo>
                  <a:pt x="794" y="641"/>
                </a:lnTo>
                <a:lnTo>
                  <a:pt x="812" y="643"/>
                </a:lnTo>
                <a:close/>
                <a:moveTo>
                  <a:pt x="814" y="644"/>
                </a:moveTo>
                <a:lnTo>
                  <a:pt x="813" y="643"/>
                </a:lnTo>
                <a:lnTo>
                  <a:pt x="812" y="643"/>
                </a:lnTo>
                <a:lnTo>
                  <a:pt x="814" y="644"/>
                </a:lnTo>
                <a:close/>
                <a:moveTo>
                  <a:pt x="763" y="657"/>
                </a:moveTo>
                <a:lnTo>
                  <a:pt x="775" y="648"/>
                </a:lnTo>
                <a:lnTo>
                  <a:pt x="793" y="641"/>
                </a:lnTo>
                <a:lnTo>
                  <a:pt x="782" y="643"/>
                </a:lnTo>
                <a:lnTo>
                  <a:pt x="767" y="652"/>
                </a:lnTo>
                <a:lnTo>
                  <a:pt x="763" y="657"/>
                </a:lnTo>
                <a:close/>
                <a:moveTo>
                  <a:pt x="757" y="663"/>
                </a:moveTo>
                <a:lnTo>
                  <a:pt x="763" y="657"/>
                </a:lnTo>
                <a:lnTo>
                  <a:pt x="759" y="659"/>
                </a:lnTo>
                <a:lnTo>
                  <a:pt x="757" y="663"/>
                </a:lnTo>
                <a:close/>
                <a:moveTo>
                  <a:pt x="751" y="675"/>
                </a:moveTo>
                <a:lnTo>
                  <a:pt x="757" y="663"/>
                </a:lnTo>
                <a:lnTo>
                  <a:pt x="756" y="664"/>
                </a:lnTo>
                <a:lnTo>
                  <a:pt x="751" y="675"/>
                </a:lnTo>
                <a:close/>
                <a:moveTo>
                  <a:pt x="750" y="678"/>
                </a:moveTo>
                <a:lnTo>
                  <a:pt x="751" y="675"/>
                </a:lnTo>
                <a:lnTo>
                  <a:pt x="750" y="677"/>
                </a:lnTo>
                <a:lnTo>
                  <a:pt x="750" y="678"/>
                </a:lnTo>
                <a:close/>
                <a:moveTo>
                  <a:pt x="856" y="696"/>
                </a:moveTo>
                <a:lnTo>
                  <a:pt x="855" y="690"/>
                </a:lnTo>
                <a:lnTo>
                  <a:pt x="847" y="670"/>
                </a:lnTo>
                <a:lnTo>
                  <a:pt x="833" y="655"/>
                </a:lnTo>
                <a:lnTo>
                  <a:pt x="815" y="644"/>
                </a:lnTo>
                <a:lnTo>
                  <a:pt x="814" y="644"/>
                </a:lnTo>
                <a:lnTo>
                  <a:pt x="833" y="656"/>
                </a:lnTo>
                <a:lnTo>
                  <a:pt x="848" y="676"/>
                </a:lnTo>
                <a:lnTo>
                  <a:pt x="856" y="696"/>
                </a:lnTo>
                <a:close/>
                <a:moveTo>
                  <a:pt x="748" y="696"/>
                </a:moveTo>
                <a:lnTo>
                  <a:pt x="750" y="678"/>
                </a:lnTo>
                <a:lnTo>
                  <a:pt x="749" y="679"/>
                </a:lnTo>
                <a:lnTo>
                  <a:pt x="748" y="696"/>
                </a:lnTo>
                <a:close/>
                <a:moveTo>
                  <a:pt x="857" y="702"/>
                </a:moveTo>
                <a:lnTo>
                  <a:pt x="857" y="699"/>
                </a:lnTo>
                <a:lnTo>
                  <a:pt x="856" y="696"/>
                </a:lnTo>
                <a:lnTo>
                  <a:pt x="857" y="702"/>
                </a:lnTo>
                <a:close/>
                <a:moveTo>
                  <a:pt x="759" y="849"/>
                </a:moveTo>
                <a:lnTo>
                  <a:pt x="764" y="847"/>
                </a:lnTo>
                <a:lnTo>
                  <a:pt x="775" y="847"/>
                </a:lnTo>
                <a:lnTo>
                  <a:pt x="775" y="846"/>
                </a:lnTo>
                <a:lnTo>
                  <a:pt x="763" y="847"/>
                </a:lnTo>
                <a:lnTo>
                  <a:pt x="759" y="849"/>
                </a:lnTo>
                <a:close/>
                <a:moveTo>
                  <a:pt x="940" y="854"/>
                </a:moveTo>
                <a:lnTo>
                  <a:pt x="945" y="843"/>
                </a:lnTo>
                <a:lnTo>
                  <a:pt x="960" y="802"/>
                </a:lnTo>
                <a:lnTo>
                  <a:pt x="970" y="763"/>
                </a:lnTo>
                <a:lnTo>
                  <a:pt x="974" y="725"/>
                </a:lnTo>
                <a:lnTo>
                  <a:pt x="971" y="692"/>
                </a:lnTo>
                <a:lnTo>
                  <a:pt x="964" y="662"/>
                </a:lnTo>
                <a:lnTo>
                  <a:pt x="954" y="635"/>
                </a:lnTo>
                <a:lnTo>
                  <a:pt x="942" y="611"/>
                </a:lnTo>
                <a:lnTo>
                  <a:pt x="927" y="592"/>
                </a:lnTo>
                <a:lnTo>
                  <a:pt x="911" y="577"/>
                </a:lnTo>
                <a:lnTo>
                  <a:pt x="885" y="560"/>
                </a:lnTo>
                <a:lnTo>
                  <a:pt x="860" y="547"/>
                </a:lnTo>
                <a:lnTo>
                  <a:pt x="831" y="540"/>
                </a:lnTo>
                <a:lnTo>
                  <a:pt x="802" y="539"/>
                </a:lnTo>
                <a:lnTo>
                  <a:pt x="771" y="543"/>
                </a:lnTo>
                <a:lnTo>
                  <a:pt x="762" y="546"/>
                </a:lnTo>
                <a:lnTo>
                  <a:pt x="766" y="543"/>
                </a:lnTo>
                <a:lnTo>
                  <a:pt x="792" y="515"/>
                </a:lnTo>
                <a:lnTo>
                  <a:pt x="812" y="480"/>
                </a:lnTo>
                <a:lnTo>
                  <a:pt x="824" y="445"/>
                </a:lnTo>
                <a:lnTo>
                  <a:pt x="828" y="409"/>
                </a:lnTo>
                <a:lnTo>
                  <a:pt x="823" y="373"/>
                </a:lnTo>
                <a:lnTo>
                  <a:pt x="812" y="340"/>
                </a:lnTo>
                <a:lnTo>
                  <a:pt x="795" y="307"/>
                </a:lnTo>
                <a:lnTo>
                  <a:pt x="771" y="281"/>
                </a:lnTo>
                <a:lnTo>
                  <a:pt x="742" y="259"/>
                </a:lnTo>
                <a:lnTo>
                  <a:pt x="712" y="249"/>
                </a:lnTo>
                <a:lnTo>
                  <a:pt x="680" y="248"/>
                </a:lnTo>
                <a:lnTo>
                  <a:pt x="650" y="253"/>
                </a:lnTo>
                <a:lnTo>
                  <a:pt x="621" y="267"/>
                </a:lnTo>
                <a:lnTo>
                  <a:pt x="645" y="256"/>
                </a:lnTo>
                <a:lnTo>
                  <a:pt x="674" y="249"/>
                </a:lnTo>
                <a:lnTo>
                  <a:pt x="705" y="251"/>
                </a:lnTo>
                <a:lnTo>
                  <a:pt x="735" y="258"/>
                </a:lnTo>
                <a:lnTo>
                  <a:pt x="762" y="278"/>
                </a:lnTo>
                <a:lnTo>
                  <a:pt x="785" y="302"/>
                </a:lnTo>
                <a:lnTo>
                  <a:pt x="806" y="330"/>
                </a:lnTo>
                <a:lnTo>
                  <a:pt x="817" y="361"/>
                </a:lnTo>
                <a:lnTo>
                  <a:pt x="825" y="396"/>
                </a:lnTo>
                <a:lnTo>
                  <a:pt x="824" y="429"/>
                </a:lnTo>
                <a:lnTo>
                  <a:pt x="816" y="463"/>
                </a:lnTo>
                <a:lnTo>
                  <a:pt x="798" y="499"/>
                </a:lnTo>
                <a:lnTo>
                  <a:pt x="776" y="528"/>
                </a:lnTo>
                <a:lnTo>
                  <a:pt x="752" y="549"/>
                </a:lnTo>
                <a:lnTo>
                  <a:pt x="744" y="552"/>
                </a:lnTo>
                <a:lnTo>
                  <a:pt x="720" y="569"/>
                </a:lnTo>
                <a:lnTo>
                  <a:pt x="717" y="571"/>
                </a:lnTo>
                <a:lnTo>
                  <a:pt x="685" y="583"/>
                </a:lnTo>
                <a:lnTo>
                  <a:pt x="649" y="591"/>
                </a:lnTo>
                <a:lnTo>
                  <a:pt x="613" y="594"/>
                </a:lnTo>
                <a:lnTo>
                  <a:pt x="576" y="592"/>
                </a:lnTo>
                <a:lnTo>
                  <a:pt x="540" y="584"/>
                </a:lnTo>
                <a:lnTo>
                  <a:pt x="505" y="571"/>
                </a:lnTo>
                <a:lnTo>
                  <a:pt x="472" y="556"/>
                </a:lnTo>
                <a:lnTo>
                  <a:pt x="443" y="534"/>
                </a:lnTo>
                <a:lnTo>
                  <a:pt x="416" y="507"/>
                </a:lnTo>
                <a:lnTo>
                  <a:pt x="393" y="471"/>
                </a:lnTo>
                <a:lnTo>
                  <a:pt x="374" y="432"/>
                </a:lnTo>
                <a:lnTo>
                  <a:pt x="365" y="391"/>
                </a:lnTo>
                <a:lnTo>
                  <a:pt x="361" y="349"/>
                </a:lnTo>
                <a:lnTo>
                  <a:pt x="363" y="305"/>
                </a:lnTo>
                <a:lnTo>
                  <a:pt x="372" y="262"/>
                </a:lnTo>
                <a:lnTo>
                  <a:pt x="386" y="222"/>
                </a:lnTo>
                <a:lnTo>
                  <a:pt x="403" y="183"/>
                </a:lnTo>
                <a:lnTo>
                  <a:pt x="429" y="146"/>
                </a:lnTo>
                <a:lnTo>
                  <a:pt x="456" y="115"/>
                </a:lnTo>
                <a:lnTo>
                  <a:pt x="490" y="87"/>
                </a:lnTo>
                <a:lnTo>
                  <a:pt x="531" y="60"/>
                </a:lnTo>
                <a:lnTo>
                  <a:pt x="572" y="39"/>
                </a:lnTo>
                <a:lnTo>
                  <a:pt x="616" y="25"/>
                </a:lnTo>
                <a:lnTo>
                  <a:pt x="663" y="15"/>
                </a:lnTo>
                <a:lnTo>
                  <a:pt x="710" y="13"/>
                </a:lnTo>
                <a:lnTo>
                  <a:pt x="757" y="18"/>
                </a:lnTo>
                <a:lnTo>
                  <a:pt x="804" y="27"/>
                </a:lnTo>
                <a:lnTo>
                  <a:pt x="847" y="42"/>
                </a:lnTo>
                <a:lnTo>
                  <a:pt x="891" y="64"/>
                </a:lnTo>
                <a:lnTo>
                  <a:pt x="930" y="90"/>
                </a:lnTo>
                <a:lnTo>
                  <a:pt x="952" y="109"/>
                </a:lnTo>
                <a:lnTo>
                  <a:pt x="977" y="134"/>
                </a:lnTo>
                <a:lnTo>
                  <a:pt x="998" y="162"/>
                </a:lnTo>
                <a:lnTo>
                  <a:pt x="1019" y="196"/>
                </a:lnTo>
                <a:lnTo>
                  <a:pt x="1037" y="234"/>
                </a:lnTo>
                <a:lnTo>
                  <a:pt x="1052" y="275"/>
                </a:lnTo>
                <a:lnTo>
                  <a:pt x="1064" y="320"/>
                </a:lnTo>
                <a:lnTo>
                  <a:pt x="1072" y="369"/>
                </a:lnTo>
                <a:lnTo>
                  <a:pt x="1076" y="420"/>
                </a:lnTo>
                <a:lnTo>
                  <a:pt x="1076" y="474"/>
                </a:lnTo>
                <a:lnTo>
                  <a:pt x="1070" y="531"/>
                </a:lnTo>
                <a:lnTo>
                  <a:pt x="1059" y="590"/>
                </a:lnTo>
                <a:lnTo>
                  <a:pt x="1042" y="649"/>
                </a:lnTo>
                <a:lnTo>
                  <a:pt x="1018" y="714"/>
                </a:lnTo>
                <a:lnTo>
                  <a:pt x="988" y="776"/>
                </a:lnTo>
                <a:lnTo>
                  <a:pt x="949" y="842"/>
                </a:lnTo>
                <a:lnTo>
                  <a:pt x="940" y="854"/>
                </a:lnTo>
                <a:close/>
                <a:moveTo>
                  <a:pt x="746" y="863"/>
                </a:moveTo>
                <a:lnTo>
                  <a:pt x="753" y="854"/>
                </a:lnTo>
                <a:lnTo>
                  <a:pt x="759" y="849"/>
                </a:lnTo>
                <a:lnTo>
                  <a:pt x="754" y="852"/>
                </a:lnTo>
                <a:lnTo>
                  <a:pt x="746" y="863"/>
                </a:lnTo>
                <a:close/>
                <a:moveTo>
                  <a:pt x="830" y="965"/>
                </a:moveTo>
                <a:lnTo>
                  <a:pt x="839" y="950"/>
                </a:lnTo>
                <a:lnTo>
                  <a:pt x="849" y="920"/>
                </a:lnTo>
                <a:lnTo>
                  <a:pt x="853" y="895"/>
                </a:lnTo>
                <a:lnTo>
                  <a:pt x="852" y="872"/>
                </a:lnTo>
                <a:lnTo>
                  <a:pt x="848" y="852"/>
                </a:lnTo>
                <a:lnTo>
                  <a:pt x="840" y="835"/>
                </a:lnTo>
                <a:lnTo>
                  <a:pt x="830" y="821"/>
                </a:lnTo>
                <a:lnTo>
                  <a:pt x="819" y="812"/>
                </a:lnTo>
                <a:lnTo>
                  <a:pt x="802" y="802"/>
                </a:lnTo>
                <a:lnTo>
                  <a:pt x="782" y="797"/>
                </a:lnTo>
                <a:lnTo>
                  <a:pt x="801" y="790"/>
                </a:lnTo>
                <a:lnTo>
                  <a:pt x="818" y="776"/>
                </a:lnTo>
                <a:lnTo>
                  <a:pt x="820" y="773"/>
                </a:lnTo>
                <a:lnTo>
                  <a:pt x="824" y="772"/>
                </a:lnTo>
                <a:lnTo>
                  <a:pt x="842" y="753"/>
                </a:lnTo>
                <a:lnTo>
                  <a:pt x="854" y="730"/>
                </a:lnTo>
                <a:lnTo>
                  <a:pt x="858" y="710"/>
                </a:lnTo>
                <a:lnTo>
                  <a:pt x="857" y="702"/>
                </a:lnTo>
                <a:lnTo>
                  <a:pt x="855" y="724"/>
                </a:lnTo>
                <a:lnTo>
                  <a:pt x="845" y="747"/>
                </a:lnTo>
                <a:lnTo>
                  <a:pt x="829" y="765"/>
                </a:lnTo>
                <a:lnTo>
                  <a:pt x="825" y="767"/>
                </a:lnTo>
                <a:lnTo>
                  <a:pt x="831" y="758"/>
                </a:lnTo>
                <a:lnTo>
                  <a:pt x="837" y="736"/>
                </a:lnTo>
                <a:lnTo>
                  <a:pt x="837" y="712"/>
                </a:lnTo>
                <a:lnTo>
                  <a:pt x="831" y="694"/>
                </a:lnTo>
                <a:lnTo>
                  <a:pt x="820" y="680"/>
                </a:lnTo>
                <a:lnTo>
                  <a:pt x="804" y="671"/>
                </a:lnTo>
                <a:lnTo>
                  <a:pt x="785" y="665"/>
                </a:lnTo>
                <a:lnTo>
                  <a:pt x="766" y="667"/>
                </a:lnTo>
                <a:lnTo>
                  <a:pt x="789" y="666"/>
                </a:lnTo>
                <a:lnTo>
                  <a:pt x="807" y="673"/>
                </a:lnTo>
                <a:lnTo>
                  <a:pt x="821" y="688"/>
                </a:lnTo>
                <a:lnTo>
                  <a:pt x="828" y="707"/>
                </a:lnTo>
                <a:lnTo>
                  <a:pt x="830" y="728"/>
                </a:lnTo>
                <a:lnTo>
                  <a:pt x="824" y="746"/>
                </a:lnTo>
                <a:lnTo>
                  <a:pt x="812" y="764"/>
                </a:lnTo>
                <a:lnTo>
                  <a:pt x="797" y="775"/>
                </a:lnTo>
                <a:lnTo>
                  <a:pt x="778" y="783"/>
                </a:lnTo>
                <a:lnTo>
                  <a:pt x="753" y="784"/>
                </a:lnTo>
                <a:lnTo>
                  <a:pt x="728" y="777"/>
                </a:lnTo>
                <a:lnTo>
                  <a:pt x="708" y="763"/>
                </a:lnTo>
                <a:lnTo>
                  <a:pt x="692" y="743"/>
                </a:lnTo>
                <a:lnTo>
                  <a:pt x="682" y="719"/>
                </a:lnTo>
                <a:lnTo>
                  <a:pt x="680" y="693"/>
                </a:lnTo>
                <a:lnTo>
                  <a:pt x="688" y="667"/>
                </a:lnTo>
                <a:lnTo>
                  <a:pt x="698" y="643"/>
                </a:lnTo>
                <a:lnTo>
                  <a:pt x="715" y="625"/>
                </a:lnTo>
                <a:lnTo>
                  <a:pt x="736" y="608"/>
                </a:lnTo>
                <a:lnTo>
                  <a:pt x="761" y="600"/>
                </a:lnTo>
                <a:lnTo>
                  <a:pt x="792" y="597"/>
                </a:lnTo>
                <a:lnTo>
                  <a:pt x="819" y="601"/>
                </a:lnTo>
                <a:lnTo>
                  <a:pt x="846" y="612"/>
                </a:lnTo>
                <a:lnTo>
                  <a:pt x="869" y="627"/>
                </a:lnTo>
                <a:lnTo>
                  <a:pt x="888" y="649"/>
                </a:lnTo>
                <a:lnTo>
                  <a:pt x="902" y="672"/>
                </a:lnTo>
                <a:lnTo>
                  <a:pt x="910" y="700"/>
                </a:lnTo>
                <a:lnTo>
                  <a:pt x="917" y="742"/>
                </a:lnTo>
                <a:lnTo>
                  <a:pt x="913" y="785"/>
                </a:lnTo>
                <a:lnTo>
                  <a:pt x="904" y="827"/>
                </a:lnTo>
                <a:lnTo>
                  <a:pt x="887" y="870"/>
                </a:lnTo>
                <a:lnTo>
                  <a:pt x="864" y="914"/>
                </a:lnTo>
                <a:lnTo>
                  <a:pt x="833" y="962"/>
                </a:lnTo>
                <a:lnTo>
                  <a:pt x="830" y="965"/>
                </a:lnTo>
                <a:close/>
                <a:moveTo>
                  <a:pt x="835" y="981"/>
                </a:moveTo>
                <a:lnTo>
                  <a:pt x="849" y="964"/>
                </a:lnTo>
                <a:lnTo>
                  <a:pt x="877" y="923"/>
                </a:lnTo>
                <a:lnTo>
                  <a:pt x="898" y="885"/>
                </a:lnTo>
                <a:lnTo>
                  <a:pt x="914" y="850"/>
                </a:lnTo>
                <a:lnTo>
                  <a:pt x="924" y="818"/>
                </a:lnTo>
                <a:lnTo>
                  <a:pt x="930" y="788"/>
                </a:lnTo>
                <a:lnTo>
                  <a:pt x="934" y="765"/>
                </a:lnTo>
                <a:lnTo>
                  <a:pt x="935" y="743"/>
                </a:lnTo>
                <a:lnTo>
                  <a:pt x="934" y="727"/>
                </a:lnTo>
                <a:lnTo>
                  <a:pt x="931" y="714"/>
                </a:lnTo>
                <a:lnTo>
                  <a:pt x="931" y="708"/>
                </a:lnTo>
                <a:lnTo>
                  <a:pt x="931" y="704"/>
                </a:lnTo>
                <a:lnTo>
                  <a:pt x="920" y="673"/>
                </a:lnTo>
                <a:lnTo>
                  <a:pt x="904" y="646"/>
                </a:lnTo>
                <a:lnTo>
                  <a:pt x="882" y="622"/>
                </a:lnTo>
                <a:lnTo>
                  <a:pt x="855" y="605"/>
                </a:lnTo>
                <a:lnTo>
                  <a:pt x="826" y="594"/>
                </a:lnTo>
                <a:lnTo>
                  <a:pt x="795" y="589"/>
                </a:lnTo>
                <a:lnTo>
                  <a:pt x="762" y="591"/>
                </a:lnTo>
                <a:lnTo>
                  <a:pt x="732" y="602"/>
                </a:lnTo>
                <a:lnTo>
                  <a:pt x="707" y="618"/>
                </a:lnTo>
                <a:lnTo>
                  <a:pt x="689" y="640"/>
                </a:lnTo>
                <a:lnTo>
                  <a:pt x="674" y="667"/>
                </a:lnTo>
                <a:lnTo>
                  <a:pt x="669" y="696"/>
                </a:lnTo>
                <a:lnTo>
                  <a:pt x="670" y="715"/>
                </a:lnTo>
                <a:lnTo>
                  <a:pt x="668" y="710"/>
                </a:lnTo>
                <a:lnTo>
                  <a:pt x="663" y="683"/>
                </a:lnTo>
                <a:lnTo>
                  <a:pt x="667" y="656"/>
                </a:lnTo>
                <a:lnTo>
                  <a:pt x="676" y="629"/>
                </a:lnTo>
                <a:lnTo>
                  <a:pt x="689" y="605"/>
                </a:lnTo>
                <a:lnTo>
                  <a:pt x="706" y="584"/>
                </a:lnTo>
                <a:lnTo>
                  <a:pt x="720" y="573"/>
                </a:lnTo>
                <a:lnTo>
                  <a:pt x="735" y="566"/>
                </a:lnTo>
                <a:lnTo>
                  <a:pt x="746" y="558"/>
                </a:lnTo>
                <a:lnTo>
                  <a:pt x="762" y="551"/>
                </a:lnTo>
                <a:lnTo>
                  <a:pt x="795" y="544"/>
                </a:lnTo>
                <a:lnTo>
                  <a:pt x="826" y="547"/>
                </a:lnTo>
                <a:lnTo>
                  <a:pt x="858" y="554"/>
                </a:lnTo>
                <a:lnTo>
                  <a:pt x="886" y="567"/>
                </a:lnTo>
                <a:lnTo>
                  <a:pt x="900" y="578"/>
                </a:lnTo>
                <a:lnTo>
                  <a:pt x="915" y="593"/>
                </a:lnTo>
                <a:lnTo>
                  <a:pt x="930" y="612"/>
                </a:lnTo>
                <a:lnTo>
                  <a:pt x="942" y="635"/>
                </a:lnTo>
                <a:lnTo>
                  <a:pt x="951" y="661"/>
                </a:lnTo>
                <a:lnTo>
                  <a:pt x="958" y="691"/>
                </a:lnTo>
                <a:lnTo>
                  <a:pt x="961" y="722"/>
                </a:lnTo>
                <a:lnTo>
                  <a:pt x="959" y="757"/>
                </a:lnTo>
                <a:lnTo>
                  <a:pt x="954" y="794"/>
                </a:lnTo>
                <a:lnTo>
                  <a:pt x="943" y="834"/>
                </a:lnTo>
                <a:lnTo>
                  <a:pt x="924" y="873"/>
                </a:lnTo>
                <a:lnTo>
                  <a:pt x="913" y="891"/>
                </a:lnTo>
                <a:lnTo>
                  <a:pt x="902" y="907"/>
                </a:lnTo>
                <a:lnTo>
                  <a:pt x="856" y="963"/>
                </a:lnTo>
                <a:lnTo>
                  <a:pt x="835" y="981"/>
                </a:lnTo>
                <a:close/>
                <a:moveTo>
                  <a:pt x="3493" y="1076"/>
                </a:moveTo>
                <a:lnTo>
                  <a:pt x="3504" y="1061"/>
                </a:lnTo>
                <a:lnTo>
                  <a:pt x="3494" y="1075"/>
                </a:lnTo>
                <a:lnTo>
                  <a:pt x="3493" y="1076"/>
                </a:lnTo>
                <a:close/>
                <a:moveTo>
                  <a:pt x="460" y="1110"/>
                </a:moveTo>
                <a:lnTo>
                  <a:pt x="466" y="1091"/>
                </a:lnTo>
                <a:lnTo>
                  <a:pt x="469" y="1072"/>
                </a:lnTo>
                <a:lnTo>
                  <a:pt x="469" y="1052"/>
                </a:lnTo>
                <a:lnTo>
                  <a:pt x="460" y="1034"/>
                </a:lnTo>
                <a:lnTo>
                  <a:pt x="447" y="1018"/>
                </a:lnTo>
                <a:lnTo>
                  <a:pt x="431" y="1008"/>
                </a:lnTo>
                <a:lnTo>
                  <a:pt x="412" y="1005"/>
                </a:lnTo>
                <a:lnTo>
                  <a:pt x="393" y="1008"/>
                </a:lnTo>
                <a:lnTo>
                  <a:pt x="376" y="1018"/>
                </a:lnTo>
                <a:lnTo>
                  <a:pt x="364" y="1032"/>
                </a:lnTo>
                <a:lnTo>
                  <a:pt x="358" y="1050"/>
                </a:lnTo>
                <a:lnTo>
                  <a:pt x="360" y="1069"/>
                </a:lnTo>
                <a:lnTo>
                  <a:pt x="367" y="1081"/>
                </a:lnTo>
                <a:lnTo>
                  <a:pt x="379" y="1091"/>
                </a:lnTo>
                <a:lnTo>
                  <a:pt x="390" y="1095"/>
                </a:lnTo>
                <a:lnTo>
                  <a:pt x="406" y="1096"/>
                </a:lnTo>
                <a:lnTo>
                  <a:pt x="419" y="1089"/>
                </a:lnTo>
                <a:lnTo>
                  <a:pt x="428" y="1078"/>
                </a:lnTo>
                <a:lnTo>
                  <a:pt x="432" y="1063"/>
                </a:lnTo>
                <a:lnTo>
                  <a:pt x="431" y="1057"/>
                </a:lnTo>
                <a:lnTo>
                  <a:pt x="428" y="1051"/>
                </a:lnTo>
                <a:lnTo>
                  <a:pt x="424" y="1047"/>
                </a:lnTo>
                <a:lnTo>
                  <a:pt x="421" y="1043"/>
                </a:lnTo>
                <a:lnTo>
                  <a:pt x="415" y="1040"/>
                </a:lnTo>
                <a:lnTo>
                  <a:pt x="411" y="1038"/>
                </a:lnTo>
                <a:lnTo>
                  <a:pt x="404" y="1039"/>
                </a:lnTo>
                <a:lnTo>
                  <a:pt x="398" y="1040"/>
                </a:lnTo>
                <a:lnTo>
                  <a:pt x="393" y="1043"/>
                </a:lnTo>
                <a:lnTo>
                  <a:pt x="392" y="1046"/>
                </a:lnTo>
                <a:lnTo>
                  <a:pt x="389" y="1050"/>
                </a:lnTo>
                <a:lnTo>
                  <a:pt x="389" y="1055"/>
                </a:lnTo>
                <a:lnTo>
                  <a:pt x="390" y="1059"/>
                </a:lnTo>
                <a:lnTo>
                  <a:pt x="391" y="1063"/>
                </a:lnTo>
                <a:lnTo>
                  <a:pt x="393" y="1067"/>
                </a:lnTo>
                <a:lnTo>
                  <a:pt x="397" y="1070"/>
                </a:lnTo>
                <a:lnTo>
                  <a:pt x="399" y="1071"/>
                </a:lnTo>
                <a:lnTo>
                  <a:pt x="404" y="1072"/>
                </a:lnTo>
                <a:lnTo>
                  <a:pt x="408" y="1070"/>
                </a:lnTo>
                <a:lnTo>
                  <a:pt x="409" y="1071"/>
                </a:lnTo>
                <a:lnTo>
                  <a:pt x="409" y="1073"/>
                </a:lnTo>
                <a:lnTo>
                  <a:pt x="409" y="1075"/>
                </a:lnTo>
                <a:lnTo>
                  <a:pt x="408" y="1076"/>
                </a:lnTo>
                <a:lnTo>
                  <a:pt x="399" y="1083"/>
                </a:lnTo>
                <a:lnTo>
                  <a:pt x="389" y="1083"/>
                </a:lnTo>
                <a:lnTo>
                  <a:pt x="378" y="1079"/>
                </a:lnTo>
                <a:lnTo>
                  <a:pt x="372" y="1070"/>
                </a:lnTo>
                <a:lnTo>
                  <a:pt x="369" y="1063"/>
                </a:lnTo>
                <a:lnTo>
                  <a:pt x="367" y="1055"/>
                </a:lnTo>
                <a:lnTo>
                  <a:pt x="368" y="1049"/>
                </a:lnTo>
                <a:lnTo>
                  <a:pt x="369" y="1043"/>
                </a:lnTo>
                <a:lnTo>
                  <a:pt x="378" y="1027"/>
                </a:lnTo>
                <a:lnTo>
                  <a:pt x="390" y="1017"/>
                </a:lnTo>
                <a:lnTo>
                  <a:pt x="405" y="1012"/>
                </a:lnTo>
                <a:lnTo>
                  <a:pt x="424" y="1014"/>
                </a:lnTo>
                <a:lnTo>
                  <a:pt x="439" y="1020"/>
                </a:lnTo>
                <a:lnTo>
                  <a:pt x="441" y="1021"/>
                </a:lnTo>
                <a:lnTo>
                  <a:pt x="445" y="1024"/>
                </a:lnTo>
                <a:lnTo>
                  <a:pt x="451" y="1031"/>
                </a:lnTo>
                <a:lnTo>
                  <a:pt x="458" y="1040"/>
                </a:lnTo>
                <a:lnTo>
                  <a:pt x="463" y="1053"/>
                </a:lnTo>
                <a:lnTo>
                  <a:pt x="465" y="1068"/>
                </a:lnTo>
                <a:lnTo>
                  <a:pt x="465" y="1087"/>
                </a:lnTo>
                <a:lnTo>
                  <a:pt x="460" y="1110"/>
                </a:lnTo>
                <a:close/>
                <a:moveTo>
                  <a:pt x="304" y="1166"/>
                </a:moveTo>
                <a:lnTo>
                  <a:pt x="300" y="1164"/>
                </a:lnTo>
                <a:lnTo>
                  <a:pt x="278" y="1145"/>
                </a:lnTo>
                <a:lnTo>
                  <a:pt x="262" y="1122"/>
                </a:lnTo>
                <a:lnTo>
                  <a:pt x="250" y="1097"/>
                </a:lnTo>
                <a:lnTo>
                  <a:pt x="244" y="1069"/>
                </a:lnTo>
                <a:lnTo>
                  <a:pt x="240" y="1041"/>
                </a:lnTo>
                <a:lnTo>
                  <a:pt x="245" y="1007"/>
                </a:lnTo>
                <a:lnTo>
                  <a:pt x="258" y="974"/>
                </a:lnTo>
                <a:lnTo>
                  <a:pt x="269" y="955"/>
                </a:lnTo>
                <a:lnTo>
                  <a:pt x="271" y="961"/>
                </a:lnTo>
                <a:lnTo>
                  <a:pt x="280" y="1025"/>
                </a:lnTo>
                <a:lnTo>
                  <a:pt x="290" y="1092"/>
                </a:lnTo>
                <a:lnTo>
                  <a:pt x="302" y="1159"/>
                </a:lnTo>
                <a:lnTo>
                  <a:pt x="304" y="1166"/>
                </a:lnTo>
                <a:close/>
                <a:moveTo>
                  <a:pt x="3257" y="1199"/>
                </a:moveTo>
                <a:lnTo>
                  <a:pt x="3259" y="1187"/>
                </a:lnTo>
                <a:lnTo>
                  <a:pt x="3259" y="1188"/>
                </a:lnTo>
                <a:lnTo>
                  <a:pt x="3257" y="1199"/>
                </a:lnTo>
                <a:close/>
                <a:moveTo>
                  <a:pt x="1378" y="1229"/>
                </a:moveTo>
                <a:lnTo>
                  <a:pt x="1420" y="1224"/>
                </a:lnTo>
                <a:lnTo>
                  <a:pt x="1457" y="1225"/>
                </a:lnTo>
                <a:lnTo>
                  <a:pt x="1423" y="1223"/>
                </a:lnTo>
                <a:lnTo>
                  <a:pt x="1380" y="1228"/>
                </a:lnTo>
                <a:lnTo>
                  <a:pt x="1378" y="1229"/>
                </a:lnTo>
                <a:close/>
                <a:moveTo>
                  <a:pt x="2949" y="1235"/>
                </a:moveTo>
                <a:lnTo>
                  <a:pt x="2950" y="1230"/>
                </a:lnTo>
                <a:lnTo>
                  <a:pt x="2947" y="1227"/>
                </a:lnTo>
                <a:lnTo>
                  <a:pt x="2946" y="1223"/>
                </a:lnTo>
                <a:lnTo>
                  <a:pt x="2943" y="1221"/>
                </a:lnTo>
                <a:lnTo>
                  <a:pt x="2946" y="1226"/>
                </a:lnTo>
                <a:lnTo>
                  <a:pt x="2947" y="1229"/>
                </a:lnTo>
                <a:lnTo>
                  <a:pt x="2949" y="1235"/>
                </a:lnTo>
                <a:close/>
                <a:moveTo>
                  <a:pt x="1508" y="1237"/>
                </a:moveTo>
                <a:lnTo>
                  <a:pt x="1464" y="1225"/>
                </a:lnTo>
                <a:lnTo>
                  <a:pt x="1457" y="1225"/>
                </a:lnTo>
                <a:lnTo>
                  <a:pt x="1466" y="1226"/>
                </a:lnTo>
                <a:lnTo>
                  <a:pt x="1508" y="1237"/>
                </a:lnTo>
                <a:close/>
                <a:moveTo>
                  <a:pt x="558" y="1358"/>
                </a:moveTo>
                <a:lnTo>
                  <a:pt x="533" y="1335"/>
                </a:lnTo>
                <a:lnTo>
                  <a:pt x="490" y="1299"/>
                </a:lnTo>
                <a:lnTo>
                  <a:pt x="440" y="1267"/>
                </a:lnTo>
                <a:lnTo>
                  <a:pt x="404" y="1243"/>
                </a:lnTo>
                <a:lnTo>
                  <a:pt x="363" y="1222"/>
                </a:lnTo>
                <a:lnTo>
                  <a:pt x="347" y="1216"/>
                </a:lnTo>
                <a:lnTo>
                  <a:pt x="340" y="1184"/>
                </a:lnTo>
                <a:lnTo>
                  <a:pt x="355" y="1188"/>
                </a:lnTo>
                <a:lnTo>
                  <a:pt x="380" y="1188"/>
                </a:lnTo>
                <a:lnTo>
                  <a:pt x="407" y="1181"/>
                </a:lnTo>
                <a:lnTo>
                  <a:pt x="430" y="1170"/>
                </a:lnTo>
                <a:lnTo>
                  <a:pt x="450" y="1153"/>
                </a:lnTo>
                <a:lnTo>
                  <a:pt x="466" y="1135"/>
                </a:lnTo>
                <a:lnTo>
                  <a:pt x="475" y="1115"/>
                </a:lnTo>
                <a:lnTo>
                  <a:pt x="479" y="1093"/>
                </a:lnTo>
                <a:lnTo>
                  <a:pt x="480" y="1071"/>
                </a:lnTo>
                <a:lnTo>
                  <a:pt x="476" y="1050"/>
                </a:lnTo>
                <a:lnTo>
                  <a:pt x="467" y="1030"/>
                </a:lnTo>
                <a:lnTo>
                  <a:pt x="451" y="1013"/>
                </a:lnTo>
                <a:lnTo>
                  <a:pt x="444" y="1006"/>
                </a:lnTo>
                <a:lnTo>
                  <a:pt x="460" y="1024"/>
                </a:lnTo>
                <a:lnTo>
                  <a:pt x="473" y="1046"/>
                </a:lnTo>
                <a:lnTo>
                  <a:pt x="477" y="1068"/>
                </a:lnTo>
                <a:lnTo>
                  <a:pt x="476" y="1094"/>
                </a:lnTo>
                <a:lnTo>
                  <a:pt x="469" y="1119"/>
                </a:lnTo>
                <a:lnTo>
                  <a:pt x="458" y="1139"/>
                </a:lnTo>
                <a:lnTo>
                  <a:pt x="437" y="1161"/>
                </a:lnTo>
                <a:lnTo>
                  <a:pt x="411" y="1176"/>
                </a:lnTo>
                <a:lnTo>
                  <a:pt x="383" y="1182"/>
                </a:lnTo>
                <a:lnTo>
                  <a:pt x="354" y="1182"/>
                </a:lnTo>
                <a:lnTo>
                  <a:pt x="339" y="1179"/>
                </a:lnTo>
                <a:lnTo>
                  <a:pt x="333" y="1152"/>
                </a:lnTo>
                <a:lnTo>
                  <a:pt x="320" y="1086"/>
                </a:lnTo>
                <a:lnTo>
                  <a:pt x="308" y="1021"/>
                </a:lnTo>
                <a:lnTo>
                  <a:pt x="297" y="957"/>
                </a:lnTo>
                <a:lnTo>
                  <a:pt x="291" y="928"/>
                </a:lnTo>
                <a:lnTo>
                  <a:pt x="297" y="921"/>
                </a:lnTo>
                <a:lnTo>
                  <a:pt x="327" y="901"/>
                </a:lnTo>
                <a:lnTo>
                  <a:pt x="357" y="889"/>
                </a:lnTo>
                <a:lnTo>
                  <a:pt x="393" y="882"/>
                </a:lnTo>
                <a:lnTo>
                  <a:pt x="426" y="883"/>
                </a:lnTo>
                <a:lnTo>
                  <a:pt x="459" y="891"/>
                </a:lnTo>
                <a:lnTo>
                  <a:pt x="491" y="903"/>
                </a:lnTo>
                <a:lnTo>
                  <a:pt x="519" y="924"/>
                </a:lnTo>
                <a:lnTo>
                  <a:pt x="543" y="951"/>
                </a:lnTo>
                <a:lnTo>
                  <a:pt x="563" y="982"/>
                </a:lnTo>
                <a:lnTo>
                  <a:pt x="577" y="1017"/>
                </a:lnTo>
                <a:lnTo>
                  <a:pt x="586" y="1051"/>
                </a:lnTo>
                <a:lnTo>
                  <a:pt x="593" y="1095"/>
                </a:lnTo>
                <a:lnTo>
                  <a:pt x="595" y="1141"/>
                </a:lnTo>
                <a:lnTo>
                  <a:pt x="590" y="1187"/>
                </a:lnTo>
                <a:lnTo>
                  <a:pt x="582" y="1234"/>
                </a:lnTo>
                <a:lnTo>
                  <a:pt x="573" y="1284"/>
                </a:lnTo>
                <a:lnTo>
                  <a:pt x="562" y="1333"/>
                </a:lnTo>
                <a:lnTo>
                  <a:pt x="558" y="1358"/>
                </a:lnTo>
                <a:close/>
                <a:moveTo>
                  <a:pt x="3669" y="1488"/>
                </a:moveTo>
                <a:lnTo>
                  <a:pt x="3672" y="1483"/>
                </a:lnTo>
                <a:lnTo>
                  <a:pt x="3685" y="1470"/>
                </a:lnTo>
                <a:lnTo>
                  <a:pt x="3685" y="1475"/>
                </a:lnTo>
                <a:lnTo>
                  <a:pt x="3677" y="1484"/>
                </a:lnTo>
                <a:lnTo>
                  <a:pt x="3669" y="1488"/>
                </a:lnTo>
                <a:close/>
                <a:moveTo>
                  <a:pt x="2023" y="1531"/>
                </a:moveTo>
                <a:lnTo>
                  <a:pt x="2020" y="1531"/>
                </a:lnTo>
                <a:lnTo>
                  <a:pt x="2025" y="1523"/>
                </a:lnTo>
                <a:lnTo>
                  <a:pt x="2023" y="1531"/>
                </a:lnTo>
                <a:close/>
                <a:moveTo>
                  <a:pt x="3827" y="1534"/>
                </a:moveTo>
                <a:lnTo>
                  <a:pt x="3828" y="1530"/>
                </a:lnTo>
                <a:lnTo>
                  <a:pt x="3828" y="1517"/>
                </a:lnTo>
                <a:lnTo>
                  <a:pt x="3827" y="1534"/>
                </a:lnTo>
                <a:close/>
                <a:moveTo>
                  <a:pt x="3986" y="1541"/>
                </a:moveTo>
                <a:lnTo>
                  <a:pt x="4055" y="1541"/>
                </a:lnTo>
                <a:lnTo>
                  <a:pt x="4051" y="1514"/>
                </a:lnTo>
                <a:lnTo>
                  <a:pt x="4042" y="1473"/>
                </a:lnTo>
                <a:lnTo>
                  <a:pt x="4026" y="1433"/>
                </a:lnTo>
                <a:lnTo>
                  <a:pt x="4007" y="1398"/>
                </a:lnTo>
                <a:lnTo>
                  <a:pt x="3980" y="1370"/>
                </a:lnTo>
                <a:lnTo>
                  <a:pt x="3954" y="1346"/>
                </a:lnTo>
                <a:lnTo>
                  <a:pt x="3925" y="1328"/>
                </a:lnTo>
                <a:lnTo>
                  <a:pt x="3904" y="1320"/>
                </a:lnTo>
                <a:lnTo>
                  <a:pt x="3886" y="1315"/>
                </a:lnTo>
                <a:lnTo>
                  <a:pt x="3872" y="1313"/>
                </a:lnTo>
                <a:lnTo>
                  <a:pt x="3863" y="1311"/>
                </a:lnTo>
                <a:lnTo>
                  <a:pt x="3860" y="1312"/>
                </a:lnTo>
                <a:lnTo>
                  <a:pt x="3862" y="1313"/>
                </a:lnTo>
                <a:lnTo>
                  <a:pt x="3872" y="1314"/>
                </a:lnTo>
                <a:lnTo>
                  <a:pt x="3884" y="1319"/>
                </a:lnTo>
                <a:lnTo>
                  <a:pt x="3900" y="1328"/>
                </a:lnTo>
                <a:lnTo>
                  <a:pt x="3918" y="1340"/>
                </a:lnTo>
                <a:lnTo>
                  <a:pt x="3939" y="1359"/>
                </a:lnTo>
                <a:lnTo>
                  <a:pt x="3958" y="1384"/>
                </a:lnTo>
                <a:lnTo>
                  <a:pt x="3974" y="1413"/>
                </a:lnTo>
                <a:lnTo>
                  <a:pt x="3984" y="1447"/>
                </a:lnTo>
                <a:lnTo>
                  <a:pt x="3990" y="1480"/>
                </a:lnTo>
                <a:lnTo>
                  <a:pt x="3990" y="1513"/>
                </a:lnTo>
                <a:lnTo>
                  <a:pt x="3986" y="1541"/>
                </a:lnTo>
                <a:close/>
                <a:moveTo>
                  <a:pt x="3270" y="1541"/>
                </a:moveTo>
                <a:lnTo>
                  <a:pt x="3311" y="1541"/>
                </a:lnTo>
                <a:lnTo>
                  <a:pt x="3333" y="1509"/>
                </a:lnTo>
                <a:lnTo>
                  <a:pt x="3334" y="1507"/>
                </a:lnTo>
                <a:lnTo>
                  <a:pt x="3342" y="1496"/>
                </a:lnTo>
                <a:lnTo>
                  <a:pt x="3353" y="1481"/>
                </a:lnTo>
                <a:lnTo>
                  <a:pt x="3368" y="1460"/>
                </a:lnTo>
                <a:lnTo>
                  <a:pt x="3389" y="1437"/>
                </a:lnTo>
                <a:lnTo>
                  <a:pt x="3414" y="1412"/>
                </a:lnTo>
                <a:lnTo>
                  <a:pt x="3445" y="1386"/>
                </a:lnTo>
                <a:lnTo>
                  <a:pt x="3479" y="1359"/>
                </a:lnTo>
                <a:lnTo>
                  <a:pt x="3519" y="1335"/>
                </a:lnTo>
                <a:lnTo>
                  <a:pt x="3563" y="1311"/>
                </a:lnTo>
                <a:lnTo>
                  <a:pt x="3612" y="1290"/>
                </a:lnTo>
                <a:lnTo>
                  <a:pt x="3665" y="1276"/>
                </a:lnTo>
                <a:lnTo>
                  <a:pt x="3704" y="1270"/>
                </a:lnTo>
                <a:lnTo>
                  <a:pt x="3708" y="1270"/>
                </a:lnTo>
                <a:lnTo>
                  <a:pt x="3720" y="1270"/>
                </a:lnTo>
                <a:lnTo>
                  <a:pt x="3739" y="1269"/>
                </a:lnTo>
                <a:lnTo>
                  <a:pt x="3762" y="1271"/>
                </a:lnTo>
                <a:lnTo>
                  <a:pt x="3789" y="1274"/>
                </a:lnTo>
                <a:lnTo>
                  <a:pt x="3818" y="1276"/>
                </a:lnTo>
                <a:lnTo>
                  <a:pt x="3847" y="1282"/>
                </a:lnTo>
                <a:lnTo>
                  <a:pt x="3874" y="1287"/>
                </a:lnTo>
                <a:lnTo>
                  <a:pt x="3901" y="1296"/>
                </a:lnTo>
                <a:lnTo>
                  <a:pt x="3923" y="1306"/>
                </a:lnTo>
                <a:lnTo>
                  <a:pt x="3920" y="1303"/>
                </a:lnTo>
                <a:lnTo>
                  <a:pt x="3909" y="1298"/>
                </a:lnTo>
                <a:lnTo>
                  <a:pt x="3892" y="1291"/>
                </a:lnTo>
                <a:lnTo>
                  <a:pt x="3868" y="1282"/>
                </a:lnTo>
                <a:lnTo>
                  <a:pt x="3839" y="1273"/>
                </a:lnTo>
                <a:lnTo>
                  <a:pt x="3803" y="1266"/>
                </a:lnTo>
                <a:lnTo>
                  <a:pt x="3762" y="1261"/>
                </a:lnTo>
                <a:lnTo>
                  <a:pt x="3718" y="1259"/>
                </a:lnTo>
                <a:lnTo>
                  <a:pt x="3664" y="1257"/>
                </a:lnTo>
                <a:lnTo>
                  <a:pt x="3617" y="1253"/>
                </a:lnTo>
                <a:lnTo>
                  <a:pt x="3576" y="1246"/>
                </a:lnTo>
                <a:lnTo>
                  <a:pt x="3540" y="1236"/>
                </a:lnTo>
                <a:lnTo>
                  <a:pt x="3532" y="1232"/>
                </a:lnTo>
                <a:lnTo>
                  <a:pt x="3542" y="1231"/>
                </a:lnTo>
                <a:lnTo>
                  <a:pt x="3575" y="1231"/>
                </a:lnTo>
                <a:lnTo>
                  <a:pt x="3613" y="1231"/>
                </a:lnTo>
                <a:lnTo>
                  <a:pt x="3662" y="1233"/>
                </a:lnTo>
                <a:lnTo>
                  <a:pt x="3710" y="1238"/>
                </a:lnTo>
                <a:lnTo>
                  <a:pt x="3756" y="1243"/>
                </a:lnTo>
                <a:lnTo>
                  <a:pt x="3797" y="1251"/>
                </a:lnTo>
                <a:lnTo>
                  <a:pt x="3835" y="1259"/>
                </a:lnTo>
                <a:lnTo>
                  <a:pt x="3865" y="1265"/>
                </a:lnTo>
                <a:lnTo>
                  <a:pt x="3886" y="1269"/>
                </a:lnTo>
                <a:lnTo>
                  <a:pt x="3926" y="1281"/>
                </a:lnTo>
                <a:lnTo>
                  <a:pt x="3960" y="1293"/>
                </a:lnTo>
                <a:lnTo>
                  <a:pt x="3992" y="1303"/>
                </a:lnTo>
                <a:lnTo>
                  <a:pt x="4025" y="1317"/>
                </a:lnTo>
                <a:lnTo>
                  <a:pt x="4029" y="1319"/>
                </a:lnTo>
                <a:lnTo>
                  <a:pt x="4039" y="1324"/>
                </a:lnTo>
                <a:lnTo>
                  <a:pt x="4062" y="1335"/>
                </a:lnTo>
                <a:lnTo>
                  <a:pt x="4087" y="1341"/>
                </a:lnTo>
                <a:lnTo>
                  <a:pt x="4114" y="1341"/>
                </a:lnTo>
                <a:lnTo>
                  <a:pt x="4141" y="1335"/>
                </a:lnTo>
                <a:lnTo>
                  <a:pt x="4166" y="1321"/>
                </a:lnTo>
                <a:lnTo>
                  <a:pt x="4186" y="1301"/>
                </a:lnTo>
                <a:lnTo>
                  <a:pt x="4200" y="1279"/>
                </a:lnTo>
                <a:lnTo>
                  <a:pt x="4209" y="1252"/>
                </a:lnTo>
                <a:lnTo>
                  <a:pt x="4209" y="1228"/>
                </a:lnTo>
                <a:lnTo>
                  <a:pt x="4203" y="1205"/>
                </a:lnTo>
                <a:lnTo>
                  <a:pt x="4191" y="1184"/>
                </a:lnTo>
                <a:lnTo>
                  <a:pt x="4175" y="1167"/>
                </a:lnTo>
                <a:lnTo>
                  <a:pt x="4155" y="1154"/>
                </a:lnTo>
                <a:lnTo>
                  <a:pt x="4133" y="1149"/>
                </a:lnTo>
                <a:lnTo>
                  <a:pt x="4107" y="1150"/>
                </a:lnTo>
                <a:lnTo>
                  <a:pt x="4089" y="1156"/>
                </a:lnTo>
                <a:lnTo>
                  <a:pt x="4072" y="1169"/>
                </a:lnTo>
                <a:lnTo>
                  <a:pt x="4061" y="1186"/>
                </a:lnTo>
                <a:lnTo>
                  <a:pt x="4054" y="1203"/>
                </a:lnTo>
                <a:lnTo>
                  <a:pt x="4053" y="1223"/>
                </a:lnTo>
                <a:lnTo>
                  <a:pt x="4058" y="1243"/>
                </a:lnTo>
                <a:lnTo>
                  <a:pt x="4067" y="1257"/>
                </a:lnTo>
                <a:lnTo>
                  <a:pt x="4084" y="1268"/>
                </a:lnTo>
                <a:lnTo>
                  <a:pt x="4102" y="1274"/>
                </a:lnTo>
                <a:lnTo>
                  <a:pt x="4120" y="1272"/>
                </a:lnTo>
                <a:lnTo>
                  <a:pt x="4134" y="1265"/>
                </a:lnTo>
                <a:lnTo>
                  <a:pt x="4146" y="1252"/>
                </a:lnTo>
                <a:lnTo>
                  <a:pt x="4150" y="1240"/>
                </a:lnTo>
                <a:lnTo>
                  <a:pt x="4150" y="1226"/>
                </a:lnTo>
                <a:lnTo>
                  <a:pt x="4143" y="1213"/>
                </a:lnTo>
                <a:lnTo>
                  <a:pt x="4136" y="1207"/>
                </a:lnTo>
                <a:lnTo>
                  <a:pt x="4124" y="1202"/>
                </a:lnTo>
                <a:lnTo>
                  <a:pt x="4109" y="1204"/>
                </a:lnTo>
                <a:lnTo>
                  <a:pt x="4100" y="1212"/>
                </a:lnTo>
                <a:lnTo>
                  <a:pt x="4095" y="1222"/>
                </a:lnTo>
                <a:lnTo>
                  <a:pt x="4094" y="1232"/>
                </a:lnTo>
                <a:lnTo>
                  <a:pt x="4092" y="1233"/>
                </a:lnTo>
                <a:lnTo>
                  <a:pt x="4092" y="1234"/>
                </a:lnTo>
                <a:lnTo>
                  <a:pt x="4088" y="1235"/>
                </a:lnTo>
                <a:lnTo>
                  <a:pt x="4086" y="1234"/>
                </a:lnTo>
                <a:lnTo>
                  <a:pt x="4082" y="1230"/>
                </a:lnTo>
                <a:lnTo>
                  <a:pt x="4076" y="1219"/>
                </a:lnTo>
                <a:lnTo>
                  <a:pt x="4076" y="1203"/>
                </a:lnTo>
                <a:lnTo>
                  <a:pt x="4082" y="1189"/>
                </a:lnTo>
                <a:lnTo>
                  <a:pt x="4091" y="1177"/>
                </a:lnTo>
                <a:lnTo>
                  <a:pt x="4104" y="1170"/>
                </a:lnTo>
                <a:lnTo>
                  <a:pt x="4119" y="1164"/>
                </a:lnTo>
                <a:lnTo>
                  <a:pt x="4137" y="1166"/>
                </a:lnTo>
                <a:lnTo>
                  <a:pt x="4152" y="1171"/>
                </a:lnTo>
                <a:lnTo>
                  <a:pt x="4171" y="1181"/>
                </a:lnTo>
                <a:lnTo>
                  <a:pt x="4183" y="1198"/>
                </a:lnTo>
                <a:lnTo>
                  <a:pt x="4192" y="1216"/>
                </a:lnTo>
                <a:lnTo>
                  <a:pt x="4195" y="1237"/>
                </a:lnTo>
                <a:lnTo>
                  <a:pt x="4195" y="1259"/>
                </a:lnTo>
                <a:lnTo>
                  <a:pt x="4187" y="1279"/>
                </a:lnTo>
                <a:lnTo>
                  <a:pt x="4175" y="1297"/>
                </a:lnTo>
                <a:lnTo>
                  <a:pt x="4174" y="1300"/>
                </a:lnTo>
                <a:lnTo>
                  <a:pt x="4169" y="1302"/>
                </a:lnTo>
                <a:lnTo>
                  <a:pt x="4161" y="1310"/>
                </a:lnTo>
                <a:lnTo>
                  <a:pt x="4151" y="1319"/>
                </a:lnTo>
                <a:lnTo>
                  <a:pt x="4137" y="1325"/>
                </a:lnTo>
                <a:lnTo>
                  <a:pt x="4120" y="1330"/>
                </a:lnTo>
                <a:lnTo>
                  <a:pt x="4098" y="1332"/>
                </a:lnTo>
                <a:lnTo>
                  <a:pt x="4075" y="1331"/>
                </a:lnTo>
                <a:lnTo>
                  <a:pt x="4046" y="1325"/>
                </a:lnTo>
                <a:lnTo>
                  <a:pt x="4035" y="1320"/>
                </a:lnTo>
                <a:lnTo>
                  <a:pt x="4025" y="1316"/>
                </a:lnTo>
                <a:lnTo>
                  <a:pt x="3993" y="1302"/>
                </a:lnTo>
                <a:lnTo>
                  <a:pt x="3961" y="1290"/>
                </a:lnTo>
                <a:lnTo>
                  <a:pt x="3927" y="1278"/>
                </a:lnTo>
                <a:lnTo>
                  <a:pt x="3887" y="1266"/>
                </a:lnTo>
                <a:lnTo>
                  <a:pt x="3866" y="1260"/>
                </a:lnTo>
                <a:lnTo>
                  <a:pt x="3835" y="1254"/>
                </a:lnTo>
                <a:lnTo>
                  <a:pt x="3799" y="1247"/>
                </a:lnTo>
                <a:lnTo>
                  <a:pt x="3755" y="1240"/>
                </a:lnTo>
                <a:lnTo>
                  <a:pt x="3710" y="1235"/>
                </a:lnTo>
                <a:lnTo>
                  <a:pt x="3663" y="1229"/>
                </a:lnTo>
                <a:lnTo>
                  <a:pt x="3612" y="1228"/>
                </a:lnTo>
                <a:lnTo>
                  <a:pt x="3576" y="1227"/>
                </a:lnTo>
                <a:lnTo>
                  <a:pt x="3540" y="1228"/>
                </a:lnTo>
                <a:lnTo>
                  <a:pt x="3526" y="1229"/>
                </a:lnTo>
                <a:lnTo>
                  <a:pt x="3507" y="1219"/>
                </a:lnTo>
                <a:lnTo>
                  <a:pt x="3478" y="1199"/>
                </a:lnTo>
                <a:lnTo>
                  <a:pt x="3451" y="1173"/>
                </a:lnTo>
                <a:lnTo>
                  <a:pt x="3437" y="1148"/>
                </a:lnTo>
                <a:lnTo>
                  <a:pt x="3429" y="1122"/>
                </a:lnTo>
                <a:lnTo>
                  <a:pt x="3429" y="1096"/>
                </a:lnTo>
                <a:lnTo>
                  <a:pt x="3434" y="1069"/>
                </a:lnTo>
                <a:lnTo>
                  <a:pt x="3445" y="1045"/>
                </a:lnTo>
                <a:lnTo>
                  <a:pt x="3464" y="1024"/>
                </a:lnTo>
                <a:lnTo>
                  <a:pt x="3484" y="1012"/>
                </a:lnTo>
                <a:lnTo>
                  <a:pt x="3505" y="1005"/>
                </a:lnTo>
                <a:lnTo>
                  <a:pt x="3526" y="1005"/>
                </a:lnTo>
                <a:lnTo>
                  <a:pt x="3547" y="1009"/>
                </a:lnTo>
                <a:lnTo>
                  <a:pt x="3566" y="1019"/>
                </a:lnTo>
                <a:lnTo>
                  <a:pt x="3585" y="1034"/>
                </a:lnTo>
                <a:lnTo>
                  <a:pt x="3595" y="1053"/>
                </a:lnTo>
                <a:lnTo>
                  <a:pt x="3600" y="1073"/>
                </a:lnTo>
                <a:lnTo>
                  <a:pt x="3597" y="1093"/>
                </a:lnTo>
                <a:lnTo>
                  <a:pt x="3590" y="1112"/>
                </a:lnTo>
                <a:lnTo>
                  <a:pt x="3576" y="1129"/>
                </a:lnTo>
                <a:lnTo>
                  <a:pt x="3561" y="1139"/>
                </a:lnTo>
                <a:lnTo>
                  <a:pt x="3544" y="1143"/>
                </a:lnTo>
                <a:lnTo>
                  <a:pt x="3528" y="1142"/>
                </a:lnTo>
                <a:lnTo>
                  <a:pt x="3513" y="1133"/>
                </a:lnTo>
                <a:lnTo>
                  <a:pt x="3500" y="1123"/>
                </a:lnTo>
                <a:lnTo>
                  <a:pt x="3492" y="1107"/>
                </a:lnTo>
                <a:lnTo>
                  <a:pt x="3490" y="1091"/>
                </a:lnTo>
                <a:lnTo>
                  <a:pt x="3493" y="1076"/>
                </a:lnTo>
                <a:lnTo>
                  <a:pt x="3493" y="1076"/>
                </a:lnTo>
                <a:lnTo>
                  <a:pt x="3488" y="1095"/>
                </a:lnTo>
                <a:lnTo>
                  <a:pt x="3489" y="1114"/>
                </a:lnTo>
                <a:lnTo>
                  <a:pt x="3498" y="1132"/>
                </a:lnTo>
                <a:lnTo>
                  <a:pt x="3514" y="1144"/>
                </a:lnTo>
                <a:lnTo>
                  <a:pt x="3531" y="1150"/>
                </a:lnTo>
                <a:lnTo>
                  <a:pt x="3550" y="1152"/>
                </a:lnTo>
                <a:lnTo>
                  <a:pt x="3568" y="1148"/>
                </a:lnTo>
                <a:lnTo>
                  <a:pt x="3585" y="1138"/>
                </a:lnTo>
                <a:lnTo>
                  <a:pt x="3601" y="1120"/>
                </a:lnTo>
                <a:lnTo>
                  <a:pt x="3611" y="1098"/>
                </a:lnTo>
                <a:lnTo>
                  <a:pt x="3613" y="1075"/>
                </a:lnTo>
                <a:lnTo>
                  <a:pt x="3607" y="1051"/>
                </a:lnTo>
                <a:lnTo>
                  <a:pt x="3594" y="1030"/>
                </a:lnTo>
                <a:lnTo>
                  <a:pt x="3576" y="1013"/>
                </a:lnTo>
                <a:lnTo>
                  <a:pt x="3554" y="1001"/>
                </a:lnTo>
                <a:lnTo>
                  <a:pt x="3529" y="996"/>
                </a:lnTo>
                <a:lnTo>
                  <a:pt x="3505" y="998"/>
                </a:lnTo>
                <a:lnTo>
                  <a:pt x="3482" y="1005"/>
                </a:lnTo>
                <a:lnTo>
                  <a:pt x="3460" y="1018"/>
                </a:lnTo>
                <a:lnTo>
                  <a:pt x="3440" y="1038"/>
                </a:lnTo>
                <a:lnTo>
                  <a:pt x="3427" y="1062"/>
                </a:lnTo>
                <a:lnTo>
                  <a:pt x="3420" y="1087"/>
                </a:lnTo>
                <a:lnTo>
                  <a:pt x="3417" y="1113"/>
                </a:lnTo>
                <a:lnTo>
                  <a:pt x="3420" y="1139"/>
                </a:lnTo>
                <a:lnTo>
                  <a:pt x="3430" y="1165"/>
                </a:lnTo>
                <a:lnTo>
                  <a:pt x="3444" y="1187"/>
                </a:lnTo>
                <a:lnTo>
                  <a:pt x="3447" y="1190"/>
                </a:lnTo>
                <a:lnTo>
                  <a:pt x="3452" y="1195"/>
                </a:lnTo>
                <a:lnTo>
                  <a:pt x="3460" y="1204"/>
                </a:lnTo>
                <a:lnTo>
                  <a:pt x="3473" y="1215"/>
                </a:lnTo>
                <a:lnTo>
                  <a:pt x="3490" y="1227"/>
                </a:lnTo>
                <a:lnTo>
                  <a:pt x="3496" y="1230"/>
                </a:lnTo>
                <a:lnTo>
                  <a:pt x="3476" y="1232"/>
                </a:lnTo>
                <a:lnTo>
                  <a:pt x="3456" y="1233"/>
                </a:lnTo>
                <a:lnTo>
                  <a:pt x="3444" y="1222"/>
                </a:lnTo>
                <a:lnTo>
                  <a:pt x="3430" y="1212"/>
                </a:lnTo>
                <a:lnTo>
                  <a:pt x="3421" y="1202"/>
                </a:lnTo>
                <a:lnTo>
                  <a:pt x="3413" y="1196"/>
                </a:lnTo>
                <a:lnTo>
                  <a:pt x="3410" y="1193"/>
                </a:lnTo>
                <a:lnTo>
                  <a:pt x="3384" y="1168"/>
                </a:lnTo>
                <a:lnTo>
                  <a:pt x="3360" y="1150"/>
                </a:lnTo>
                <a:lnTo>
                  <a:pt x="3338" y="1138"/>
                </a:lnTo>
                <a:lnTo>
                  <a:pt x="3318" y="1132"/>
                </a:lnTo>
                <a:lnTo>
                  <a:pt x="3302" y="1128"/>
                </a:lnTo>
                <a:lnTo>
                  <a:pt x="3290" y="1129"/>
                </a:lnTo>
                <a:lnTo>
                  <a:pt x="3283" y="1130"/>
                </a:lnTo>
                <a:lnTo>
                  <a:pt x="3281" y="1129"/>
                </a:lnTo>
                <a:lnTo>
                  <a:pt x="3261" y="1134"/>
                </a:lnTo>
                <a:lnTo>
                  <a:pt x="3245" y="1145"/>
                </a:lnTo>
                <a:lnTo>
                  <a:pt x="3232" y="1161"/>
                </a:lnTo>
                <a:lnTo>
                  <a:pt x="3225" y="1179"/>
                </a:lnTo>
                <a:lnTo>
                  <a:pt x="3225" y="1198"/>
                </a:lnTo>
                <a:lnTo>
                  <a:pt x="3231" y="1217"/>
                </a:lnTo>
                <a:lnTo>
                  <a:pt x="3242" y="1232"/>
                </a:lnTo>
                <a:lnTo>
                  <a:pt x="3260" y="1243"/>
                </a:lnTo>
                <a:lnTo>
                  <a:pt x="3280" y="1245"/>
                </a:lnTo>
                <a:lnTo>
                  <a:pt x="3295" y="1239"/>
                </a:lnTo>
                <a:lnTo>
                  <a:pt x="3307" y="1230"/>
                </a:lnTo>
                <a:lnTo>
                  <a:pt x="3314" y="1216"/>
                </a:lnTo>
                <a:lnTo>
                  <a:pt x="3315" y="1199"/>
                </a:lnTo>
                <a:lnTo>
                  <a:pt x="3312" y="1187"/>
                </a:lnTo>
                <a:lnTo>
                  <a:pt x="3304" y="1178"/>
                </a:lnTo>
                <a:lnTo>
                  <a:pt x="3294" y="1173"/>
                </a:lnTo>
                <a:lnTo>
                  <a:pt x="3281" y="1170"/>
                </a:lnTo>
                <a:lnTo>
                  <a:pt x="3267" y="1175"/>
                </a:lnTo>
                <a:lnTo>
                  <a:pt x="3259" y="1187"/>
                </a:lnTo>
                <a:lnTo>
                  <a:pt x="3259" y="1187"/>
                </a:lnTo>
                <a:lnTo>
                  <a:pt x="3266" y="1179"/>
                </a:lnTo>
                <a:lnTo>
                  <a:pt x="3278" y="1175"/>
                </a:lnTo>
                <a:lnTo>
                  <a:pt x="3293" y="1177"/>
                </a:lnTo>
                <a:lnTo>
                  <a:pt x="3304" y="1184"/>
                </a:lnTo>
                <a:lnTo>
                  <a:pt x="3308" y="1200"/>
                </a:lnTo>
                <a:lnTo>
                  <a:pt x="3309" y="1213"/>
                </a:lnTo>
                <a:lnTo>
                  <a:pt x="3300" y="1226"/>
                </a:lnTo>
                <a:lnTo>
                  <a:pt x="3290" y="1234"/>
                </a:lnTo>
                <a:lnTo>
                  <a:pt x="3277" y="1239"/>
                </a:lnTo>
                <a:lnTo>
                  <a:pt x="3259" y="1237"/>
                </a:lnTo>
                <a:lnTo>
                  <a:pt x="3245" y="1230"/>
                </a:lnTo>
                <a:lnTo>
                  <a:pt x="3233" y="1215"/>
                </a:lnTo>
                <a:lnTo>
                  <a:pt x="3228" y="1198"/>
                </a:lnTo>
                <a:lnTo>
                  <a:pt x="3229" y="1181"/>
                </a:lnTo>
                <a:lnTo>
                  <a:pt x="3235" y="1164"/>
                </a:lnTo>
                <a:lnTo>
                  <a:pt x="3246" y="1150"/>
                </a:lnTo>
                <a:lnTo>
                  <a:pt x="3260" y="1143"/>
                </a:lnTo>
                <a:lnTo>
                  <a:pt x="3278" y="1137"/>
                </a:lnTo>
                <a:lnTo>
                  <a:pt x="3305" y="1138"/>
                </a:lnTo>
                <a:lnTo>
                  <a:pt x="3330" y="1144"/>
                </a:lnTo>
                <a:lnTo>
                  <a:pt x="3356" y="1157"/>
                </a:lnTo>
                <a:lnTo>
                  <a:pt x="3383" y="1175"/>
                </a:lnTo>
                <a:lnTo>
                  <a:pt x="3411" y="1202"/>
                </a:lnTo>
                <a:lnTo>
                  <a:pt x="3436" y="1223"/>
                </a:lnTo>
                <a:lnTo>
                  <a:pt x="3451" y="1234"/>
                </a:lnTo>
                <a:lnTo>
                  <a:pt x="3450" y="1234"/>
                </a:lnTo>
                <a:lnTo>
                  <a:pt x="3430" y="1236"/>
                </a:lnTo>
                <a:lnTo>
                  <a:pt x="3411" y="1237"/>
                </a:lnTo>
                <a:lnTo>
                  <a:pt x="3402" y="1241"/>
                </a:lnTo>
                <a:lnTo>
                  <a:pt x="3398" y="1241"/>
                </a:lnTo>
                <a:lnTo>
                  <a:pt x="3395" y="1241"/>
                </a:lnTo>
                <a:lnTo>
                  <a:pt x="3385" y="1242"/>
                </a:lnTo>
                <a:lnTo>
                  <a:pt x="3368" y="1245"/>
                </a:lnTo>
                <a:lnTo>
                  <a:pt x="3345" y="1249"/>
                </a:lnTo>
                <a:lnTo>
                  <a:pt x="3320" y="1254"/>
                </a:lnTo>
                <a:lnTo>
                  <a:pt x="3290" y="1261"/>
                </a:lnTo>
                <a:lnTo>
                  <a:pt x="3258" y="1269"/>
                </a:lnTo>
                <a:lnTo>
                  <a:pt x="3223" y="1278"/>
                </a:lnTo>
                <a:lnTo>
                  <a:pt x="3187" y="1287"/>
                </a:lnTo>
                <a:lnTo>
                  <a:pt x="3133" y="1304"/>
                </a:lnTo>
                <a:lnTo>
                  <a:pt x="3079" y="1316"/>
                </a:lnTo>
                <a:lnTo>
                  <a:pt x="3028" y="1324"/>
                </a:lnTo>
                <a:lnTo>
                  <a:pt x="2991" y="1325"/>
                </a:lnTo>
                <a:lnTo>
                  <a:pt x="2960" y="1321"/>
                </a:lnTo>
                <a:lnTo>
                  <a:pt x="2935" y="1316"/>
                </a:lnTo>
                <a:lnTo>
                  <a:pt x="2920" y="1307"/>
                </a:lnTo>
                <a:lnTo>
                  <a:pt x="2903" y="1294"/>
                </a:lnTo>
                <a:lnTo>
                  <a:pt x="2892" y="1278"/>
                </a:lnTo>
                <a:lnTo>
                  <a:pt x="2885" y="1260"/>
                </a:lnTo>
                <a:lnTo>
                  <a:pt x="2885" y="1243"/>
                </a:lnTo>
                <a:lnTo>
                  <a:pt x="2889" y="1228"/>
                </a:lnTo>
                <a:lnTo>
                  <a:pt x="2896" y="1214"/>
                </a:lnTo>
                <a:lnTo>
                  <a:pt x="2909" y="1203"/>
                </a:lnTo>
                <a:lnTo>
                  <a:pt x="2923" y="1197"/>
                </a:lnTo>
                <a:lnTo>
                  <a:pt x="2938" y="1197"/>
                </a:lnTo>
                <a:lnTo>
                  <a:pt x="2939" y="1199"/>
                </a:lnTo>
                <a:lnTo>
                  <a:pt x="2954" y="1205"/>
                </a:lnTo>
                <a:lnTo>
                  <a:pt x="2962" y="1218"/>
                </a:lnTo>
                <a:lnTo>
                  <a:pt x="2965" y="1235"/>
                </a:lnTo>
                <a:lnTo>
                  <a:pt x="2960" y="1246"/>
                </a:lnTo>
                <a:lnTo>
                  <a:pt x="2950" y="1255"/>
                </a:lnTo>
                <a:lnTo>
                  <a:pt x="2937" y="1257"/>
                </a:lnTo>
                <a:lnTo>
                  <a:pt x="2931" y="1254"/>
                </a:lnTo>
                <a:lnTo>
                  <a:pt x="2926" y="1251"/>
                </a:lnTo>
                <a:lnTo>
                  <a:pt x="2923" y="1246"/>
                </a:lnTo>
                <a:lnTo>
                  <a:pt x="2920" y="1240"/>
                </a:lnTo>
                <a:lnTo>
                  <a:pt x="2921" y="1234"/>
                </a:lnTo>
                <a:lnTo>
                  <a:pt x="2923" y="1229"/>
                </a:lnTo>
                <a:lnTo>
                  <a:pt x="2924" y="1225"/>
                </a:lnTo>
                <a:lnTo>
                  <a:pt x="2928" y="1222"/>
                </a:lnTo>
                <a:lnTo>
                  <a:pt x="2932" y="1221"/>
                </a:lnTo>
                <a:lnTo>
                  <a:pt x="2938" y="1221"/>
                </a:lnTo>
                <a:lnTo>
                  <a:pt x="2943" y="1221"/>
                </a:lnTo>
                <a:lnTo>
                  <a:pt x="2941" y="1221"/>
                </a:lnTo>
                <a:lnTo>
                  <a:pt x="2937" y="1219"/>
                </a:lnTo>
                <a:lnTo>
                  <a:pt x="2932" y="1218"/>
                </a:lnTo>
                <a:lnTo>
                  <a:pt x="2926" y="1220"/>
                </a:lnTo>
                <a:lnTo>
                  <a:pt x="2921" y="1223"/>
                </a:lnTo>
                <a:lnTo>
                  <a:pt x="2918" y="1229"/>
                </a:lnTo>
                <a:lnTo>
                  <a:pt x="2917" y="1234"/>
                </a:lnTo>
                <a:lnTo>
                  <a:pt x="2918" y="1246"/>
                </a:lnTo>
                <a:lnTo>
                  <a:pt x="2925" y="1253"/>
                </a:lnTo>
                <a:lnTo>
                  <a:pt x="2934" y="1260"/>
                </a:lnTo>
                <a:lnTo>
                  <a:pt x="2950" y="1256"/>
                </a:lnTo>
                <a:lnTo>
                  <a:pt x="2961" y="1249"/>
                </a:lnTo>
                <a:lnTo>
                  <a:pt x="2966" y="1235"/>
                </a:lnTo>
                <a:lnTo>
                  <a:pt x="2966" y="1222"/>
                </a:lnTo>
                <a:lnTo>
                  <a:pt x="2960" y="1210"/>
                </a:lnTo>
                <a:lnTo>
                  <a:pt x="2950" y="1201"/>
                </a:lnTo>
                <a:lnTo>
                  <a:pt x="2940" y="1197"/>
                </a:lnTo>
                <a:lnTo>
                  <a:pt x="2937" y="1196"/>
                </a:lnTo>
                <a:lnTo>
                  <a:pt x="2938" y="1197"/>
                </a:lnTo>
                <a:lnTo>
                  <a:pt x="2924" y="1196"/>
                </a:lnTo>
                <a:lnTo>
                  <a:pt x="2908" y="1201"/>
                </a:lnTo>
                <a:lnTo>
                  <a:pt x="2896" y="1212"/>
                </a:lnTo>
                <a:lnTo>
                  <a:pt x="2886" y="1227"/>
                </a:lnTo>
                <a:lnTo>
                  <a:pt x="2881" y="1243"/>
                </a:lnTo>
                <a:lnTo>
                  <a:pt x="2883" y="1263"/>
                </a:lnTo>
                <a:lnTo>
                  <a:pt x="2888" y="1281"/>
                </a:lnTo>
                <a:lnTo>
                  <a:pt x="2899" y="1297"/>
                </a:lnTo>
                <a:lnTo>
                  <a:pt x="2916" y="1310"/>
                </a:lnTo>
                <a:lnTo>
                  <a:pt x="2936" y="1319"/>
                </a:lnTo>
                <a:lnTo>
                  <a:pt x="2960" y="1325"/>
                </a:lnTo>
                <a:lnTo>
                  <a:pt x="2991" y="1328"/>
                </a:lnTo>
                <a:lnTo>
                  <a:pt x="3028" y="1326"/>
                </a:lnTo>
                <a:lnTo>
                  <a:pt x="3080" y="1319"/>
                </a:lnTo>
                <a:lnTo>
                  <a:pt x="3134" y="1308"/>
                </a:lnTo>
                <a:lnTo>
                  <a:pt x="3189" y="1292"/>
                </a:lnTo>
                <a:lnTo>
                  <a:pt x="3223" y="1281"/>
                </a:lnTo>
                <a:lnTo>
                  <a:pt x="3259" y="1272"/>
                </a:lnTo>
                <a:lnTo>
                  <a:pt x="3290" y="1265"/>
                </a:lnTo>
                <a:lnTo>
                  <a:pt x="3321" y="1257"/>
                </a:lnTo>
                <a:lnTo>
                  <a:pt x="3346" y="1254"/>
                </a:lnTo>
                <a:lnTo>
                  <a:pt x="3368" y="1248"/>
                </a:lnTo>
                <a:lnTo>
                  <a:pt x="3384" y="1246"/>
                </a:lnTo>
                <a:lnTo>
                  <a:pt x="3395" y="1245"/>
                </a:lnTo>
                <a:lnTo>
                  <a:pt x="3399" y="1245"/>
                </a:lnTo>
                <a:lnTo>
                  <a:pt x="3402" y="1244"/>
                </a:lnTo>
                <a:lnTo>
                  <a:pt x="3413" y="1243"/>
                </a:lnTo>
                <a:lnTo>
                  <a:pt x="3429" y="1241"/>
                </a:lnTo>
                <a:lnTo>
                  <a:pt x="3451" y="1238"/>
                </a:lnTo>
                <a:lnTo>
                  <a:pt x="3457" y="1237"/>
                </a:lnTo>
                <a:lnTo>
                  <a:pt x="3457" y="1238"/>
                </a:lnTo>
                <a:lnTo>
                  <a:pt x="3476" y="1249"/>
                </a:lnTo>
                <a:lnTo>
                  <a:pt x="3491" y="1255"/>
                </a:lnTo>
                <a:lnTo>
                  <a:pt x="3475" y="1245"/>
                </a:lnTo>
                <a:lnTo>
                  <a:pt x="3461" y="1237"/>
                </a:lnTo>
                <a:lnTo>
                  <a:pt x="3477" y="1235"/>
                </a:lnTo>
                <a:lnTo>
                  <a:pt x="3501" y="1233"/>
                </a:lnTo>
                <a:lnTo>
                  <a:pt x="3511" y="1239"/>
                </a:lnTo>
                <a:lnTo>
                  <a:pt x="3540" y="1250"/>
                </a:lnTo>
                <a:lnTo>
                  <a:pt x="3571" y="1259"/>
                </a:lnTo>
                <a:lnTo>
                  <a:pt x="3610" y="1266"/>
                </a:lnTo>
                <a:lnTo>
                  <a:pt x="3646" y="1270"/>
                </a:lnTo>
                <a:lnTo>
                  <a:pt x="3642" y="1271"/>
                </a:lnTo>
                <a:lnTo>
                  <a:pt x="3609" y="1279"/>
                </a:lnTo>
                <a:lnTo>
                  <a:pt x="3575" y="1288"/>
                </a:lnTo>
                <a:lnTo>
                  <a:pt x="3537" y="1302"/>
                </a:lnTo>
                <a:lnTo>
                  <a:pt x="3497" y="1322"/>
                </a:lnTo>
                <a:lnTo>
                  <a:pt x="3456" y="1345"/>
                </a:lnTo>
                <a:lnTo>
                  <a:pt x="3414" y="1373"/>
                </a:lnTo>
                <a:lnTo>
                  <a:pt x="3375" y="1410"/>
                </a:lnTo>
                <a:lnTo>
                  <a:pt x="3334" y="1452"/>
                </a:lnTo>
                <a:lnTo>
                  <a:pt x="3298" y="1503"/>
                </a:lnTo>
                <a:lnTo>
                  <a:pt x="3270" y="1541"/>
                </a:lnTo>
                <a:close/>
                <a:moveTo>
                  <a:pt x="1280" y="1541"/>
                </a:moveTo>
                <a:lnTo>
                  <a:pt x="1284" y="1541"/>
                </a:lnTo>
                <a:lnTo>
                  <a:pt x="1279" y="1507"/>
                </a:lnTo>
                <a:lnTo>
                  <a:pt x="1279" y="1462"/>
                </a:lnTo>
                <a:lnTo>
                  <a:pt x="1290" y="1421"/>
                </a:lnTo>
                <a:lnTo>
                  <a:pt x="1307" y="1382"/>
                </a:lnTo>
                <a:lnTo>
                  <a:pt x="1334" y="1350"/>
                </a:lnTo>
                <a:lnTo>
                  <a:pt x="1365" y="1324"/>
                </a:lnTo>
                <a:lnTo>
                  <a:pt x="1401" y="1301"/>
                </a:lnTo>
                <a:lnTo>
                  <a:pt x="1440" y="1287"/>
                </a:lnTo>
                <a:lnTo>
                  <a:pt x="1480" y="1278"/>
                </a:lnTo>
                <a:lnTo>
                  <a:pt x="1521" y="1280"/>
                </a:lnTo>
                <a:lnTo>
                  <a:pt x="1563" y="1288"/>
                </a:lnTo>
                <a:lnTo>
                  <a:pt x="1602" y="1307"/>
                </a:lnTo>
                <a:lnTo>
                  <a:pt x="1562" y="1286"/>
                </a:lnTo>
                <a:lnTo>
                  <a:pt x="1519" y="1279"/>
                </a:lnTo>
                <a:lnTo>
                  <a:pt x="1476" y="1277"/>
                </a:lnTo>
                <a:lnTo>
                  <a:pt x="1432" y="1286"/>
                </a:lnTo>
                <a:lnTo>
                  <a:pt x="1392" y="1303"/>
                </a:lnTo>
                <a:lnTo>
                  <a:pt x="1356" y="1326"/>
                </a:lnTo>
                <a:lnTo>
                  <a:pt x="1325" y="1355"/>
                </a:lnTo>
                <a:lnTo>
                  <a:pt x="1299" y="1391"/>
                </a:lnTo>
                <a:lnTo>
                  <a:pt x="1282" y="1431"/>
                </a:lnTo>
                <a:lnTo>
                  <a:pt x="1274" y="1476"/>
                </a:lnTo>
                <a:lnTo>
                  <a:pt x="1276" y="1518"/>
                </a:lnTo>
                <a:lnTo>
                  <a:pt x="1280" y="1541"/>
                </a:lnTo>
                <a:close/>
                <a:moveTo>
                  <a:pt x="3948" y="1541"/>
                </a:moveTo>
                <a:lnTo>
                  <a:pt x="3956" y="1541"/>
                </a:lnTo>
                <a:lnTo>
                  <a:pt x="3957" y="1538"/>
                </a:lnTo>
                <a:lnTo>
                  <a:pt x="3960" y="1500"/>
                </a:lnTo>
                <a:lnTo>
                  <a:pt x="3953" y="1464"/>
                </a:lnTo>
                <a:lnTo>
                  <a:pt x="3941" y="1427"/>
                </a:lnTo>
                <a:lnTo>
                  <a:pt x="3924" y="1394"/>
                </a:lnTo>
                <a:lnTo>
                  <a:pt x="3899" y="1365"/>
                </a:lnTo>
                <a:lnTo>
                  <a:pt x="3879" y="1347"/>
                </a:lnTo>
                <a:lnTo>
                  <a:pt x="3856" y="1331"/>
                </a:lnTo>
                <a:lnTo>
                  <a:pt x="3829" y="1318"/>
                </a:lnTo>
                <a:lnTo>
                  <a:pt x="3798" y="1307"/>
                </a:lnTo>
                <a:lnTo>
                  <a:pt x="3762" y="1302"/>
                </a:lnTo>
                <a:lnTo>
                  <a:pt x="3724" y="1300"/>
                </a:lnTo>
                <a:lnTo>
                  <a:pt x="3684" y="1302"/>
                </a:lnTo>
                <a:lnTo>
                  <a:pt x="3640" y="1313"/>
                </a:lnTo>
                <a:lnTo>
                  <a:pt x="3594" y="1329"/>
                </a:lnTo>
                <a:lnTo>
                  <a:pt x="3547" y="1354"/>
                </a:lnTo>
                <a:lnTo>
                  <a:pt x="3497" y="1385"/>
                </a:lnTo>
                <a:lnTo>
                  <a:pt x="3446" y="1428"/>
                </a:lnTo>
                <a:lnTo>
                  <a:pt x="3414" y="1463"/>
                </a:lnTo>
                <a:lnTo>
                  <a:pt x="3462" y="1419"/>
                </a:lnTo>
                <a:lnTo>
                  <a:pt x="3511" y="1384"/>
                </a:lnTo>
                <a:lnTo>
                  <a:pt x="3557" y="1356"/>
                </a:lnTo>
                <a:lnTo>
                  <a:pt x="3602" y="1337"/>
                </a:lnTo>
                <a:lnTo>
                  <a:pt x="3646" y="1324"/>
                </a:lnTo>
                <a:lnTo>
                  <a:pt x="3688" y="1316"/>
                </a:lnTo>
                <a:lnTo>
                  <a:pt x="3729" y="1314"/>
                </a:lnTo>
                <a:lnTo>
                  <a:pt x="3764" y="1316"/>
                </a:lnTo>
                <a:lnTo>
                  <a:pt x="3800" y="1323"/>
                </a:lnTo>
                <a:lnTo>
                  <a:pt x="3829" y="1333"/>
                </a:lnTo>
                <a:lnTo>
                  <a:pt x="3857" y="1346"/>
                </a:lnTo>
                <a:lnTo>
                  <a:pt x="3880" y="1360"/>
                </a:lnTo>
                <a:lnTo>
                  <a:pt x="3899" y="1378"/>
                </a:lnTo>
                <a:lnTo>
                  <a:pt x="3913" y="1395"/>
                </a:lnTo>
                <a:lnTo>
                  <a:pt x="3932" y="1424"/>
                </a:lnTo>
                <a:lnTo>
                  <a:pt x="3945" y="1458"/>
                </a:lnTo>
                <a:lnTo>
                  <a:pt x="3952" y="1493"/>
                </a:lnTo>
                <a:lnTo>
                  <a:pt x="3950" y="1529"/>
                </a:lnTo>
                <a:lnTo>
                  <a:pt x="3948" y="1541"/>
                </a:lnTo>
                <a:close/>
                <a:moveTo>
                  <a:pt x="3825" y="1541"/>
                </a:moveTo>
                <a:lnTo>
                  <a:pt x="3825" y="1541"/>
                </a:lnTo>
                <a:lnTo>
                  <a:pt x="3827" y="1537"/>
                </a:lnTo>
                <a:lnTo>
                  <a:pt x="3827" y="1534"/>
                </a:lnTo>
                <a:lnTo>
                  <a:pt x="3825" y="1541"/>
                </a:lnTo>
                <a:close/>
                <a:moveTo>
                  <a:pt x="3396" y="1541"/>
                </a:moveTo>
                <a:lnTo>
                  <a:pt x="3416" y="1541"/>
                </a:lnTo>
                <a:lnTo>
                  <a:pt x="3431" y="1521"/>
                </a:lnTo>
                <a:lnTo>
                  <a:pt x="3441" y="1508"/>
                </a:lnTo>
                <a:lnTo>
                  <a:pt x="3450" y="1498"/>
                </a:lnTo>
                <a:lnTo>
                  <a:pt x="3480" y="1470"/>
                </a:lnTo>
                <a:lnTo>
                  <a:pt x="3515" y="1446"/>
                </a:lnTo>
                <a:lnTo>
                  <a:pt x="3550" y="1427"/>
                </a:lnTo>
                <a:lnTo>
                  <a:pt x="3579" y="1415"/>
                </a:lnTo>
                <a:lnTo>
                  <a:pt x="3607" y="1409"/>
                </a:lnTo>
                <a:lnTo>
                  <a:pt x="3631" y="1409"/>
                </a:lnTo>
                <a:lnTo>
                  <a:pt x="3650" y="1414"/>
                </a:lnTo>
                <a:lnTo>
                  <a:pt x="3663" y="1422"/>
                </a:lnTo>
                <a:lnTo>
                  <a:pt x="3672" y="1429"/>
                </a:lnTo>
                <a:lnTo>
                  <a:pt x="3679" y="1435"/>
                </a:lnTo>
                <a:lnTo>
                  <a:pt x="3686" y="1448"/>
                </a:lnTo>
                <a:lnTo>
                  <a:pt x="3687" y="1462"/>
                </a:lnTo>
                <a:lnTo>
                  <a:pt x="3686" y="1466"/>
                </a:lnTo>
                <a:lnTo>
                  <a:pt x="3685" y="1466"/>
                </a:lnTo>
                <a:lnTo>
                  <a:pt x="3666" y="1485"/>
                </a:lnTo>
                <a:lnTo>
                  <a:pt x="3664" y="1490"/>
                </a:lnTo>
                <a:lnTo>
                  <a:pt x="3652" y="1491"/>
                </a:lnTo>
                <a:lnTo>
                  <a:pt x="3638" y="1487"/>
                </a:lnTo>
                <a:lnTo>
                  <a:pt x="3629" y="1480"/>
                </a:lnTo>
                <a:lnTo>
                  <a:pt x="3626" y="1471"/>
                </a:lnTo>
                <a:lnTo>
                  <a:pt x="3625" y="1460"/>
                </a:lnTo>
                <a:lnTo>
                  <a:pt x="3625" y="1452"/>
                </a:lnTo>
                <a:lnTo>
                  <a:pt x="3627" y="1445"/>
                </a:lnTo>
                <a:lnTo>
                  <a:pt x="3628" y="1443"/>
                </a:lnTo>
                <a:lnTo>
                  <a:pt x="3626" y="1444"/>
                </a:lnTo>
                <a:lnTo>
                  <a:pt x="3621" y="1448"/>
                </a:lnTo>
                <a:lnTo>
                  <a:pt x="3615" y="1456"/>
                </a:lnTo>
                <a:lnTo>
                  <a:pt x="3611" y="1466"/>
                </a:lnTo>
                <a:lnTo>
                  <a:pt x="3609" y="1480"/>
                </a:lnTo>
                <a:lnTo>
                  <a:pt x="3612" y="1494"/>
                </a:lnTo>
                <a:lnTo>
                  <a:pt x="3622" y="1509"/>
                </a:lnTo>
                <a:lnTo>
                  <a:pt x="3635" y="1520"/>
                </a:lnTo>
                <a:lnTo>
                  <a:pt x="3650" y="1523"/>
                </a:lnTo>
                <a:lnTo>
                  <a:pt x="3650" y="1523"/>
                </a:lnTo>
                <a:lnTo>
                  <a:pt x="3647" y="1533"/>
                </a:lnTo>
                <a:lnTo>
                  <a:pt x="3646" y="1541"/>
                </a:lnTo>
                <a:lnTo>
                  <a:pt x="3649" y="1541"/>
                </a:lnTo>
                <a:lnTo>
                  <a:pt x="3650" y="1533"/>
                </a:lnTo>
                <a:lnTo>
                  <a:pt x="3653" y="1522"/>
                </a:lnTo>
                <a:lnTo>
                  <a:pt x="3667" y="1521"/>
                </a:lnTo>
                <a:lnTo>
                  <a:pt x="3683" y="1516"/>
                </a:lnTo>
                <a:lnTo>
                  <a:pt x="3697" y="1506"/>
                </a:lnTo>
                <a:lnTo>
                  <a:pt x="3711" y="1493"/>
                </a:lnTo>
                <a:lnTo>
                  <a:pt x="3718" y="1478"/>
                </a:lnTo>
                <a:lnTo>
                  <a:pt x="3723" y="1459"/>
                </a:lnTo>
                <a:lnTo>
                  <a:pt x="3722" y="1450"/>
                </a:lnTo>
                <a:lnTo>
                  <a:pt x="3742" y="1447"/>
                </a:lnTo>
                <a:lnTo>
                  <a:pt x="3767" y="1449"/>
                </a:lnTo>
                <a:lnTo>
                  <a:pt x="3790" y="1461"/>
                </a:lnTo>
                <a:lnTo>
                  <a:pt x="3810" y="1475"/>
                </a:lnTo>
                <a:lnTo>
                  <a:pt x="3824" y="1497"/>
                </a:lnTo>
                <a:lnTo>
                  <a:pt x="3828" y="1517"/>
                </a:lnTo>
                <a:lnTo>
                  <a:pt x="3828" y="1510"/>
                </a:lnTo>
                <a:lnTo>
                  <a:pt x="3823" y="1492"/>
                </a:lnTo>
                <a:lnTo>
                  <a:pt x="3811" y="1474"/>
                </a:lnTo>
                <a:lnTo>
                  <a:pt x="3793" y="1459"/>
                </a:lnTo>
                <a:lnTo>
                  <a:pt x="3773" y="1450"/>
                </a:lnTo>
                <a:lnTo>
                  <a:pt x="3751" y="1446"/>
                </a:lnTo>
                <a:lnTo>
                  <a:pt x="3731" y="1446"/>
                </a:lnTo>
                <a:lnTo>
                  <a:pt x="3721" y="1449"/>
                </a:lnTo>
                <a:lnTo>
                  <a:pt x="3719" y="1436"/>
                </a:lnTo>
                <a:lnTo>
                  <a:pt x="3708" y="1414"/>
                </a:lnTo>
                <a:lnTo>
                  <a:pt x="3698" y="1403"/>
                </a:lnTo>
                <a:lnTo>
                  <a:pt x="3683" y="1393"/>
                </a:lnTo>
                <a:lnTo>
                  <a:pt x="3663" y="1382"/>
                </a:lnTo>
                <a:lnTo>
                  <a:pt x="3636" y="1377"/>
                </a:lnTo>
                <a:lnTo>
                  <a:pt x="3603" y="1379"/>
                </a:lnTo>
                <a:lnTo>
                  <a:pt x="3572" y="1386"/>
                </a:lnTo>
                <a:lnTo>
                  <a:pt x="3538" y="1403"/>
                </a:lnTo>
                <a:lnTo>
                  <a:pt x="3535" y="1405"/>
                </a:lnTo>
                <a:lnTo>
                  <a:pt x="3539" y="1401"/>
                </a:lnTo>
                <a:lnTo>
                  <a:pt x="3521" y="1415"/>
                </a:lnTo>
                <a:lnTo>
                  <a:pt x="3506" y="1425"/>
                </a:lnTo>
                <a:lnTo>
                  <a:pt x="3474" y="1452"/>
                </a:lnTo>
                <a:lnTo>
                  <a:pt x="3443" y="1482"/>
                </a:lnTo>
                <a:lnTo>
                  <a:pt x="3409" y="1521"/>
                </a:lnTo>
                <a:lnTo>
                  <a:pt x="3396" y="1541"/>
                </a:lnTo>
                <a:close/>
                <a:moveTo>
                  <a:pt x="1447" y="1541"/>
                </a:moveTo>
                <a:lnTo>
                  <a:pt x="1461" y="1541"/>
                </a:lnTo>
                <a:lnTo>
                  <a:pt x="1459" y="1532"/>
                </a:lnTo>
                <a:lnTo>
                  <a:pt x="1456" y="1506"/>
                </a:lnTo>
                <a:lnTo>
                  <a:pt x="1458" y="1477"/>
                </a:lnTo>
                <a:lnTo>
                  <a:pt x="1458" y="1474"/>
                </a:lnTo>
                <a:lnTo>
                  <a:pt x="1472" y="1450"/>
                </a:lnTo>
                <a:lnTo>
                  <a:pt x="1493" y="1426"/>
                </a:lnTo>
                <a:lnTo>
                  <a:pt x="1520" y="1410"/>
                </a:lnTo>
                <a:lnTo>
                  <a:pt x="1546" y="1398"/>
                </a:lnTo>
                <a:lnTo>
                  <a:pt x="1572" y="1392"/>
                </a:lnTo>
                <a:lnTo>
                  <a:pt x="1593" y="1392"/>
                </a:lnTo>
                <a:lnTo>
                  <a:pt x="1608" y="1396"/>
                </a:lnTo>
                <a:lnTo>
                  <a:pt x="1614" y="1398"/>
                </a:lnTo>
                <a:lnTo>
                  <a:pt x="1622" y="1400"/>
                </a:lnTo>
                <a:lnTo>
                  <a:pt x="1629" y="1400"/>
                </a:lnTo>
                <a:lnTo>
                  <a:pt x="1635" y="1400"/>
                </a:lnTo>
                <a:lnTo>
                  <a:pt x="1641" y="1398"/>
                </a:lnTo>
                <a:lnTo>
                  <a:pt x="1646" y="1395"/>
                </a:lnTo>
                <a:lnTo>
                  <a:pt x="1650" y="1391"/>
                </a:lnTo>
                <a:lnTo>
                  <a:pt x="1654" y="1387"/>
                </a:lnTo>
                <a:lnTo>
                  <a:pt x="1656" y="1383"/>
                </a:lnTo>
                <a:lnTo>
                  <a:pt x="1658" y="1378"/>
                </a:lnTo>
                <a:lnTo>
                  <a:pt x="1667" y="1385"/>
                </a:lnTo>
                <a:lnTo>
                  <a:pt x="1675" y="1390"/>
                </a:lnTo>
                <a:lnTo>
                  <a:pt x="1690" y="1406"/>
                </a:lnTo>
                <a:lnTo>
                  <a:pt x="1697" y="1418"/>
                </a:lnTo>
                <a:lnTo>
                  <a:pt x="1700" y="1426"/>
                </a:lnTo>
                <a:lnTo>
                  <a:pt x="1705" y="1431"/>
                </a:lnTo>
                <a:lnTo>
                  <a:pt x="1709" y="1436"/>
                </a:lnTo>
                <a:lnTo>
                  <a:pt x="1716" y="1440"/>
                </a:lnTo>
                <a:lnTo>
                  <a:pt x="1721" y="1444"/>
                </a:lnTo>
                <a:lnTo>
                  <a:pt x="1725" y="1446"/>
                </a:lnTo>
                <a:lnTo>
                  <a:pt x="1731" y="1445"/>
                </a:lnTo>
                <a:lnTo>
                  <a:pt x="1736" y="1446"/>
                </a:lnTo>
                <a:lnTo>
                  <a:pt x="1742" y="1443"/>
                </a:lnTo>
                <a:lnTo>
                  <a:pt x="1746" y="1439"/>
                </a:lnTo>
                <a:lnTo>
                  <a:pt x="1749" y="1434"/>
                </a:lnTo>
                <a:lnTo>
                  <a:pt x="1752" y="1427"/>
                </a:lnTo>
                <a:lnTo>
                  <a:pt x="1754" y="1410"/>
                </a:lnTo>
                <a:lnTo>
                  <a:pt x="1747" y="1391"/>
                </a:lnTo>
                <a:lnTo>
                  <a:pt x="1744" y="1383"/>
                </a:lnTo>
                <a:lnTo>
                  <a:pt x="1732" y="1372"/>
                </a:lnTo>
                <a:lnTo>
                  <a:pt x="1720" y="1358"/>
                </a:lnTo>
                <a:lnTo>
                  <a:pt x="1699" y="1345"/>
                </a:lnTo>
                <a:lnTo>
                  <a:pt x="1668" y="1333"/>
                </a:lnTo>
                <a:lnTo>
                  <a:pt x="1633" y="1327"/>
                </a:lnTo>
                <a:lnTo>
                  <a:pt x="1594" y="1330"/>
                </a:lnTo>
                <a:lnTo>
                  <a:pt x="1565" y="1336"/>
                </a:lnTo>
                <a:lnTo>
                  <a:pt x="1538" y="1348"/>
                </a:lnTo>
                <a:lnTo>
                  <a:pt x="1515" y="1365"/>
                </a:lnTo>
                <a:lnTo>
                  <a:pt x="1491" y="1383"/>
                </a:lnTo>
                <a:lnTo>
                  <a:pt x="1472" y="1405"/>
                </a:lnTo>
                <a:lnTo>
                  <a:pt x="1465" y="1416"/>
                </a:lnTo>
                <a:lnTo>
                  <a:pt x="1457" y="1428"/>
                </a:lnTo>
                <a:lnTo>
                  <a:pt x="1447" y="1453"/>
                </a:lnTo>
                <a:lnTo>
                  <a:pt x="1447" y="1454"/>
                </a:lnTo>
                <a:lnTo>
                  <a:pt x="1447" y="1454"/>
                </a:lnTo>
                <a:lnTo>
                  <a:pt x="1447" y="1455"/>
                </a:lnTo>
                <a:lnTo>
                  <a:pt x="1447" y="1457"/>
                </a:lnTo>
                <a:lnTo>
                  <a:pt x="1440" y="1478"/>
                </a:lnTo>
                <a:lnTo>
                  <a:pt x="1439" y="1501"/>
                </a:lnTo>
                <a:lnTo>
                  <a:pt x="1441" y="1513"/>
                </a:lnTo>
                <a:lnTo>
                  <a:pt x="1441" y="1518"/>
                </a:lnTo>
                <a:lnTo>
                  <a:pt x="1442" y="1523"/>
                </a:lnTo>
                <a:lnTo>
                  <a:pt x="1444" y="1536"/>
                </a:lnTo>
                <a:lnTo>
                  <a:pt x="1447" y="1541"/>
                </a:lnTo>
                <a:close/>
                <a:moveTo>
                  <a:pt x="361" y="1541"/>
                </a:moveTo>
                <a:lnTo>
                  <a:pt x="360" y="1533"/>
                </a:lnTo>
                <a:lnTo>
                  <a:pt x="355" y="1500"/>
                </a:lnTo>
                <a:lnTo>
                  <a:pt x="340" y="1470"/>
                </a:lnTo>
                <a:lnTo>
                  <a:pt x="321" y="1442"/>
                </a:lnTo>
                <a:lnTo>
                  <a:pt x="297" y="1420"/>
                </a:lnTo>
                <a:lnTo>
                  <a:pt x="268" y="1401"/>
                </a:lnTo>
                <a:lnTo>
                  <a:pt x="236" y="1391"/>
                </a:lnTo>
                <a:lnTo>
                  <a:pt x="200" y="1386"/>
                </a:lnTo>
                <a:lnTo>
                  <a:pt x="182" y="1390"/>
                </a:lnTo>
                <a:lnTo>
                  <a:pt x="216" y="1390"/>
                </a:lnTo>
                <a:lnTo>
                  <a:pt x="247" y="1397"/>
                </a:lnTo>
                <a:lnTo>
                  <a:pt x="277" y="1412"/>
                </a:lnTo>
                <a:lnTo>
                  <a:pt x="303" y="1430"/>
                </a:lnTo>
                <a:lnTo>
                  <a:pt x="324" y="1453"/>
                </a:lnTo>
                <a:lnTo>
                  <a:pt x="340" y="1482"/>
                </a:lnTo>
                <a:lnTo>
                  <a:pt x="350" y="1512"/>
                </a:lnTo>
                <a:lnTo>
                  <a:pt x="355" y="1541"/>
                </a:lnTo>
                <a:lnTo>
                  <a:pt x="361" y="1541"/>
                </a:lnTo>
                <a:close/>
                <a:moveTo>
                  <a:pt x="289" y="1541"/>
                </a:moveTo>
                <a:lnTo>
                  <a:pt x="265" y="1518"/>
                </a:lnTo>
                <a:lnTo>
                  <a:pt x="186" y="1450"/>
                </a:lnTo>
                <a:lnTo>
                  <a:pt x="107" y="1389"/>
                </a:lnTo>
                <a:lnTo>
                  <a:pt x="28" y="1339"/>
                </a:lnTo>
                <a:lnTo>
                  <a:pt x="0" y="1323"/>
                </a:lnTo>
                <a:lnTo>
                  <a:pt x="0" y="1371"/>
                </a:lnTo>
                <a:lnTo>
                  <a:pt x="20" y="1381"/>
                </a:lnTo>
                <a:lnTo>
                  <a:pt x="102" y="1431"/>
                </a:lnTo>
                <a:lnTo>
                  <a:pt x="186" y="1490"/>
                </a:lnTo>
                <a:lnTo>
                  <a:pt x="247" y="1541"/>
                </a:lnTo>
                <a:lnTo>
                  <a:pt x="289" y="1541"/>
                </a:lnTo>
                <a:close/>
                <a:moveTo>
                  <a:pt x="108" y="1541"/>
                </a:moveTo>
                <a:lnTo>
                  <a:pt x="88" y="1538"/>
                </a:lnTo>
                <a:lnTo>
                  <a:pt x="43" y="1536"/>
                </a:lnTo>
                <a:lnTo>
                  <a:pt x="0" y="1538"/>
                </a:lnTo>
                <a:lnTo>
                  <a:pt x="0" y="1538"/>
                </a:lnTo>
                <a:lnTo>
                  <a:pt x="0" y="1541"/>
                </a:lnTo>
                <a:lnTo>
                  <a:pt x="108" y="1541"/>
                </a:lnTo>
                <a:close/>
                <a:moveTo>
                  <a:pt x="3370" y="1541"/>
                </a:moveTo>
                <a:lnTo>
                  <a:pt x="3389" y="1502"/>
                </a:lnTo>
                <a:lnTo>
                  <a:pt x="3365" y="1541"/>
                </a:lnTo>
                <a:lnTo>
                  <a:pt x="3370" y="1541"/>
                </a:lnTo>
                <a:close/>
                <a:moveTo>
                  <a:pt x="3080" y="1541"/>
                </a:moveTo>
                <a:lnTo>
                  <a:pt x="3235" y="1541"/>
                </a:lnTo>
                <a:lnTo>
                  <a:pt x="3240" y="1532"/>
                </a:lnTo>
                <a:lnTo>
                  <a:pt x="3273" y="1484"/>
                </a:lnTo>
                <a:lnTo>
                  <a:pt x="3307" y="1442"/>
                </a:lnTo>
                <a:lnTo>
                  <a:pt x="3338" y="1409"/>
                </a:lnTo>
                <a:lnTo>
                  <a:pt x="3366" y="1378"/>
                </a:lnTo>
                <a:lnTo>
                  <a:pt x="3393" y="1356"/>
                </a:lnTo>
                <a:lnTo>
                  <a:pt x="3417" y="1340"/>
                </a:lnTo>
                <a:lnTo>
                  <a:pt x="3437" y="1326"/>
                </a:lnTo>
                <a:lnTo>
                  <a:pt x="3456" y="1317"/>
                </a:lnTo>
                <a:lnTo>
                  <a:pt x="3470" y="1311"/>
                </a:lnTo>
                <a:lnTo>
                  <a:pt x="3481" y="1306"/>
                </a:lnTo>
                <a:lnTo>
                  <a:pt x="3487" y="1305"/>
                </a:lnTo>
                <a:lnTo>
                  <a:pt x="3489" y="1304"/>
                </a:lnTo>
                <a:lnTo>
                  <a:pt x="3422" y="1316"/>
                </a:lnTo>
                <a:lnTo>
                  <a:pt x="3363" y="1333"/>
                </a:lnTo>
                <a:lnTo>
                  <a:pt x="3312" y="1352"/>
                </a:lnTo>
                <a:lnTo>
                  <a:pt x="3267" y="1376"/>
                </a:lnTo>
                <a:lnTo>
                  <a:pt x="3227" y="1400"/>
                </a:lnTo>
                <a:lnTo>
                  <a:pt x="3194" y="1426"/>
                </a:lnTo>
                <a:lnTo>
                  <a:pt x="3164" y="1450"/>
                </a:lnTo>
                <a:lnTo>
                  <a:pt x="3138" y="1476"/>
                </a:lnTo>
                <a:lnTo>
                  <a:pt x="3116" y="1501"/>
                </a:lnTo>
                <a:lnTo>
                  <a:pt x="3095" y="1524"/>
                </a:lnTo>
                <a:lnTo>
                  <a:pt x="3080" y="1541"/>
                </a:lnTo>
                <a:close/>
                <a:moveTo>
                  <a:pt x="2627" y="1541"/>
                </a:moveTo>
                <a:lnTo>
                  <a:pt x="2630" y="1540"/>
                </a:lnTo>
                <a:lnTo>
                  <a:pt x="2634" y="1536"/>
                </a:lnTo>
                <a:lnTo>
                  <a:pt x="2638" y="1531"/>
                </a:lnTo>
                <a:lnTo>
                  <a:pt x="2642" y="1524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07"/>
                </a:lnTo>
                <a:lnTo>
                  <a:pt x="2636" y="1488"/>
                </a:lnTo>
                <a:lnTo>
                  <a:pt x="2631" y="1481"/>
                </a:lnTo>
                <a:lnTo>
                  <a:pt x="2622" y="1470"/>
                </a:lnTo>
                <a:lnTo>
                  <a:pt x="2621" y="1469"/>
                </a:lnTo>
                <a:lnTo>
                  <a:pt x="2623" y="1466"/>
                </a:lnTo>
                <a:lnTo>
                  <a:pt x="2658" y="1440"/>
                </a:lnTo>
                <a:lnTo>
                  <a:pt x="2698" y="1422"/>
                </a:lnTo>
                <a:lnTo>
                  <a:pt x="2739" y="1411"/>
                </a:lnTo>
                <a:lnTo>
                  <a:pt x="2752" y="1410"/>
                </a:lnTo>
                <a:lnTo>
                  <a:pt x="2753" y="1412"/>
                </a:lnTo>
                <a:lnTo>
                  <a:pt x="2764" y="1455"/>
                </a:lnTo>
                <a:lnTo>
                  <a:pt x="2765" y="1468"/>
                </a:lnTo>
                <a:lnTo>
                  <a:pt x="2741" y="1467"/>
                </a:lnTo>
                <a:lnTo>
                  <a:pt x="2714" y="1472"/>
                </a:lnTo>
                <a:lnTo>
                  <a:pt x="2688" y="1482"/>
                </a:lnTo>
                <a:lnTo>
                  <a:pt x="2662" y="1498"/>
                </a:lnTo>
                <a:lnTo>
                  <a:pt x="2642" y="1516"/>
                </a:lnTo>
                <a:lnTo>
                  <a:pt x="2663" y="1497"/>
                </a:lnTo>
                <a:lnTo>
                  <a:pt x="2694" y="1482"/>
                </a:lnTo>
                <a:lnTo>
                  <a:pt x="2728" y="1472"/>
                </a:lnTo>
                <a:lnTo>
                  <a:pt x="2759" y="1470"/>
                </a:lnTo>
                <a:lnTo>
                  <a:pt x="2766" y="1472"/>
                </a:lnTo>
                <a:lnTo>
                  <a:pt x="2768" y="1501"/>
                </a:lnTo>
                <a:lnTo>
                  <a:pt x="2768" y="1534"/>
                </a:lnTo>
                <a:lnTo>
                  <a:pt x="2758" y="1535"/>
                </a:lnTo>
                <a:lnTo>
                  <a:pt x="2741" y="1541"/>
                </a:lnTo>
                <a:lnTo>
                  <a:pt x="2748" y="1541"/>
                </a:lnTo>
                <a:lnTo>
                  <a:pt x="2764" y="1536"/>
                </a:lnTo>
                <a:lnTo>
                  <a:pt x="2768" y="1535"/>
                </a:lnTo>
                <a:lnTo>
                  <a:pt x="2768" y="1541"/>
                </a:lnTo>
                <a:lnTo>
                  <a:pt x="2774" y="1541"/>
                </a:lnTo>
                <a:lnTo>
                  <a:pt x="2775" y="1535"/>
                </a:lnTo>
                <a:lnTo>
                  <a:pt x="2787" y="1534"/>
                </a:lnTo>
                <a:lnTo>
                  <a:pt x="2811" y="1539"/>
                </a:lnTo>
                <a:lnTo>
                  <a:pt x="2814" y="1541"/>
                </a:lnTo>
                <a:lnTo>
                  <a:pt x="2816" y="1541"/>
                </a:lnTo>
                <a:lnTo>
                  <a:pt x="2807" y="1536"/>
                </a:lnTo>
                <a:lnTo>
                  <a:pt x="2784" y="1532"/>
                </a:lnTo>
                <a:lnTo>
                  <a:pt x="2775" y="1533"/>
                </a:lnTo>
                <a:lnTo>
                  <a:pt x="2776" y="1518"/>
                </a:lnTo>
                <a:lnTo>
                  <a:pt x="2773" y="1474"/>
                </a:lnTo>
                <a:lnTo>
                  <a:pt x="2790" y="1479"/>
                </a:lnTo>
                <a:lnTo>
                  <a:pt x="2818" y="1491"/>
                </a:lnTo>
                <a:lnTo>
                  <a:pt x="2842" y="1511"/>
                </a:lnTo>
                <a:lnTo>
                  <a:pt x="2862" y="1534"/>
                </a:lnTo>
                <a:lnTo>
                  <a:pt x="2865" y="1541"/>
                </a:lnTo>
                <a:lnTo>
                  <a:pt x="2872" y="1541"/>
                </a:lnTo>
                <a:lnTo>
                  <a:pt x="2867" y="1531"/>
                </a:lnTo>
                <a:lnTo>
                  <a:pt x="2852" y="1513"/>
                </a:lnTo>
                <a:lnTo>
                  <a:pt x="2833" y="1497"/>
                </a:lnTo>
                <a:lnTo>
                  <a:pt x="2815" y="1485"/>
                </a:lnTo>
                <a:lnTo>
                  <a:pt x="2793" y="1475"/>
                </a:lnTo>
                <a:lnTo>
                  <a:pt x="2772" y="1469"/>
                </a:lnTo>
                <a:lnTo>
                  <a:pt x="2763" y="1422"/>
                </a:lnTo>
                <a:lnTo>
                  <a:pt x="2759" y="1409"/>
                </a:lnTo>
                <a:lnTo>
                  <a:pt x="2783" y="1408"/>
                </a:lnTo>
                <a:lnTo>
                  <a:pt x="2825" y="1416"/>
                </a:lnTo>
                <a:lnTo>
                  <a:pt x="2866" y="1433"/>
                </a:lnTo>
                <a:lnTo>
                  <a:pt x="2896" y="1455"/>
                </a:lnTo>
                <a:lnTo>
                  <a:pt x="2922" y="1482"/>
                </a:lnTo>
                <a:lnTo>
                  <a:pt x="2941" y="1515"/>
                </a:lnTo>
                <a:lnTo>
                  <a:pt x="2950" y="1541"/>
                </a:lnTo>
                <a:lnTo>
                  <a:pt x="2996" y="1541"/>
                </a:lnTo>
                <a:lnTo>
                  <a:pt x="3051" y="1497"/>
                </a:lnTo>
                <a:lnTo>
                  <a:pt x="3108" y="1454"/>
                </a:lnTo>
                <a:lnTo>
                  <a:pt x="3166" y="1414"/>
                </a:lnTo>
                <a:lnTo>
                  <a:pt x="3224" y="1377"/>
                </a:lnTo>
                <a:lnTo>
                  <a:pt x="3282" y="1344"/>
                </a:lnTo>
                <a:lnTo>
                  <a:pt x="3341" y="1319"/>
                </a:lnTo>
                <a:lnTo>
                  <a:pt x="3399" y="1297"/>
                </a:lnTo>
                <a:lnTo>
                  <a:pt x="3457" y="1286"/>
                </a:lnTo>
                <a:lnTo>
                  <a:pt x="3514" y="1280"/>
                </a:lnTo>
                <a:lnTo>
                  <a:pt x="3565" y="1274"/>
                </a:lnTo>
                <a:lnTo>
                  <a:pt x="3504" y="1275"/>
                </a:lnTo>
                <a:lnTo>
                  <a:pt x="3440" y="1283"/>
                </a:lnTo>
                <a:lnTo>
                  <a:pt x="3374" y="1299"/>
                </a:lnTo>
                <a:lnTo>
                  <a:pt x="3307" y="1325"/>
                </a:lnTo>
                <a:lnTo>
                  <a:pt x="3238" y="1355"/>
                </a:lnTo>
                <a:lnTo>
                  <a:pt x="3171" y="1391"/>
                </a:lnTo>
                <a:lnTo>
                  <a:pt x="3104" y="1432"/>
                </a:lnTo>
                <a:lnTo>
                  <a:pt x="3040" y="1476"/>
                </a:lnTo>
                <a:lnTo>
                  <a:pt x="2981" y="1521"/>
                </a:lnTo>
                <a:lnTo>
                  <a:pt x="2958" y="1541"/>
                </a:lnTo>
                <a:lnTo>
                  <a:pt x="2957" y="1534"/>
                </a:lnTo>
                <a:lnTo>
                  <a:pt x="2944" y="1502"/>
                </a:lnTo>
                <a:lnTo>
                  <a:pt x="2924" y="1473"/>
                </a:lnTo>
                <a:lnTo>
                  <a:pt x="2901" y="1448"/>
                </a:lnTo>
                <a:lnTo>
                  <a:pt x="2872" y="1428"/>
                </a:lnTo>
                <a:lnTo>
                  <a:pt x="2842" y="1414"/>
                </a:lnTo>
                <a:lnTo>
                  <a:pt x="2806" y="1403"/>
                </a:lnTo>
                <a:lnTo>
                  <a:pt x="2767" y="1400"/>
                </a:lnTo>
                <a:lnTo>
                  <a:pt x="2757" y="1401"/>
                </a:lnTo>
                <a:lnTo>
                  <a:pt x="2749" y="1378"/>
                </a:lnTo>
                <a:lnTo>
                  <a:pt x="2726" y="1334"/>
                </a:lnTo>
                <a:lnTo>
                  <a:pt x="2700" y="1294"/>
                </a:lnTo>
                <a:lnTo>
                  <a:pt x="2667" y="1258"/>
                </a:lnTo>
                <a:lnTo>
                  <a:pt x="2632" y="1228"/>
                </a:lnTo>
                <a:lnTo>
                  <a:pt x="2590" y="1202"/>
                </a:lnTo>
                <a:lnTo>
                  <a:pt x="2546" y="1184"/>
                </a:lnTo>
                <a:lnTo>
                  <a:pt x="2490" y="1170"/>
                </a:lnTo>
                <a:lnTo>
                  <a:pt x="2435" y="1169"/>
                </a:lnTo>
                <a:lnTo>
                  <a:pt x="2379" y="1172"/>
                </a:lnTo>
                <a:lnTo>
                  <a:pt x="2325" y="1186"/>
                </a:lnTo>
                <a:lnTo>
                  <a:pt x="2274" y="1206"/>
                </a:lnTo>
                <a:lnTo>
                  <a:pt x="2225" y="1232"/>
                </a:lnTo>
                <a:lnTo>
                  <a:pt x="2180" y="1266"/>
                </a:lnTo>
                <a:lnTo>
                  <a:pt x="2138" y="1304"/>
                </a:lnTo>
                <a:lnTo>
                  <a:pt x="2104" y="1348"/>
                </a:lnTo>
                <a:lnTo>
                  <a:pt x="2072" y="1394"/>
                </a:lnTo>
                <a:lnTo>
                  <a:pt x="2049" y="1444"/>
                </a:lnTo>
                <a:lnTo>
                  <a:pt x="2049" y="1433"/>
                </a:lnTo>
                <a:lnTo>
                  <a:pt x="2048" y="1409"/>
                </a:lnTo>
                <a:lnTo>
                  <a:pt x="2044" y="1378"/>
                </a:lnTo>
                <a:lnTo>
                  <a:pt x="2038" y="1346"/>
                </a:lnTo>
                <a:lnTo>
                  <a:pt x="2028" y="1311"/>
                </a:lnTo>
                <a:lnTo>
                  <a:pt x="2012" y="1275"/>
                </a:lnTo>
                <a:lnTo>
                  <a:pt x="1989" y="1233"/>
                </a:lnTo>
                <a:lnTo>
                  <a:pt x="1961" y="1191"/>
                </a:lnTo>
                <a:lnTo>
                  <a:pt x="1960" y="1190"/>
                </a:lnTo>
                <a:lnTo>
                  <a:pt x="1959" y="1180"/>
                </a:lnTo>
                <a:lnTo>
                  <a:pt x="1942" y="1128"/>
                </a:lnTo>
                <a:lnTo>
                  <a:pt x="1923" y="1078"/>
                </a:lnTo>
                <a:lnTo>
                  <a:pt x="1900" y="1030"/>
                </a:lnTo>
                <a:lnTo>
                  <a:pt x="1869" y="986"/>
                </a:lnTo>
                <a:lnTo>
                  <a:pt x="1823" y="932"/>
                </a:lnTo>
                <a:lnTo>
                  <a:pt x="1770" y="887"/>
                </a:lnTo>
                <a:lnTo>
                  <a:pt x="1716" y="849"/>
                </a:lnTo>
                <a:lnTo>
                  <a:pt x="1657" y="817"/>
                </a:lnTo>
                <a:lnTo>
                  <a:pt x="1595" y="792"/>
                </a:lnTo>
                <a:lnTo>
                  <a:pt x="1531" y="774"/>
                </a:lnTo>
                <a:lnTo>
                  <a:pt x="1464" y="761"/>
                </a:lnTo>
                <a:lnTo>
                  <a:pt x="1396" y="756"/>
                </a:lnTo>
                <a:lnTo>
                  <a:pt x="1330" y="757"/>
                </a:lnTo>
                <a:lnTo>
                  <a:pt x="1261" y="764"/>
                </a:lnTo>
                <a:lnTo>
                  <a:pt x="1195" y="777"/>
                </a:lnTo>
                <a:lnTo>
                  <a:pt x="1128" y="796"/>
                </a:lnTo>
                <a:lnTo>
                  <a:pt x="1065" y="821"/>
                </a:lnTo>
                <a:lnTo>
                  <a:pt x="1004" y="851"/>
                </a:lnTo>
                <a:lnTo>
                  <a:pt x="947" y="888"/>
                </a:lnTo>
                <a:lnTo>
                  <a:pt x="904" y="923"/>
                </a:lnTo>
                <a:lnTo>
                  <a:pt x="912" y="914"/>
                </a:lnTo>
                <a:lnTo>
                  <a:pt x="961" y="846"/>
                </a:lnTo>
                <a:lnTo>
                  <a:pt x="1003" y="782"/>
                </a:lnTo>
                <a:lnTo>
                  <a:pt x="1036" y="717"/>
                </a:lnTo>
                <a:lnTo>
                  <a:pt x="1063" y="656"/>
                </a:lnTo>
                <a:lnTo>
                  <a:pt x="1083" y="596"/>
                </a:lnTo>
                <a:lnTo>
                  <a:pt x="1096" y="537"/>
                </a:lnTo>
                <a:lnTo>
                  <a:pt x="1104" y="483"/>
                </a:lnTo>
                <a:lnTo>
                  <a:pt x="1105" y="429"/>
                </a:lnTo>
                <a:lnTo>
                  <a:pt x="1102" y="379"/>
                </a:lnTo>
                <a:lnTo>
                  <a:pt x="1096" y="330"/>
                </a:lnTo>
                <a:lnTo>
                  <a:pt x="1085" y="287"/>
                </a:lnTo>
                <a:lnTo>
                  <a:pt x="1070" y="246"/>
                </a:lnTo>
                <a:lnTo>
                  <a:pt x="1052" y="208"/>
                </a:lnTo>
                <a:lnTo>
                  <a:pt x="1033" y="174"/>
                </a:lnTo>
                <a:lnTo>
                  <a:pt x="1010" y="144"/>
                </a:lnTo>
                <a:lnTo>
                  <a:pt x="988" y="119"/>
                </a:lnTo>
                <a:lnTo>
                  <a:pt x="950" y="85"/>
                </a:lnTo>
                <a:lnTo>
                  <a:pt x="908" y="55"/>
                </a:lnTo>
                <a:lnTo>
                  <a:pt x="863" y="32"/>
                </a:lnTo>
                <a:lnTo>
                  <a:pt x="816" y="14"/>
                </a:lnTo>
                <a:lnTo>
                  <a:pt x="766" y="4"/>
                </a:lnTo>
                <a:lnTo>
                  <a:pt x="715" y="0"/>
                </a:lnTo>
                <a:lnTo>
                  <a:pt x="666" y="1"/>
                </a:lnTo>
                <a:lnTo>
                  <a:pt x="615" y="12"/>
                </a:lnTo>
                <a:lnTo>
                  <a:pt x="568" y="27"/>
                </a:lnTo>
                <a:lnTo>
                  <a:pt x="523" y="50"/>
                </a:lnTo>
                <a:lnTo>
                  <a:pt x="487" y="74"/>
                </a:lnTo>
                <a:lnTo>
                  <a:pt x="455" y="101"/>
                </a:lnTo>
                <a:lnTo>
                  <a:pt x="426" y="133"/>
                </a:lnTo>
                <a:lnTo>
                  <a:pt x="401" y="167"/>
                </a:lnTo>
                <a:lnTo>
                  <a:pt x="382" y="204"/>
                </a:lnTo>
                <a:lnTo>
                  <a:pt x="367" y="243"/>
                </a:lnTo>
                <a:lnTo>
                  <a:pt x="357" y="283"/>
                </a:lnTo>
                <a:lnTo>
                  <a:pt x="351" y="325"/>
                </a:lnTo>
                <a:lnTo>
                  <a:pt x="352" y="367"/>
                </a:lnTo>
                <a:lnTo>
                  <a:pt x="358" y="409"/>
                </a:lnTo>
                <a:lnTo>
                  <a:pt x="372" y="447"/>
                </a:lnTo>
                <a:lnTo>
                  <a:pt x="392" y="486"/>
                </a:lnTo>
                <a:lnTo>
                  <a:pt x="416" y="518"/>
                </a:lnTo>
                <a:lnTo>
                  <a:pt x="444" y="544"/>
                </a:lnTo>
                <a:lnTo>
                  <a:pt x="476" y="565"/>
                </a:lnTo>
                <a:lnTo>
                  <a:pt x="513" y="582"/>
                </a:lnTo>
                <a:lnTo>
                  <a:pt x="551" y="592"/>
                </a:lnTo>
                <a:lnTo>
                  <a:pt x="589" y="599"/>
                </a:lnTo>
                <a:lnTo>
                  <a:pt x="628" y="600"/>
                </a:lnTo>
                <a:lnTo>
                  <a:pt x="666" y="594"/>
                </a:lnTo>
                <a:lnTo>
                  <a:pt x="700" y="584"/>
                </a:lnTo>
                <a:lnTo>
                  <a:pt x="700" y="584"/>
                </a:lnTo>
                <a:lnTo>
                  <a:pt x="684" y="606"/>
                </a:lnTo>
                <a:lnTo>
                  <a:pt x="671" y="628"/>
                </a:lnTo>
                <a:lnTo>
                  <a:pt x="663" y="652"/>
                </a:lnTo>
                <a:lnTo>
                  <a:pt x="661" y="679"/>
                </a:lnTo>
                <a:lnTo>
                  <a:pt x="663" y="703"/>
                </a:lnTo>
                <a:lnTo>
                  <a:pt x="670" y="729"/>
                </a:lnTo>
                <a:lnTo>
                  <a:pt x="674" y="734"/>
                </a:lnTo>
                <a:lnTo>
                  <a:pt x="679" y="750"/>
                </a:lnTo>
                <a:lnTo>
                  <a:pt x="693" y="768"/>
                </a:lnTo>
                <a:lnTo>
                  <a:pt x="710" y="784"/>
                </a:lnTo>
                <a:lnTo>
                  <a:pt x="731" y="796"/>
                </a:lnTo>
                <a:lnTo>
                  <a:pt x="754" y="800"/>
                </a:lnTo>
                <a:lnTo>
                  <a:pt x="743" y="803"/>
                </a:lnTo>
                <a:lnTo>
                  <a:pt x="727" y="814"/>
                </a:lnTo>
                <a:lnTo>
                  <a:pt x="714" y="828"/>
                </a:lnTo>
                <a:lnTo>
                  <a:pt x="707" y="848"/>
                </a:lnTo>
                <a:lnTo>
                  <a:pt x="702" y="866"/>
                </a:lnTo>
                <a:lnTo>
                  <a:pt x="706" y="885"/>
                </a:lnTo>
                <a:lnTo>
                  <a:pt x="717" y="902"/>
                </a:lnTo>
                <a:lnTo>
                  <a:pt x="729" y="912"/>
                </a:lnTo>
                <a:lnTo>
                  <a:pt x="746" y="917"/>
                </a:lnTo>
                <a:lnTo>
                  <a:pt x="761" y="915"/>
                </a:lnTo>
                <a:lnTo>
                  <a:pt x="776" y="912"/>
                </a:lnTo>
                <a:lnTo>
                  <a:pt x="788" y="901"/>
                </a:lnTo>
                <a:lnTo>
                  <a:pt x="796" y="887"/>
                </a:lnTo>
                <a:lnTo>
                  <a:pt x="798" y="871"/>
                </a:lnTo>
                <a:lnTo>
                  <a:pt x="789" y="855"/>
                </a:lnTo>
                <a:lnTo>
                  <a:pt x="776" y="847"/>
                </a:lnTo>
                <a:lnTo>
                  <a:pt x="775" y="847"/>
                </a:lnTo>
                <a:lnTo>
                  <a:pt x="788" y="854"/>
                </a:lnTo>
                <a:lnTo>
                  <a:pt x="795" y="867"/>
                </a:lnTo>
                <a:lnTo>
                  <a:pt x="795" y="883"/>
                </a:lnTo>
                <a:lnTo>
                  <a:pt x="790" y="897"/>
                </a:lnTo>
                <a:lnTo>
                  <a:pt x="779" y="908"/>
                </a:lnTo>
                <a:lnTo>
                  <a:pt x="765" y="914"/>
                </a:lnTo>
                <a:lnTo>
                  <a:pt x="752" y="916"/>
                </a:lnTo>
                <a:lnTo>
                  <a:pt x="735" y="913"/>
                </a:lnTo>
                <a:lnTo>
                  <a:pt x="721" y="904"/>
                </a:lnTo>
                <a:lnTo>
                  <a:pt x="710" y="889"/>
                </a:lnTo>
                <a:lnTo>
                  <a:pt x="705" y="872"/>
                </a:lnTo>
                <a:lnTo>
                  <a:pt x="705" y="855"/>
                </a:lnTo>
                <a:lnTo>
                  <a:pt x="712" y="838"/>
                </a:lnTo>
                <a:lnTo>
                  <a:pt x="722" y="823"/>
                </a:lnTo>
                <a:lnTo>
                  <a:pt x="740" y="807"/>
                </a:lnTo>
                <a:lnTo>
                  <a:pt x="761" y="800"/>
                </a:lnTo>
                <a:lnTo>
                  <a:pt x="785" y="801"/>
                </a:lnTo>
                <a:lnTo>
                  <a:pt x="806" y="807"/>
                </a:lnTo>
                <a:lnTo>
                  <a:pt x="818" y="815"/>
                </a:lnTo>
                <a:lnTo>
                  <a:pt x="827" y="828"/>
                </a:lnTo>
                <a:lnTo>
                  <a:pt x="837" y="841"/>
                </a:lnTo>
                <a:lnTo>
                  <a:pt x="844" y="861"/>
                </a:lnTo>
                <a:lnTo>
                  <a:pt x="848" y="882"/>
                </a:lnTo>
                <a:lnTo>
                  <a:pt x="846" y="907"/>
                </a:lnTo>
                <a:lnTo>
                  <a:pt x="841" y="934"/>
                </a:lnTo>
                <a:lnTo>
                  <a:pt x="830" y="963"/>
                </a:lnTo>
                <a:lnTo>
                  <a:pt x="823" y="975"/>
                </a:lnTo>
                <a:lnTo>
                  <a:pt x="794" y="1012"/>
                </a:lnTo>
                <a:lnTo>
                  <a:pt x="762" y="1055"/>
                </a:lnTo>
                <a:lnTo>
                  <a:pt x="736" y="1097"/>
                </a:lnTo>
                <a:lnTo>
                  <a:pt x="717" y="1137"/>
                </a:lnTo>
                <a:lnTo>
                  <a:pt x="716" y="1139"/>
                </a:lnTo>
                <a:lnTo>
                  <a:pt x="699" y="1169"/>
                </a:lnTo>
                <a:lnTo>
                  <a:pt x="667" y="1238"/>
                </a:lnTo>
                <a:lnTo>
                  <a:pt x="641" y="1311"/>
                </a:lnTo>
                <a:lnTo>
                  <a:pt x="622" y="1387"/>
                </a:lnTo>
                <a:lnTo>
                  <a:pt x="617" y="1424"/>
                </a:lnTo>
                <a:lnTo>
                  <a:pt x="615" y="1421"/>
                </a:lnTo>
                <a:lnTo>
                  <a:pt x="580" y="1380"/>
                </a:lnTo>
                <a:lnTo>
                  <a:pt x="582" y="1367"/>
                </a:lnTo>
                <a:lnTo>
                  <a:pt x="593" y="1311"/>
                </a:lnTo>
                <a:lnTo>
                  <a:pt x="601" y="1259"/>
                </a:lnTo>
                <a:lnTo>
                  <a:pt x="608" y="1207"/>
                </a:lnTo>
                <a:lnTo>
                  <a:pt x="608" y="1155"/>
                </a:lnTo>
                <a:lnTo>
                  <a:pt x="605" y="1102"/>
                </a:lnTo>
                <a:lnTo>
                  <a:pt x="594" y="1051"/>
                </a:lnTo>
                <a:lnTo>
                  <a:pt x="582" y="1009"/>
                </a:lnTo>
                <a:lnTo>
                  <a:pt x="560" y="967"/>
                </a:lnTo>
                <a:lnTo>
                  <a:pt x="531" y="928"/>
                </a:lnTo>
                <a:lnTo>
                  <a:pt x="497" y="898"/>
                </a:lnTo>
                <a:lnTo>
                  <a:pt x="466" y="883"/>
                </a:lnTo>
                <a:lnTo>
                  <a:pt x="434" y="874"/>
                </a:lnTo>
                <a:lnTo>
                  <a:pt x="402" y="871"/>
                </a:lnTo>
                <a:lnTo>
                  <a:pt x="368" y="876"/>
                </a:lnTo>
                <a:lnTo>
                  <a:pt x="335" y="886"/>
                </a:lnTo>
                <a:lnTo>
                  <a:pt x="309" y="899"/>
                </a:lnTo>
                <a:lnTo>
                  <a:pt x="289" y="916"/>
                </a:lnTo>
                <a:lnTo>
                  <a:pt x="284" y="892"/>
                </a:lnTo>
                <a:lnTo>
                  <a:pt x="281" y="880"/>
                </a:lnTo>
                <a:lnTo>
                  <a:pt x="289" y="872"/>
                </a:lnTo>
                <a:lnTo>
                  <a:pt x="295" y="866"/>
                </a:lnTo>
                <a:lnTo>
                  <a:pt x="305" y="854"/>
                </a:lnTo>
                <a:lnTo>
                  <a:pt x="323" y="838"/>
                </a:lnTo>
                <a:lnTo>
                  <a:pt x="349" y="821"/>
                </a:lnTo>
                <a:lnTo>
                  <a:pt x="383" y="806"/>
                </a:lnTo>
                <a:lnTo>
                  <a:pt x="383" y="813"/>
                </a:lnTo>
                <a:lnTo>
                  <a:pt x="384" y="823"/>
                </a:lnTo>
                <a:lnTo>
                  <a:pt x="392" y="834"/>
                </a:lnTo>
                <a:lnTo>
                  <a:pt x="401" y="843"/>
                </a:lnTo>
                <a:lnTo>
                  <a:pt x="412" y="848"/>
                </a:lnTo>
                <a:lnTo>
                  <a:pt x="432" y="854"/>
                </a:lnTo>
                <a:lnTo>
                  <a:pt x="451" y="855"/>
                </a:lnTo>
                <a:lnTo>
                  <a:pt x="459" y="854"/>
                </a:lnTo>
                <a:lnTo>
                  <a:pt x="476" y="853"/>
                </a:lnTo>
                <a:lnTo>
                  <a:pt x="501" y="853"/>
                </a:lnTo>
                <a:lnTo>
                  <a:pt x="529" y="859"/>
                </a:lnTo>
                <a:lnTo>
                  <a:pt x="561" y="871"/>
                </a:lnTo>
                <a:lnTo>
                  <a:pt x="594" y="891"/>
                </a:lnTo>
                <a:lnTo>
                  <a:pt x="627" y="917"/>
                </a:lnTo>
                <a:lnTo>
                  <a:pt x="655" y="949"/>
                </a:lnTo>
                <a:lnTo>
                  <a:pt x="679" y="985"/>
                </a:lnTo>
                <a:lnTo>
                  <a:pt x="696" y="1024"/>
                </a:lnTo>
                <a:lnTo>
                  <a:pt x="708" y="1062"/>
                </a:lnTo>
                <a:lnTo>
                  <a:pt x="710" y="1100"/>
                </a:lnTo>
                <a:lnTo>
                  <a:pt x="707" y="1125"/>
                </a:lnTo>
                <a:lnTo>
                  <a:pt x="702" y="1148"/>
                </a:lnTo>
                <a:lnTo>
                  <a:pt x="697" y="1164"/>
                </a:lnTo>
                <a:lnTo>
                  <a:pt x="693" y="1175"/>
                </a:lnTo>
                <a:lnTo>
                  <a:pt x="700" y="1166"/>
                </a:lnTo>
                <a:lnTo>
                  <a:pt x="708" y="1149"/>
                </a:lnTo>
                <a:lnTo>
                  <a:pt x="718" y="1127"/>
                </a:lnTo>
                <a:lnTo>
                  <a:pt x="726" y="1099"/>
                </a:lnTo>
                <a:lnTo>
                  <a:pt x="730" y="1067"/>
                </a:lnTo>
                <a:lnTo>
                  <a:pt x="732" y="1030"/>
                </a:lnTo>
                <a:lnTo>
                  <a:pt x="727" y="993"/>
                </a:lnTo>
                <a:lnTo>
                  <a:pt x="716" y="955"/>
                </a:lnTo>
                <a:lnTo>
                  <a:pt x="702" y="917"/>
                </a:lnTo>
                <a:lnTo>
                  <a:pt x="685" y="885"/>
                </a:lnTo>
                <a:lnTo>
                  <a:pt x="663" y="856"/>
                </a:lnTo>
                <a:lnTo>
                  <a:pt x="642" y="830"/>
                </a:lnTo>
                <a:lnTo>
                  <a:pt x="616" y="803"/>
                </a:lnTo>
                <a:lnTo>
                  <a:pt x="586" y="777"/>
                </a:lnTo>
                <a:lnTo>
                  <a:pt x="550" y="755"/>
                </a:lnTo>
                <a:lnTo>
                  <a:pt x="510" y="739"/>
                </a:lnTo>
                <a:lnTo>
                  <a:pt x="473" y="727"/>
                </a:lnTo>
                <a:lnTo>
                  <a:pt x="432" y="722"/>
                </a:lnTo>
                <a:lnTo>
                  <a:pt x="391" y="719"/>
                </a:lnTo>
                <a:lnTo>
                  <a:pt x="355" y="723"/>
                </a:lnTo>
                <a:lnTo>
                  <a:pt x="319" y="732"/>
                </a:lnTo>
                <a:lnTo>
                  <a:pt x="292" y="741"/>
                </a:lnTo>
                <a:lnTo>
                  <a:pt x="268" y="753"/>
                </a:lnTo>
                <a:lnTo>
                  <a:pt x="254" y="763"/>
                </a:lnTo>
                <a:lnTo>
                  <a:pt x="239" y="711"/>
                </a:lnTo>
                <a:lnTo>
                  <a:pt x="220" y="656"/>
                </a:lnTo>
                <a:lnTo>
                  <a:pt x="197" y="604"/>
                </a:lnTo>
                <a:lnTo>
                  <a:pt x="170" y="556"/>
                </a:lnTo>
                <a:lnTo>
                  <a:pt x="138" y="511"/>
                </a:lnTo>
                <a:lnTo>
                  <a:pt x="100" y="473"/>
                </a:lnTo>
                <a:lnTo>
                  <a:pt x="58" y="438"/>
                </a:lnTo>
                <a:lnTo>
                  <a:pt x="20" y="413"/>
                </a:lnTo>
                <a:lnTo>
                  <a:pt x="0" y="405"/>
                </a:lnTo>
                <a:lnTo>
                  <a:pt x="0" y="417"/>
                </a:lnTo>
                <a:lnTo>
                  <a:pt x="15" y="424"/>
                </a:lnTo>
                <a:lnTo>
                  <a:pt x="51" y="447"/>
                </a:lnTo>
                <a:lnTo>
                  <a:pt x="92" y="482"/>
                </a:lnTo>
                <a:lnTo>
                  <a:pt x="126" y="521"/>
                </a:lnTo>
                <a:lnTo>
                  <a:pt x="157" y="562"/>
                </a:lnTo>
                <a:lnTo>
                  <a:pt x="182" y="611"/>
                </a:lnTo>
                <a:lnTo>
                  <a:pt x="203" y="662"/>
                </a:lnTo>
                <a:lnTo>
                  <a:pt x="220" y="717"/>
                </a:lnTo>
                <a:lnTo>
                  <a:pt x="236" y="774"/>
                </a:lnTo>
                <a:lnTo>
                  <a:pt x="236" y="778"/>
                </a:lnTo>
                <a:lnTo>
                  <a:pt x="235" y="779"/>
                </a:lnTo>
                <a:lnTo>
                  <a:pt x="225" y="789"/>
                </a:lnTo>
                <a:lnTo>
                  <a:pt x="218" y="796"/>
                </a:lnTo>
                <a:lnTo>
                  <a:pt x="205" y="817"/>
                </a:lnTo>
                <a:lnTo>
                  <a:pt x="197" y="837"/>
                </a:lnTo>
                <a:lnTo>
                  <a:pt x="196" y="857"/>
                </a:lnTo>
                <a:lnTo>
                  <a:pt x="199" y="875"/>
                </a:lnTo>
                <a:lnTo>
                  <a:pt x="209" y="888"/>
                </a:lnTo>
                <a:lnTo>
                  <a:pt x="218" y="897"/>
                </a:lnTo>
                <a:lnTo>
                  <a:pt x="232" y="899"/>
                </a:lnTo>
                <a:lnTo>
                  <a:pt x="245" y="898"/>
                </a:lnTo>
                <a:lnTo>
                  <a:pt x="257" y="895"/>
                </a:lnTo>
                <a:lnTo>
                  <a:pt x="259" y="894"/>
                </a:lnTo>
                <a:lnTo>
                  <a:pt x="260" y="897"/>
                </a:lnTo>
                <a:lnTo>
                  <a:pt x="267" y="942"/>
                </a:lnTo>
                <a:lnTo>
                  <a:pt x="253" y="966"/>
                </a:lnTo>
                <a:lnTo>
                  <a:pt x="242" y="994"/>
                </a:lnTo>
                <a:lnTo>
                  <a:pt x="237" y="1022"/>
                </a:lnTo>
                <a:lnTo>
                  <a:pt x="236" y="1052"/>
                </a:lnTo>
                <a:lnTo>
                  <a:pt x="240" y="1080"/>
                </a:lnTo>
                <a:lnTo>
                  <a:pt x="248" y="1108"/>
                </a:lnTo>
                <a:lnTo>
                  <a:pt x="263" y="1133"/>
                </a:lnTo>
                <a:lnTo>
                  <a:pt x="282" y="1155"/>
                </a:lnTo>
                <a:lnTo>
                  <a:pt x="305" y="1172"/>
                </a:lnTo>
                <a:lnTo>
                  <a:pt x="310" y="1203"/>
                </a:lnTo>
                <a:lnTo>
                  <a:pt x="272" y="1194"/>
                </a:lnTo>
                <a:lnTo>
                  <a:pt x="223" y="1186"/>
                </a:lnTo>
                <a:lnTo>
                  <a:pt x="175" y="1184"/>
                </a:lnTo>
                <a:lnTo>
                  <a:pt x="130" y="1187"/>
                </a:lnTo>
                <a:lnTo>
                  <a:pt x="79" y="1200"/>
                </a:lnTo>
                <a:lnTo>
                  <a:pt x="32" y="1221"/>
                </a:lnTo>
                <a:lnTo>
                  <a:pt x="0" y="1242"/>
                </a:lnTo>
                <a:lnTo>
                  <a:pt x="0" y="1264"/>
                </a:lnTo>
                <a:lnTo>
                  <a:pt x="31" y="1241"/>
                </a:lnTo>
                <a:lnTo>
                  <a:pt x="78" y="1217"/>
                </a:lnTo>
                <a:lnTo>
                  <a:pt x="127" y="1199"/>
                </a:lnTo>
                <a:lnTo>
                  <a:pt x="171" y="1193"/>
                </a:lnTo>
                <a:lnTo>
                  <a:pt x="217" y="1195"/>
                </a:lnTo>
                <a:lnTo>
                  <a:pt x="264" y="1201"/>
                </a:lnTo>
                <a:lnTo>
                  <a:pt x="310" y="1213"/>
                </a:lnTo>
                <a:lnTo>
                  <a:pt x="312" y="1214"/>
                </a:lnTo>
                <a:lnTo>
                  <a:pt x="313" y="1225"/>
                </a:lnTo>
                <a:lnTo>
                  <a:pt x="330" y="1291"/>
                </a:lnTo>
                <a:lnTo>
                  <a:pt x="348" y="1355"/>
                </a:lnTo>
                <a:lnTo>
                  <a:pt x="372" y="1435"/>
                </a:lnTo>
                <a:lnTo>
                  <a:pt x="398" y="1519"/>
                </a:lnTo>
                <a:lnTo>
                  <a:pt x="407" y="1541"/>
                </a:lnTo>
                <a:lnTo>
                  <a:pt x="445" y="1541"/>
                </a:lnTo>
                <a:lnTo>
                  <a:pt x="441" y="1532"/>
                </a:lnTo>
                <a:lnTo>
                  <a:pt x="411" y="1439"/>
                </a:lnTo>
                <a:lnTo>
                  <a:pt x="382" y="1344"/>
                </a:lnTo>
                <a:lnTo>
                  <a:pt x="363" y="1282"/>
                </a:lnTo>
                <a:lnTo>
                  <a:pt x="350" y="1229"/>
                </a:lnTo>
                <a:lnTo>
                  <a:pt x="353" y="1230"/>
                </a:lnTo>
                <a:lnTo>
                  <a:pt x="394" y="1251"/>
                </a:lnTo>
                <a:lnTo>
                  <a:pt x="430" y="1275"/>
                </a:lnTo>
                <a:lnTo>
                  <a:pt x="469" y="1303"/>
                </a:lnTo>
                <a:lnTo>
                  <a:pt x="505" y="1337"/>
                </a:lnTo>
                <a:lnTo>
                  <a:pt x="537" y="1373"/>
                </a:lnTo>
                <a:lnTo>
                  <a:pt x="552" y="1391"/>
                </a:lnTo>
                <a:lnTo>
                  <a:pt x="545" y="1443"/>
                </a:lnTo>
                <a:lnTo>
                  <a:pt x="541" y="1502"/>
                </a:lnTo>
                <a:lnTo>
                  <a:pt x="540" y="1541"/>
                </a:lnTo>
                <a:lnTo>
                  <a:pt x="561" y="1541"/>
                </a:lnTo>
                <a:lnTo>
                  <a:pt x="565" y="1482"/>
                </a:lnTo>
                <a:lnTo>
                  <a:pt x="572" y="1422"/>
                </a:lnTo>
                <a:lnTo>
                  <a:pt x="573" y="1420"/>
                </a:lnTo>
                <a:lnTo>
                  <a:pt x="595" y="1453"/>
                </a:lnTo>
                <a:lnTo>
                  <a:pt x="611" y="1479"/>
                </a:lnTo>
                <a:lnTo>
                  <a:pt x="607" y="1541"/>
                </a:lnTo>
                <a:lnTo>
                  <a:pt x="607" y="1541"/>
                </a:lnTo>
                <a:lnTo>
                  <a:pt x="640" y="1541"/>
                </a:lnTo>
                <a:lnTo>
                  <a:pt x="640" y="1532"/>
                </a:lnTo>
                <a:lnTo>
                  <a:pt x="645" y="1541"/>
                </a:lnTo>
                <a:lnTo>
                  <a:pt x="700" y="1541"/>
                </a:lnTo>
                <a:lnTo>
                  <a:pt x="686" y="1519"/>
                </a:lnTo>
                <a:lnTo>
                  <a:pt x="651" y="1468"/>
                </a:lnTo>
                <a:lnTo>
                  <a:pt x="645" y="1460"/>
                </a:lnTo>
                <a:lnTo>
                  <a:pt x="648" y="1421"/>
                </a:lnTo>
                <a:lnTo>
                  <a:pt x="661" y="1349"/>
                </a:lnTo>
                <a:lnTo>
                  <a:pt x="683" y="1282"/>
                </a:lnTo>
                <a:lnTo>
                  <a:pt x="711" y="1213"/>
                </a:lnTo>
                <a:lnTo>
                  <a:pt x="742" y="1149"/>
                </a:lnTo>
                <a:lnTo>
                  <a:pt x="781" y="1087"/>
                </a:lnTo>
                <a:lnTo>
                  <a:pt x="825" y="1032"/>
                </a:lnTo>
                <a:lnTo>
                  <a:pt x="876" y="980"/>
                </a:lnTo>
                <a:lnTo>
                  <a:pt x="932" y="934"/>
                </a:lnTo>
                <a:lnTo>
                  <a:pt x="992" y="892"/>
                </a:lnTo>
                <a:lnTo>
                  <a:pt x="1046" y="858"/>
                </a:lnTo>
                <a:lnTo>
                  <a:pt x="1103" y="831"/>
                </a:lnTo>
                <a:lnTo>
                  <a:pt x="1164" y="808"/>
                </a:lnTo>
                <a:lnTo>
                  <a:pt x="1224" y="793"/>
                </a:lnTo>
                <a:lnTo>
                  <a:pt x="1288" y="782"/>
                </a:lnTo>
                <a:lnTo>
                  <a:pt x="1352" y="777"/>
                </a:lnTo>
                <a:lnTo>
                  <a:pt x="1416" y="779"/>
                </a:lnTo>
                <a:lnTo>
                  <a:pt x="1478" y="786"/>
                </a:lnTo>
                <a:lnTo>
                  <a:pt x="1541" y="798"/>
                </a:lnTo>
                <a:lnTo>
                  <a:pt x="1600" y="817"/>
                </a:lnTo>
                <a:lnTo>
                  <a:pt x="1659" y="841"/>
                </a:lnTo>
                <a:lnTo>
                  <a:pt x="1714" y="871"/>
                </a:lnTo>
                <a:lnTo>
                  <a:pt x="1766" y="908"/>
                </a:lnTo>
                <a:lnTo>
                  <a:pt x="1813" y="949"/>
                </a:lnTo>
                <a:lnTo>
                  <a:pt x="1855" y="997"/>
                </a:lnTo>
                <a:lnTo>
                  <a:pt x="1893" y="1051"/>
                </a:lnTo>
                <a:lnTo>
                  <a:pt x="1917" y="1099"/>
                </a:lnTo>
                <a:lnTo>
                  <a:pt x="1935" y="1148"/>
                </a:lnTo>
                <a:lnTo>
                  <a:pt x="1939" y="1166"/>
                </a:lnTo>
                <a:lnTo>
                  <a:pt x="1926" y="1150"/>
                </a:lnTo>
                <a:lnTo>
                  <a:pt x="1910" y="1135"/>
                </a:lnTo>
                <a:lnTo>
                  <a:pt x="1897" y="1114"/>
                </a:lnTo>
                <a:lnTo>
                  <a:pt x="1861" y="1066"/>
                </a:lnTo>
                <a:lnTo>
                  <a:pt x="1821" y="1026"/>
                </a:lnTo>
                <a:lnTo>
                  <a:pt x="1777" y="990"/>
                </a:lnTo>
                <a:lnTo>
                  <a:pt x="1727" y="959"/>
                </a:lnTo>
                <a:lnTo>
                  <a:pt x="1675" y="933"/>
                </a:lnTo>
                <a:lnTo>
                  <a:pt x="1621" y="913"/>
                </a:lnTo>
                <a:lnTo>
                  <a:pt x="1563" y="900"/>
                </a:lnTo>
                <a:lnTo>
                  <a:pt x="1505" y="891"/>
                </a:lnTo>
                <a:lnTo>
                  <a:pt x="1446" y="889"/>
                </a:lnTo>
                <a:lnTo>
                  <a:pt x="1389" y="891"/>
                </a:lnTo>
                <a:lnTo>
                  <a:pt x="1329" y="900"/>
                </a:lnTo>
                <a:lnTo>
                  <a:pt x="1273" y="914"/>
                </a:lnTo>
                <a:lnTo>
                  <a:pt x="1218" y="934"/>
                </a:lnTo>
                <a:lnTo>
                  <a:pt x="1166" y="959"/>
                </a:lnTo>
                <a:lnTo>
                  <a:pt x="1107" y="993"/>
                </a:lnTo>
                <a:lnTo>
                  <a:pt x="1053" y="1034"/>
                </a:lnTo>
                <a:lnTo>
                  <a:pt x="1003" y="1079"/>
                </a:lnTo>
                <a:lnTo>
                  <a:pt x="959" y="1131"/>
                </a:lnTo>
                <a:lnTo>
                  <a:pt x="920" y="1187"/>
                </a:lnTo>
                <a:lnTo>
                  <a:pt x="887" y="1246"/>
                </a:lnTo>
                <a:lnTo>
                  <a:pt x="863" y="1308"/>
                </a:lnTo>
                <a:lnTo>
                  <a:pt x="843" y="1373"/>
                </a:lnTo>
                <a:lnTo>
                  <a:pt x="829" y="1439"/>
                </a:lnTo>
                <a:lnTo>
                  <a:pt x="823" y="1507"/>
                </a:lnTo>
                <a:lnTo>
                  <a:pt x="822" y="1541"/>
                </a:lnTo>
                <a:lnTo>
                  <a:pt x="848" y="1541"/>
                </a:lnTo>
                <a:lnTo>
                  <a:pt x="848" y="1533"/>
                </a:lnTo>
                <a:lnTo>
                  <a:pt x="851" y="1470"/>
                </a:lnTo>
                <a:lnTo>
                  <a:pt x="861" y="1407"/>
                </a:lnTo>
                <a:lnTo>
                  <a:pt x="876" y="1347"/>
                </a:lnTo>
                <a:lnTo>
                  <a:pt x="897" y="1288"/>
                </a:lnTo>
                <a:lnTo>
                  <a:pt x="925" y="1229"/>
                </a:lnTo>
                <a:lnTo>
                  <a:pt x="957" y="1175"/>
                </a:lnTo>
                <a:lnTo>
                  <a:pt x="993" y="1125"/>
                </a:lnTo>
                <a:lnTo>
                  <a:pt x="1037" y="1079"/>
                </a:lnTo>
                <a:lnTo>
                  <a:pt x="1084" y="1037"/>
                </a:lnTo>
                <a:lnTo>
                  <a:pt x="1134" y="1001"/>
                </a:lnTo>
                <a:lnTo>
                  <a:pt x="1190" y="971"/>
                </a:lnTo>
                <a:lnTo>
                  <a:pt x="1249" y="946"/>
                </a:lnTo>
                <a:lnTo>
                  <a:pt x="1305" y="926"/>
                </a:lnTo>
                <a:lnTo>
                  <a:pt x="1363" y="913"/>
                </a:lnTo>
                <a:lnTo>
                  <a:pt x="1421" y="907"/>
                </a:lnTo>
                <a:lnTo>
                  <a:pt x="1480" y="907"/>
                </a:lnTo>
                <a:lnTo>
                  <a:pt x="1539" y="913"/>
                </a:lnTo>
                <a:lnTo>
                  <a:pt x="1596" y="924"/>
                </a:lnTo>
                <a:lnTo>
                  <a:pt x="1653" y="942"/>
                </a:lnTo>
                <a:lnTo>
                  <a:pt x="1706" y="966"/>
                </a:lnTo>
                <a:lnTo>
                  <a:pt x="1756" y="996"/>
                </a:lnTo>
                <a:lnTo>
                  <a:pt x="1802" y="1030"/>
                </a:lnTo>
                <a:lnTo>
                  <a:pt x="1844" y="1071"/>
                </a:lnTo>
                <a:lnTo>
                  <a:pt x="1867" y="1099"/>
                </a:lnTo>
                <a:lnTo>
                  <a:pt x="1844" y="1081"/>
                </a:lnTo>
                <a:lnTo>
                  <a:pt x="1797" y="1053"/>
                </a:lnTo>
                <a:lnTo>
                  <a:pt x="1747" y="1031"/>
                </a:lnTo>
                <a:lnTo>
                  <a:pt x="1697" y="1014"/>
                </a:lnTo>
                <a:lnTo>
                  <a:pt x="1644" y="1002"/>
                </a:lnTo>
                <a:lnTo>
                  <a:pt x="1595" y="996"/>
                </a:lnTo>
                <a:lnTo>
                  <a:pt x="1547" y="996"/>
                </a:lnTo>
                <a:lnTo>
                  <a:pt x="1491" y="997"/>
                </a:lnTo>
                <a:lnTo>
                  <a:pt x="1433" y="1006"/>
                </a:lnTo>
                <a:lnTo>
                  <a:pt x="1377" y="1018"/>
                </a:lnTo>
                <a:lnTo>
                  <a:pt x="1326" y="1038"/>
                </a:lnTo>
                <a:lnTo>
                  <a:pt x="1278" y="1062"/>
                </a:lnTo>
                <a:lnTo>
                  <a:pt x="1235" y="1090"/>
                </a:lnTo>
                <a:lnTo>
                  <a:pt x="1193" y="1120"/>
                </a:lnTo>
                <a:lnTo>
                  <a:pt x="1161" y="1155"/>
                </a:lnTo>
                <a:lnTo>
                  <a:pt x="1134" y="1188"/>
                </a:lnTo>
                <a:lnTo>
                  <a:pt x="1113" y="1223"/>
                </a:lnTo>
                <a:lnTo>
                  <a:pt x="1098" y="1253"/>
                </a:lnTo>
                <a:lnTo>
                  <a:pt x="1088" y="1278"/>
                </a:lnTo>
                <a:lnTo>
                  <a:pt x="1086" y="1283"/>
                </a:lnTo>
                <a:lnTo>
                  <a:pt x="1074" y="1301"/>
                </a:lnTo>
                <a:lnTo>
                  <a:pt x="1048" y="1354"/>
                </a:lnTo>
                <a:lnTo>
                  <a:pt x="1029" y="1412"/>
                </a:lnTo>
                <a:lnTo>
                  <a:pt x="1014" y="1471"/>
                </a:lnTo>
                <a:lnTo>
                  <a:pt x="1007" y="1530"/>
                </a:lnTo>
                <a:lnTo>
                  <a:pt x="1007" y="1541"/>
                </a:lnTo>
                <a:lnTo>
                  <a:pt x="1019" y="1541"/>
                </a:lnTo>
                <a:lnTo>
                  <a:pt x="1022" y="1512"/>
                </a:lnTo>
                <a:lnTo>
                  <a:pt x="1034" y="1450"/>
                </a:lnTo>
                <a:lnTo>
                  <a:pt x="1052" y="1388"/>
                </a:lnTo>
                <a:lnTo>
                  <a:pt x="1078" y="1332"/>
                </a:lnTo>
                <a:lnTo>
                  <a:pt x="1109" y="1277"/>
                </a:lnTo>
                <a:lnTo>
                  <a:pt x="1148" y="1228"/>
                </a:lnTo>
                <a:lnTo>
                  <a:pt x="1192" y="1182"/>
                </a:lnTo>
                <a:lnTo>
                  <a:pt x="1232" y="1151"/>
                </a:lnTo>
                <a:lnTo>
                  <a:pt x="1280" y="1131"/>
                </a:lnTo>
                <a:lnTo>
                  <a:pt x="1334" y="1116"/>
                </a:lnTo>
                <a:lnTo>
                  <a:pt x="1389" y="1108"/>
                </a:lnTo>
                <a:lnTo>
                  <a:pt x="1445" y="1108"/>
                </a:lnTo>
                <a:lnTo>
                  <a:pt x="1498" y="1114"/>
                </a:lnTo>
                <a:lnTo>
                  <a:pt x="1548" y="1125"/>
                </a:lnTo>
                <a:lnTo>
                  <a:pt x="1594" y="1143"/>
                </a:lnTo>
                <a:lnTo>
                  <a:pt x="1634" y="1165"/>
                </a:lnTo>
                <a:lnTo>
                  <a:pt x="1661" y="1183"/>
                </a:lnTo>
                <a:lnTo>
                  <a:pt x="1681" y="1201"/>
                </a:lnTo>
                <a:lnTo>
                  <a:pt x="1698" y="1217"/>
                </a:lnTo>
                <a:lnTo>
                  <a:pt x="1709" y="1232"/>
                </a:lnTo>
                <a:lnTo>
                  <a:pt x="1719" y="1245"/>
                </a:lnTo>
                <a:lnTo>
                  <a:pt x="1723" y="1252"/>
                </a:lnTo>
                <a:lnTo>
                  <a:pt x="1744" y="1273"/>
                </a:lnTo>
                <a:lnTo>
                  <a:pt x="1773" y="1290"/>
                </a:lnTo>
                <a:lnTo>
                  <a:pt x="1792" y="1296"/>
                </a:lnTo>
                <a:lnTo>
                  <a:pt x="1814" y="1299"/>
                </a:lnTo>
                <a:lnTo>
                  <a:pt x="1833" y="1295"/>
                </a:lnTo>
                <a:lnTo>
                  <a:pt x="1838" y="1292"/>
                </a:lnTo>
                <a:lnTo>
                  <a:pt x="1847" y="1317"/>
                </a:lnTo>
                <a:lnTo>
                  <a:pt x="1855" y="1363"/>
                </a:lnTo>
                <a:lnTo>
                  <a:pt x="1859" y="1411"/>
                </a:lnTo>
                <a:lnTo>
                  <a:pt x="1857" y="1458"/>
                </a:lnTo>
                <a:lnTo>
                  <a:pt x="1845" y="1499"/>
                </a:lnTo>
                <a:lnTo>
                  <a:pt x="1829" y="1537"/>
                </a:lnTo>
                <a:lnTo>
                  <a:pt x="1826" y="1541"/>
                </a:lnTo>
                <a:lnTo>
                  <a:pt x="1843" y="1541"/>
                </a:lnTo>
                <a:lnTo>
                  <a:pt x="1843" y="1541"/>
                </a:lnTo>
                <a:lnTo>
                  <a:pt x="1858" y="1504"/>
                </a:lnTo>
                <a:lnTo>
                  <a:pt x="1869" y="1464"/>
                </a:lnTo>
                <a:lnTo>
                  <a:pt x="1873" y="1424"/>
                </a:lnTo>
                <a:lnTo>
                  <a:pt x="1871" y="1382"/>
                </a:lnTo>
                <a:lnTo>
                  <a:pt x="1865" y="1341"/>
                </a:lnTo>
                <a:lnTo>
                  <a:pt x="1854" y="1299"/>
                </a:lnTo>
                <a:lnTo>
                  <a:pt x="1848" y="1285"/>
                </a:lnTo>
                <a:lnTo>
                  <a:pt x="1849" y="1284"/>
                </a:lnTo>
                <a:lnTo>
                  <a:pt x="1857" y="1278"/>
                </a:lnTo>
                <a:lnTo>
                  <a:pt x="1867" y="1308"/>
                </a:lnTo>
                <a:lnTo>
                  <a:pt x="1877" y="1337"/>
                </a:lnTo>
                <a:lnTo>
                  <a:pt x="1883" y="1375"/>
                </a:lnTo>
                <a:lnTo>
                  <a:pt x="1884" y="1408"/>
                </a:lnTo>
                <a:lnTo>
                  <a:pt x="1882" y="1434"/>
                </a:lnTo>
                <a:lnTo>
                  <a:pt x="1881" y="1452"/>
                </a:lnTo>
                <a:lnTo>
                  <a:pt x="1878" y="1463"/>
                </a:lnTo>
                <a:lnTo>
                  <a:pt x="1876" y="1484"/>
                </a:lnTo>
                <a:lnTo>
                  <a:pt x="1879" y="1505"/>
                </a:lnTo>
                <a:lnTo>
                  <a:pt x="1884" y="1525"/>
                </a:lnTo>
                <a:lnTo>
                  <a:pt x="1889" y="1535"/>
                </a:lnTo>
                <a:lnTo>
                  <a:pt x="1869" y="1541"/>
                </a:lnTo>
                <a:lnTo>
                  <a:pt x="2012" y="1541"/>
                </a:lnTo>
                <a:lnTo>
                  <a:pt x="2013" y="1540"/>
                </a:lnTo>
                <a:lnTo>
                  <a:pt x="2014" y="1539"/>
                </a:lnTo>
                <a:lnTo>
                  <a:pt x="2021" y="1540"/>
                </a:lnTo>
                <a:lnTo>
                  <a:pt x="2020" y="1541"/>
                </a:lnTo>
                <a:lnTo>
                  <a:pt x="2063" y="1541"/>
                </a:lnTo>
                <a:lnTo>
                  <a:pt x="2059" y="1539"/>
                </a:lnTo>
                <a:lnTo>
                  <a:pt x="2038" y="1535"/>
                </a:lnTo>
                <a:lnTo>
                  <a:pt x="2045" y="1504"/>
                </a:lnTo>
                <a:lnTo>
                  <a:pt x="2067" y="1444"/>
                </a:lnTo>
                <a:lnTo>
                  <a:pt x="2089" y="1396"/>
                </a:lnTo>
                <a:lnTo>
                  <a:pt x="2117" y="1353"/>
                </a:lnTo>
                <a:lnTo>
                  <a:pt x="2151" y="1312"/>
                </a:lnTo>
                <a:lnTo>
                  <a:pt x="2188" y="1276"/>
                </a:lnTo>
                <a:lnTo>
                  <a:pt x="2231" y="1245"/>
                </a:lnTo>
                <a:lnTo>
                  <a:pt x="2279" y="1219"/>
                </a:lnTo>
                <a:lnTo>
                  <a:pt x="2326" y="1199"/>
                </a:lnTo>
                <a:lnTo>
                  <a:pt x="2375" y="1186"/>
                </a:lnTo>
                <a:lnTo>
                  <a:pt x="2427" y="1181"/>
                </a:lnTo>
                <a:lnTo>
                  <a:pt x="2479" y="1182"/>
                </a:lnTo>
                <a:lnTo>
                  <a:pt x="2531" y="1191"/>
                </a:lnTo>
                <a:lnTo>
                  <a:pt x="2582" y="1209"/>
                </a:lnTo>
                <a:lnTo>
                  <a:pt x="2621" y="1231"/>
                </a:lnTo>
                <a:lnTo>
                  <a:pt x="2656" y="1259"/>
                </a:lnTo>
                <a:lnTo>
                  <a:pt x="2688" y="1293"/>
                </a:lnTo>
                <a:lnTo>
                  <a:pt x="2714" y="1330"/>
                </a:lnTo>
                <a:lnTo>
                  <a:pt x="2734" y="1370"/>
                </a:lnTo>
                <a:lnTo>
                  <a:pt x="2749" y="1402"/>
                </a:lnTo>
                <a:lnTo>
                  <a:pt x="2729" y="1404"/>
                </a:lnTo>
                <a:lnTo>
                  <a:pt x="2692" y="1416"/>
                </a:lnTo>
                <a:lnTo>
                  <a:pt x="2659" y="1432"/>
                </a:lnTo>
                <a:lnTo>
                  <a:pt x="2627" y="1453"/>
                </a:lnTo>
                <a:lnTo>
                  <a:pt x="2616" y="1464"/>
                </a:lnTo>
                <a:lnTo>
                  <a:pt x="2607" y="1455"/>
                </a:lnTo>
                <a:lnTo>
                  <a:pt x="2588" y="1442"/>
                </a:lnTo>
                <a:lnTo>
                  <a:pt x="2556" y="1430"/>
                </a:lnTo>
                <a:lnTo>
                  <a:pt x="2521" y="1423"/>
                </a:lnTo>
                <a:lnTo>
                  <a:pt x="2484" y="1426"/>
                </a:lnTo>
                <a:lnTo>
                  <a:pt x="2452" y="1433"/>
                </a:lnTo>
                <a:lnTo>
                  <a:pt x="2425" y="1445"/>
                </a:lnTo>
                <a:lnTo>
                  <a:pt x="2402" y="1462"/>
                </a:lnTo>
                <a:lnTo>
                  <a:pt x="2396" y="1467"/>
                </a:lnTo>
                <a:lnTo>
                  <a:pt x="2395" y="1468"/>
                </a:lnTo>
                <a:lnTo>
                  <a:pt x="2393" y="1469"/>
                </a:lnTo>
                <a:lnTo>
                  <a:pt x="2393" y="1470"/>
                </a:lnTo>
                <a:lnTo>
                  <a:pt x="2393" y="1470"/>
                </a:lnTo>
                <a:lnTo>
                  <a:pt x="2392" y="1470"/>
                </a:lnTo>
                <a:lnTo>
                  <a:pt x="2381" y="1480"/>
                </a:lnTo>
                <a:lnTo>
                  <a:pt x="2360" y="1501"/>
                </a:lnTo>
                <a:lnTo>
                  <a:pt x="2345" y="1526"/>
                </a:lnTo>
                <a:lnTo>
                  <a:pt x="2339" y="1541"/>
                </a:lnTo>
                <a:lnTo>
                  <a:pt x="2365" y="1541"/>
                </a:lnTo>
                <a:lnTo>
                  <a:pt x="2383" y="1523"/>
                </a:lnTo>
                <a:lnTo>
                  <a:pt x="2407" y="1506"/>
                </a:lnTo>
                <a:lnTo>
                  <a:pt x="2436" y="1494"/>
                </a:lnTo>
                <a:lnTo>
                  <a:pt x="2461" y="1488"/>
                </a:lnTo>
                <a:lnTo>
                  <a:pt x="2482" y="1490"/>
                </a:lnTo>
                <a:lnTo>
                  <a:pt x="2497" y="1493"/>
                </a:lnTo>
                <a:lnTo>
                  <a:pt x="2503" y="1495"/>
                </a:lnTo>
                <a:lnTo>
                  <a:pt x="2510" y="1495"/>
                </a:lnTo>
                <a:lnTo>
                  <a:pt x="2518" y="1497"/>
                </a:lnTo>
                <a:lnTo>
                  <a:pt x="2525" y="1496"/>
                </a:lnTo>
                <a:lnTo>
                  <a:pt x="2530" y="1495"/>
                </a:lnTo>
                <a:lnTo>
                  <a:pt x="2536" y="1492"/>
                </a:lnTo>
                <a:lnTo>
                  <a:pt x="2540" y="1489"/>
                </a:lnTo>
                <a:lnTo>
                  <a:pt x="2544" y="1485"/>
                </a:lnTo>
                <a:lnTo>
                  <a:pt x="2545" y="1480"/>
                </a:lnTo>
                <a:lnTo>
                  <a:pt x="2545" y="1475"/>
                </a:lnTo>
                <a:lnTo>
                  <a:pt x="2555" y="1480"/>
                </a:lnTo>
                <a:lnTo>
                  <a:pt x="2562" y="1487"/>
                </a:lnTo>
                <a:lnTo>
                  <a:pt x="2577" y="1503"/>
                </a:lnTo>
                <a:lnTo>
                  <a:pt x="2578" y="1504"/>
                </a:lnTo>
                <a:lnTo>
                  <a:pt x="2575" y="1509"/>
                </a:lnTo>
                <a:lnTo>
                  <a:pt x="2556" y="1541"/>
                </a:lnTo>
                <a:lnTo>
                  <a:pt x="2566" y="1541"/>
                </a:lnTo>
                <a:lnTo>
                  <a:pt x="2569" y="1535"/>
                </a:lnTo>
                <a:lnTo>
                  <a:pt x="2584" y="1511"/>
                </a:lnTo>
                <a:lnTo>
                  <a:pt x="2586" y="1514"/>
                </a:lnTo>
                <a:lnTo>
                  <a:pt x="2588" y="1523"/>
                </a:lnTo>
                <a:lnTo>
                  <a:pt x="2594" y="1527"/>
                </a:lnTo>
                <a:lnTo>
                  <a:pt x="2598" y="1533"/>
                </a:lnTo>
                <a:lnTo>
                  <a:pt x="2604" y="1537"/>
                </a:lnTo>
                <a:lnTo>
                  <a:pt x="2608" y="1541"/>
                </a:lnTo>
                <a:lnTo>
                  <a:pt x="2609" y="1541"/>
                </a:lnTo>
                <a:lnTo>
                  <a:pt x="2627" y="1541"/>
                </a:lnTo>
                <a:close/>
                <a:moveTo>
                  <a:pt x="1160" y="1541"/>
                </a:moveTo>
                <a:lnTo>
                  <a:pt x="1166" y="1541"/>
                </a:lnTo>
                <a:lnTo>
                  <a:pt x="1160" y="1506"/>
                </a:lnTo>
                <a:lnTo>
                  <a:pt x="1159" y="1464"/>
                </a:lnTo>
                <a:lnTo>
                  <a:pt x="1169" y="1421"/>
                </a:lnTo>
                <a:lnTo>
                  <a:pt x="1184" y="1382"/>
                </a:lnTo>
                <a:lnTo>
                  <a:pt x="1205" y="1345"/>
                </a:lnTo>
                <a:lnTo>
                  <a:pt x="1233" y="1312"/>
                </a:lnTo>
                <a:lnTo>
                  <a:pt x="1265" y="1283"/>
                </a:lnTo>
                <a:lnTo>
                  <a:pt x="1301" y="1259"/>
                </a:lnTo>
                <a:lnTo>
                  <a:pt x="1340" y="1240"/>
                </a:lnTo>
                <a:lnTo>
                  <a:pt x="1378" y="1229"/>
                </a:lnTo>
                <a:lnTo>
                  <a:pt x="1376" y="1229"/>
                </a:lnTo>
                <a:lnTo>
                  <a:pt x="1333" y="1241"/>
                </a:lnTo>
                <a:lnTo>
                  <a:pt x="1293" y="1261"/>
                </a:lnTo>
                <a:lnTo>
                  <a:pt x="1256" y="1287"/>
                </a:lnTo>
                <a:lnTo>
                  <a:pt x="1224" y="1319"/>
                </a:lnTo>
                <a:lnTo>
                  <a:pt x="1196" y="1354"/>
                </a:lnTo>
                <a:lnTo>
                  <a:pt x="1176" y="1391"/>
                </a:lnTo>
                <a:lnTo>
                  <a:pt x="1161" y="1434"/>
                </a:lnTo>
                <a:lnTo>
                  <a:pt x="1154" y="1479"/>
                </a:lnTo>
                <a:lnTo>
                  <a:pt x="1157" y="1525"/>
                </a:lnTo>
                <a:lnTo>
                  <a:pt x="1160" y="1541"/>
                </a:lnTo>
                <a:close/>
                <a:moveTo>
                  <a:pt x="236" y="1541"/>
                </a:moveTo>
                <a:lnTo>
                  <a:pt x="247" y="1541"/>
                </a:lnTo>
                <a:lnTo>
                  <a:pt x="245" y="1540"/>
                </a:lnTo>
                <a:lnTo>
                  <a:pt x="188" y="1517"/>
                </a:lnTo>
                <a:lnTo>
                  <a:pt x="128" y="1500"/>
                </a:lnTo>
                <a:lnTo>
                  <a:pt x="66" y="1492"/>
                </a:lnTo>
                <a:lnTo>
                  <a:pt x="2" y="1494"/>
                </a:lnTo>
                <a:lnTo>
                  <a:pt x="0" y="1494"/>
                </a:lnTo>
                <a:lnTo>
                  <a:pt x="0" y="1502"/>
                </a:lnTo>
                <a:lnTo>
                  <a:pt x="36" y="1499"/>
                </a:lnTo>
                <a:lnTo>
                  <a:pt x="101" y="1504"/>
                </a:lnTo>
                <a:lnTo>
                  <a:pt x="164" y="1515"/>
                </a:lnTo>
                <a:lnTo>
                  <a:pt x="224" y="1536"/>
                </a:lnTo>
                <a:lnTo>
                  <a:pt x="236" y="15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9796" y="236984"/>
            <a:ext cx="11017224" cy="59972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2013/9/22</a:t>
            </a:fld>
            <a:endParaRPr 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7"/>
          <p:cNvSpPr>
            <a:spLocks noEditPoints="1"/>
          </p:cNvSpPr>
          <p:nvPr/>
        </p:nvSpPr>
        <p:spPr bwMode="black">
          <a:xfrm>
            <a:off x="0" y="4411662"/>
            <a:ext cx="6681788" cy="2446338"/>
          </a:xfrm>
          <a:custGeom>
            <a:avLst/>
            <a:gdLst>
              <a:gd name="T0" fmla="*/ 775 w 4209"/>
              <a:gd name="T1" fmla="*/ 648 h 1541"/>
              <a:gd name="T2" fmla="*/ 857 w 4209"/>
              <a:gd name="T3" fmla="*/ 702 h 1541"/>
              <a:gd name="T4" fmla="*/ 824 w 4209"/>
              <a:gd name="T5" fmla="*/ 445 h 1541"/>
              <a:gd name="T6" fmla="*/ 613 w 4209"/>
              <a:gd name="T7" fmla="*/ 594 h 1541"/>
              <a:gd name="T8" fmla="*/ 998 w 4209"/>
              <a:gd name="T9" fmla="*/ 162 h 1541"/>
              <a:gd name="T10" fmla="*/ 782 w 4209"/>
              <a:gd name="T11" fmla="*/ 797 h 1541"/>
              <a:gd name="T12" fmla="*/ 753 w 4209"/>
              <a:gd name="T13" fmla="*/ 784 h 1541"/>
              <a:gd name="T14" fmla="*/ 924 w 4209"/>
              <a:gd name="T15" fmla="*/ 818 h 1541"/>
              <a:gd name="T16" fmla="*/ 762 w 4209"/>
              <a:gd name="T17" fmla="*/ 551 h 1541"/>
              <a:gd name="T18" fmla="*/ 431 w 4209"/>
              <a:gd name="T19" fmla="*/ 1008 h 1541"/>
              <a:gd name="T20" fmla="*/ 399 w 4209"/>
              <a:gd name="T21" fmla="*/ 1071 h 1541"/>
              <a:gd name="T22" fmla="*/ 278 w 4209"/>
              <a:gd name="T23" fmla="*/ 1145 h 1541"/>
              <a:gd name="T24" fmla="*/ 2949 w 4209"/>
              <a:gd name="T25" fmla="*/ 1235 h 1541"/>
              <a:gd name="T26" fmla="*/ 476 w 4209"/>
              <a:gd name="T27" fmla="*/ 1094 h 1541"/>
              <a:gd name="T28" fmla="*/ 562 w 4209"/>
              <a:gd name="T29" fmla="*/ 1333 h 1541"/>
              <a:gd name="T30" fmla="*/ 3862 w 4209"/>
              <a:gd name="T31" fmla="*/ 1313 h 1541"/>
              <a:gd name="T32" fmla="*/ 3739 w 4209"/>
              <a:gd name="T33" fmla="*/ 1269 h 1541"/>
              <a:gd name="T34" fmla="*/ 3886 w 4209"/>
              <a:gd name="T35" fmla="*/ 1269 h 1541"/>
              <a:gd name="T36" fmla="*/ 4102 w 4209"/>
              <a:gd name="T37" fmla="*/ 1274 h 1541"/>
              <a:gd name="T38" fmla="*/ 4195 w 4209"/>
              <a:gd name="T39" fmla="*/ 1259 h 1541"/>
              <a:gd name="T40" fmla="*/ 3451 w 4209"/>
              <a:gd name="T41" fmla="*/ 1173 h 1541"/>
              <a:gd name="T42" fmla="*/ 3514 w 4209"/>
              <a:gd name="T43" fmla="*/ 1144 h 1541"/>
              <a:gd name="T44" fmla="*/ 3456 w 4209"/>
              <a:gd name="T45" fmla="*/ 1233 h 1541"/>
              <a:gd name="T46" fmla="*/ 3281 w 4209"/>
              <a:gd name="T47" fmla="*/ 1170 h 1541"/>
              <a:gd name="T48" fmla="*/ 3430 w 4209"/>
              <a:gd name="T49" fmla="*/ 1236 h 1541"/>
              <a:gd name="T50" fmla="*/ 2954 w 4209"/>
              <a:gd name="T51" fmla="*/ 1205 h 1541"/>
              <a:gd name="T52" fmla="*/ 2966 w 4209"/>
              <a:gd name="T53" fmla="*/ 1222 h 1541"/>
              <a:gd name="T54" fmla="*/ 3399 w 4209"/>
              <a:gd name="T55" fmla="*/ 1245 h 1541"/>
              <a:gd name="T56" fmla="*/ 1284 w 4209"/>
              <a:gd name="T57" fmla="*/ 1541 h 1541"/>
              <a:gd name="T58" fmla="*/ 3941 w 4209"/>
              <a:gd name="T59" fmla="*/ 1427 h 1541"/>
              <a:gd name="T60" fmla="*/ 3932 w 4209"/>
              <a:gd name="T61" fmla="*/ 1424 h 1541"/>
              <a:gd name="T62" fmla="*/ 3664 w 4209"/>
              <a:gd name="T63" fmla="*/ 1490 h 1541"/>
              <a:gd name="T64" fmla="*/ 3722 w 4209"/>
              <a:gd name="T65" fmla="*/ 1450 h 1541"/>
              <a:gd name="T66" fmla="*/ 3409 w 4209"/>
              <a:gd name="T67" fmla="*/ 1521 h 1541"/>
              <a:gd name="T68" fmla="*/ 1705 w 4209"/>
              <a:gd name="T69" fmla="*/ 1431 h 1541"/>
              <a:gd name="T70" fmla="*/ 1447 w 4209"/>
              <a:gd name="T71" fmla="*/ 1455 h 1541"/>
              <a:gd name="T72" fmla="*/ 186 w 4209"/>
              <a:gd name="T73" fmla="*/ 1450 h 1541"/>
              <a:gd name="T74" fmla="*/ 3437 w 4209"/>
              <a:gd name="T75" fmla="*/ 1326 h 1541"/>
              <a:gd name="T76" fmla="*/ 2623 w 4209"/>
              <a:gd name="T77" fmla="*/ 1466 h 1541"/>
              <a:gd name="T78" fmla="*/ 2814 w 4209"/>
              <a:gd name="T79" fmla="*/ 1541 h 1541"/>
              <a:gd name="T80" fmla="*/ 3108 w 4209"/>
              <a:gd name="T81" fmla="*/ 1454 h 1541"/>
              <a:gd name="T82" fmla="*/ 2700 w 4209"/>
              <a:gd name="T83" fmla="*/ 1294 h 1541"/>
              <a:gd name="T84" fmla="*/ 1823 w 4209"/>
              <a:gd name="T85" fmla="*/ 932 h 1541"/>
              <a:gd name="T86" fmla="*/ 1033 w 4209"/>
              <a:gd name="T87" fmla="*/ 174 h 1541"/>
              <a:gd name="T88" fmla="*/ 589 w 4209"/>
              <a:gd name="T89" fmla="*/ 599 h 1541"/>
              <a:gd name="T90" fmla="*/ 798 w 4209"/>
              <a:gd name="T91" fmla="*/ 871 h 1541"/>
              <a:gd name="T92" fmla="*/ 823 w 4209"/>
              <a:gd name="T93" fmla="*/ 975 h 1541"/>
              <a:gd name="T94" fmla="*/ 289 w 4209"/>
              <a:gd name="T95" fmla="*/ 916 h 1541"/>
              <a:gd name="T96" fmla="*/ 697 w 4209"/>
              <a:gd name="T97" fmla="*/ 1164 h 1541"/>
              <a:gd name="T98" fmla="*/ 138 w 4209"/>
              <a:gd name="T99" fmla="*/ 511 h 1541"/>
              <a:gd name="T100" fmla="*/ 267 w 4209"/>
              <a:gd name="T101" fmla="*/ 942 h 1541"/>
              <a:gd name="T102" fmla="*/ 372 w 4209"/>
              <a:gd name="T103" fmla="*/ 1435 h 1541"/>
              <a:gd name="T104" fmla="*/ 700 w 4209"/>
              <a:gd name="T105" fmla="*/ 1541 h 1541"/>
              <a:gd name="T106" fmla="*/ 1917 w 4209"/>
              <a:gd name="T107" fmla="*/ 1099 h 1541"/>
              <a:gd name="T108" fmla="*/ 822 w 4209"/>
              <a:gd name="T109" fmla="*/ 1541 h 1541"/>
              <a:gd name="T110" fmla="*/ 1697 w 4209"/>
              <a:gd name="T111" fmla="*/ 1014 h 1541"/>
              <a:gd name="T112" fmla="*/ 1192 w 4209"/>
              <a:gd name="T113" fmla="*/ 1182 h 1541"/>
              <a:gd name="T114" fmla="*/ 1843 w 4209"/>
              <a:gd name="T115" fmla="*/ 1541 h 1541"/>
              <a:gd name="T116" fmla="*/ 2045 w 4209"/>
              <a:gd name="T117" fmla="*/ 1504 h 1541"/>
              <a:gd name="T118" fmla="*/ 2452 w 4209"/>
              <a:gd name="T119" fmla="*/ 1433 h 1541"/>
              <a:gd name="T120" fmla="*/ 2555 w 4209"/>
              <a:gd name="T121" fmla="*/ 1480 h 1541"/>
              <a:gd name="T122" fmla="*/ 1333 w 4209"/>
              <a:gd name="T123" fmla="*/ 1241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09" h="1541">
                <a:moveTo>
                  <a:pt x="611" y="275"/>
                </a:moveTo>
                <a:lnTo>
                  <a:pt x="621" y="267"/>
                </a:lnTo>
                <a:lnTo>
                  <a:pt x="618" y="268"/>
                </a:lnTo>
                <a:lnTo>
                  <a:pt x="611" y="275"/>
                </a:lnTo>
                <a:close/>
                <a:moveTo>
                  <a:pt x="564" y="338"/>
                </a:moveTo>
                <a:lnTo>
                  <a:pt x="577" y="312"/>
                </a:lnTo>
                <a:lnTo>
                  <a:pt x="596" y="289"/>
                </a:lnTo>
                <a:lnTo>
                  <a:pt x="611" y="275"/>
                </a:lnTo>
                <a:lnTo>
                  <a:pt x="597" y="286"/>
                </a:lnTo>
                <a:lnTo>
                  <a:pt x="578" y="310"/>
                </a:lnTo>
                <a:lnTo>
                  <a:pt x="564" y="338"/>
                </a:lnTo>
                <a:lnTo>
                  <a:pt x="564" y="338"/>
                </a:lnTo>
                <a:close/>
                <a:moveTo>
                  <a:pt x="560" y="370"/>
                </a:moveTo>
                <a:lnTo>
                  <a:pt x="564" y="338"/>
                </a:lnTo>
                <a:lnTo>
                  <a:pt x="564" y="339"/>
                </a:lnTo>
                <a:lnTo>
                  <a:pt x="560" y="370"/>
                </a:lnTo>
                <a:close/>
                <a:moveTo>
                  <a:pt x="793" y="641"/>
                </a:moveTo>
                <a:lnTo>
                  <a:pt x="794" y="641"/>
                </a:lnTo>
                <a:lnTo>
                  <a:pt x="793" y="641"/>
                </a:lnTo>
                <a:lnTo>
                  <a:pt x="793" y="641"/>
                </a:lnTo>
                <a:close/>
                <a:moveTo>
                  <a:pt x="812" y="643"/>
                </a:moveTo>
                <a:lnTo>
                  <a:pt x="800" y="640"/>
                </a:lnTo>
                <a:lnTo>
                  <a:pt x="794" y="641"/>
                </a:lnTo>
                <a:lnTo>
                  <a:pt x="812" y="643"/>
                </a:lnTo>
                <a:close/>
                <a:moveTo>
                  <a:pt x="814" y="644"/>
                </a:moveTo>
                <a:lnTo>
                  <a:pt x="813" y="643"/>
                </a:lnTo>
                <a:lnTo>
                  <a:pt x="812" y="643"/>
                </a:lnTo>
                <a:lnTo>
                  <a:pt x="814" y="644"/>
                </a:lnTo>
                <a:close/>
                <a:moveTo>
                  <a:pt x="763" y="657"/>
                </a:moveTo>
                <a:lnTo>
                  <a:pt x="775" y="648"/>
                </a:lnTo>
                <a:lnTo>
                  <a:pt x="793" y="641"/>
                </a:lnTo>
                <a:lnTo>
                  <a:pt x="782" y="643"/>
                </a:lnTo>
                <a:lnTo>
                  <a:pt x="767" y="652"/>
                </a:lnTo>
                <a:lnTo>
                  <a:pt x="763" y="657"/>
                </a:lnTo>
                <a:close/>
                <a:moveTo>
                  <a:pt x="757" y="663"/>
                </a:moveTo>
                <a:lnTo>
                  <a:pt x="763" y="657"/>
                </a:lnTo>
                <a:lnTo>
                  <a:pt x="759" y="659"/>
                </a:lnTo>
                <a:lnTo>
                  <a:pt x="757" y="663"/>
                </a:lnTo>
                <a:close/>
                <a:moveTo>
                  <a:pt x="751" y="675"/>
                </a:moveTo>
                <a:lnTo>
                  <a:pt x="757" y="663"/>
                </a:lnTo>
                <a:lnTo>
                  <a:pt x="756" y="664"/>
                </a:lnTo>
                <a:lnTo>
                  <a:pt x="751" y="675"/>
                </a:lnTo>
                <a:close/>
                <a:moveTo>
                  <a:pt x="750" y="678"/>
                </a:moveTo>
                <a:lnTo>
                  <a:pt x="751" y="675"/>
                </a:lnTo>
                <a:lnTo>
                  <a:pt x="750" y="677"/>
                </a:lnTo>
                <a:lnTo>
                  <a:pt x="750" y="678"/>
                </a:lnTo>
                <a:close/>
                <a:moveTo>
                  <a:pt x="856" y="696"/>
                </a:moveTo>
                <a:lnTo>
                  <a:pt x="855" y="690"/>
                </a:lnTo>
                <a:lnTo>
                  <a:pt x="847" y="670"/>
                </a:lnTo>
                <a:lnTo>
                  <a:pt x="833" y="655"/>
                </a:lnTo>
                <a:lnTo>
                  <a:pt x="815" y="644"/>
                </a:lnTo>
                <a:lnTo>
                  <a:pt x="814" y="644"/>
                </a:lnTo>
                <a:lnTo>
                  <a:pt x="833" y="656"/>
                </a:lnTo>
                <a:lnTo>
                  <a:pt x="848" y="676"/>
                </a:lnTo>
                <a:lnTo>
                  <a:pt x="856" y="696"/>
                </a:lnTo>
                <a:close/>
                <a:moveTo>
                  <a:pt x="748" y="696"/>
                </a:moveTo>
                <a:lnTo>
                  <a:pt x="750" y="678"/>
                </a:lnTo>
                <a:lnTo>
                  <a:pt x="749" y="679"/>
                </a:lnTo>
                <a:lnTo>
                  <a:pt x="748" y="696"/>
                </a:lnTo>
                <a:close/>
                <a:moveTo>
                  <a:pt x="857" y="702"/>
                </a:moveTo>
                <a:lnTo>
                  <a:pt x="857" y="699"/>
                </a:lnTo>
                <a:lnTo>
                  <a:pt x="856" y="696"/>
                </a:lnTo>
                <a:lnTo>
                  <a:pt x="857" y="702"/>
                </a:lnTo>
                <a:close/>
                <a:moveTo>
                  <a:pt x="759" y="849"/>
                </a:moveTo>
                <a:lnTo>
                  <a:pt x="764" y="847"/>
                </a:lnTo>
                <a:lnTo>
                  <a:pt x="775" y="847"/>
                </a:lnTo>
                <a:lnTo>
                  <a:pt x="775" y="846"/>
                </a:lnTo>
                <a:lnTo>
                  <a:pt x="763" y="847"/>
                </a:lnTo>
                <a:lnTo>
                  <a:pt x="759" y="849"/>
                </a:lnTo>
                <a:close/>
                <a:moveTo>
                  <a:pt x="940" y="854"/>
                </a:moveTo>
                <a:lnTo>
                  <a:pt x="945" y="843"/>
                </a:lnTo>
                <a:lnTo>
                  <a:pt x="960" y="802"/>
                </a:lnTo>
                <a:lnTo>
                  <a:pt x="970" y="763"/>
                </a:lnTo>
                <a:lnTo>
                  <a:pt x="974" y="725"/>
                </a:lnTo>
                <a:lnTo>
                  <a:pt x="971" y="692"/>
                </a:lnTo>
                <a:lnTo>
                  <a:pt x="964" y="662"/>
                </a:lnTo>
                <a:lnTo>
                  <a:pt x="954" y="635"/>
                </a:lnTo>
                <a:lnTo>
                  <a:pt x="942" y="611"/>
                </a:lnTo>
                <a:lnTo>
                  <a:pt x="927" y="592"/>
                </a:lnTo>
                <a:lnTo>
                  <a:pt x="911" y="577"/>
                </a:lnTo>
                <a:lnTo>
                  <a:pt x="885" y="560"/>
                </a:lnTo>
                <a:lnTo>
                  <a:pt x="860" y="547"/>
                </a:lnTo>
                <a:lnTo>
                  <a:pt x="831" y="540"/>
                </a:lnTo>
                <a:lnTo>
                  <a:pt x="802" y="539"/>
                </a:lnTo>
                <a:lnTo>
                  <a:pt x="771" y="543"/>
                </a:lnTo>
                <a:lnTo>
                  <a:pt x="762" y="546"/>
                </a:lnTo>
                <a:lnTo>
                  <a:pt x="766" y="543"/>
                </a:lnTo>
                <a:lnTo>
                  <a:pt x="792" y="515"/>
                </a:lnTo>
                <a:lnTo>
                  <a:pt x="812" y="480"/>
                </a:lnTo>
                <a:lnTo>
                  <a:pt x="824" y="445"/>
                </a:lnTo>
                <a:lnTo>
                  <a:pt x="828" y="409"/>
                </a:lnTo>
                <a:lnTo>
                  <a:pt x="823" y="373"/>
                </a:lnTo>
                <a:lnTo>
                  <a:pt x="812" y="340"/>
                </a:lnTo>
                <a:lnTo>
                  <a:pt x="795" y="307"/>
                </a:lnTo>
                <a:lnTo>
                  <a:pt x="771" y="281"/>
                </a:lnTo>
                <a:lnTo>
                  <a:pt x="742" y="259"/>
                </a:lnTo>
                <a:lnTo>
                  <a:pt x="712" y="249"/>
                </a:lnTo>
                <a:lnTo>
                  <a:pt x="680" y="248"/>
                </a:lnTo>
                <a:lnTo>
                  <a:pt x="650" y="253"/>
                </a:lnTo>
                <a:lnTo>
                  <a:pt x="621" y="267"/>
                </a:lnTo>
                <a:lnTo>
                  <a:pt x="645" y="256"/>
                </a:lnTo>
                <a:lnTo>
                  <a:pt x="674" y="249"/>
                </a:lnTo>
                <a:lnTo>
                  <a:pt x="705" y="251"/>
                </a:lnTo>
                <a:lnTo>
                  <a:pt x="735" y="258"/>
                </a:lnTo>
                <a:lnTo>
                  <a:pt x="762" y="278"/>
                </a:lnTo>
                <a:lnTo>
                  <a:pt x="785" y="302"/>
                </a:lnTo>
                <a:lnTo>
                  <a:pt x="806" y="330"/>
                </a:lnTo>
                <a:lnTo>
                  <a:pt x="817" y="361"/>
                </a:lnTo>
                <a:lnTo>
                  <a:pt x="825" y="396"/>
                </a:lnTo>
                <a:lnTo>
                  <a:pt x="824" y="429"/>
                </a:lnTo>
                <a:lnTo>
                  <a:pt x="816" y="463"/>
                </a:lnTo>
                <a:lnTo>
                  <a:pt x="798" y="499"/>
                </a:lnTo>
                <a:lnTo>
                  <a:pt x="776" y="528"/>
                </a:lnTo>
                <a:lnTo>
                  <a:pt x="752" y="549"/>
                </a:lnTo>
                <a:lnTo>
                  <a:pt x="744" y="552"/>
                </a:lnTo>
                <a:lnTo>
                  <a:pt x="720" y="569"/>
                </a:lnTo>
                <a:lnTo>
                  <a:pt x="717" y="571"/>
                </a:lnTo>
                <a:lnTo>
                  <a:pt x="685" y="583"/>
                </a:lnTo>
                <a:lnTo>
                  <a:pt x="649" y="591"/>
                </a:lnTo>
                <a:lnTo>
                  <a:pt x="613" y="594"/>
                </a:lnTo>
                <a:lnTo>
                  <a:pt x="576" y="592"/>
                </a:lnTo>
                <a:lnTo>
                  <a:pt x="540" y="584"/>
                </a:lnTo>
                <a:lnTo>
                  <a:pt x="505" y="571"/>
                </a:lnTo>
                <a:lnTo>
                  <a:pt x="472" y="556"/>
                </a:lnTo>
                <a:lnTo>
                  <a:pt x="443" y="534"/>
                </a:lnTo>
                <a:lnTo>
                  <a:pt x="416" y="507"/>
                </a:lnTo>
                <a:lnTo>
                  <a:pt x="393" y="471"/>
                </a:lnTo>
                <a:lnTo>
                  <a:pt x="374" y="432"/>
                </a:lnTo>
                <a:lnTo>
                  <a:pt x="365" y="391"/>
                </a:lnTo>
                <a:lnTo>
                  <a:pt x="361" y="349"/>
                </a:lnTo>
                <a:lnTo>
                  <a:pt x="363" y="305"/>
                </a:lnTo>
                <a:lnTo>
                  <a:pt x="372" y="262"/>
                </a:lnTo>
                <a:lnTo>
                  <a:pt x="386" y="222"/>
                </a:lnTo>
                <a:lnTo>
                  <a:pt x="403" y="183"/>
                </a:lnTo>
                <a:lnTo>
                  <a:pt x="429" y="146"/>
                </a:lnTo>
                <a:lnTo>
                  <a:pt x="456" y="115"/>
                </a:lnTo>
                <a:lnTo>
                  <a:pt x="490" y="87"/>
                </a:lnTo>
                <a:lnTo>
                  <a:pt x="531" y="60"/>
                </a:lnTo>
                <a:lnTo>
                  <a:pt x="572" y="39"/>
                </a:lnTo>
                <a:lnTo>
                  <a:pt x="616" y="25"/>
                </a:lnTo>
                <a:lnTo>
                  <a:pt x="663" y="15"/>
                </a:lnTo>
                <a:lnTo>
                  <a:pt x="710" y="13"/>
                </a:lnTo>
                <a:lnTo>
                  <a:pt x="757" y="18"/>
                </a:lnTo>
                <a:lnTo>
                  <a:pt x="804" y="27"/>
                </a:lnTo>
                <a:lnTo>
                  <a:pt x="847" y="42"/>
                </a:lnTo>
                <a:lnTo>
                  <a:pt x="891" y="64"/>
                </a:lnTo>
                <a:lnTo>
                  <a:pt x="930" y="90"/>
                </a:lnTo>
                <a:lnTo>
                  <a:pt x="952" y="109"/>
                </a:lnTo>
                <a:lnTo>
                  <a:pt x="977" y="134"/>
                </a:lnTo>
                <a:lnTo>
                  <a:pt x="998" y="162"/>
                </a:lnTo>
                <a:lnTo>
                  <a:pt x="1019" y="196"/>
                </a:lnTo>
                <a:lnTo>
                  <a:pt x="1037" y="234"/>
                </a:lnTo>
                <a:lnTo>
                  <a:pt x="1052" y="275"/>
                </a:lnTo>
                <a:lnTo>
                  <a:pt x="1064" y="320"/>
                </a:lnTo>
                <a:lnTo>
                  <a:pt x="1072" y="369"/>
                </a:lnTo>
                <a:lnTo>
                  <a:pt x="1076" y="420"/>
                </a:lnTo>
                <a:lnTo>
                  <a:pt x="1076" y="474"/>
                </a:lnTo>
                <a:lnTo>
                  <a:pt x="1070" y="531"/>
                </a:lnTo>
                <a:lnTo>
                  <a:pt x="1059" y="590"/>
                </a:lnTo>
                <a:lnTo>
                  <a:pt x="1042" y="649"/>
                </a:lnTo>
                <a:lnTo>
                  <a:pt x="1018" y="714"/>
                </a:lnTo>
                <a:lnTo>
                  <a:pt x="988" y="776"/>
                </a:lnTo>
                <a:lnTo>
                  <a:pt x="949" y="842"/>
                </a:lnTo>
                <a:lnTo>
                  <a:pt x="940" y="854"/>
                </a:lnTo>
                <a:close/>
                <a:moveTo>
                  <a:pt x="746" y="863"/>
                </a:moveTo>
                <a:lnTo>
                  <a:pt x="753" y="854"/>
                </a:lnTo>
                <a:lnTo>
                  <a:pt x="759" y="849"/>
                </a:lnTo>
                <a:lnTo>
                  <a:pt x="754" y="852"/>
                </a:lnTo>
                <a:lnTo>
                  <a:pt x="746" y="863"/>
                </a:lnTo>
                <a:close/>
                <a:moveTo>
                  <a:pt x="830" y="965"/>
                </a:moveTo>
                <a:lnTo>
                  <a:pt x="839" y="950"/>
                </a:lnTo>
                <a:lnTo>
                  <a:pt x="849" y="920"/>
                </a:lnTo>
                <a:lnTo>
                  <a:pt x="853" y="895"/>
                </a:lnTo>
                <a:lnTo>
                  <a:pt x="852" y="872"/>
                </a:lnTo>
                <a:lnTo>
                  <a:pt x="848" y="852"/>
                </a:lnTo>
                <a:lnTo>
                  <a:pt x="840" y="835"/>
                </a:lnTo>
                <a:lnTo>
                  <a:pt x="830" y="821"/>
                </a:lnTo>
                <a:lnTo>
                  <a:pt x="819" y="812"/>
                </a:lnTo>
                <a:lnTo>
                  <a:pt x="802" y="802"/>
                </a:lnTo>
                <a:lnTo>
                  <a:pt x="782" y="797"/>
                </a:lnTo>
                <a:lnTo>
                  <a:pt x="801" y="790"/>
                </a:lnTo>
                <a:lnTo>
                  <a:pt x="818" y="776"/>
                </a:lnTo>
                <a:lnTo>
                  <a:pt x="820" y="773"/>
                </a:lnTo>
                <a:lnTo>
                  <a:pt x="824" y="772"/>
                </a:lnTo>
                <a:lnTo>
                  <a:pt x="842" y="753"/>
                </a:lnTo>
                <a:lnTo>
                  <a:pt x="854" y="730"/>
                </a:lnTo>
                <a:lnTo>
                  <a:pt x="858" y="710"/>
                </a:lnTo>
                <a:lnTo>
                  <a:pt x="857" y="702"/>
                </a:lnTo>
                <a:lnTo>
                  <a:pt x="855" y="724"/>
                </a:lnTo>
                <a:lnTo>
                  <a:pt x="845" y="747"/>
                </a:lnTo>
                <a:lnTo>
                  <a:pt x="829" y="765"/>
                </a:lnTo>
                <a:lnTo>
                  <a:pt x="825" y="767"/>
                </a:lnTo>
                <a:lnTo>
                  <a:pt x="831" y="758"/>
                </a:lnTo>
                <a:lnTo>
                  <a:pt x="837" y="736"/>
                </a:lnTo>
                <a:lnTo>
                  <a:pt x="837" y="712"/>
                </a:lnTo>
                <a:lnTo>
                  <a:pt x="831" y="694"/>
                </a:lnTo>
                <a:lnTo>
                  <a:pt x="820" y="680"/>
                </a:lnTo>
                <a:lnTo>
                  <a:pt x="804" y="671"/>
                </a:lnTo>
                <a:lnTo>
                  <a:pt x="785" y="665"/>
                </a:lnTo>
                <a:lnTo>
                  <a:pt x="766" y="667"/>
                </a:lnTo>
                <a:lnTo>
                  <a:pt x="789" y="666"/>
                </a:lnTo>
                <a:lnTo>
                  <a:pt x="807" y="673"/>
                </a:lnTo>
                <a:lnTo>
                  <a:pt x="821" y="688"/>
                </a:lnTo>
                <a:lnTo>
                  <a:pt x="828" y="707"/>
                </a:lnTo>
                <a:lnTo>
                  <a:pt x="830" y="728"/>
                </a:lnTo>
                <a:lnTo>
                  <a:pt x="824" y="746"/>
                </a:lnTo>
                <a:lnTo>
                  <a:pt x="812" y="764"/>
                </a:lnTo>
                <a:lnTo>
                  <a:pt x="797" y="775"/>
                </a:lnTo>
                <a:lnTo>
                  <a:pt x="778" y="783"/>
                </a:lnTo>
                <a:lnTo>
                  <a:pt x="753" y="784"/>
                </a:lnTo>
                <a:lnTo>
                  <a:pt x="728" y="777"/>
                </a:lnTo>
                <a:lnTo>
                  <a:pt x="708" y="763"/>
                </a:lnTo>
                <a:lnTo>
                  <a:pt x="692" y="743"/>
                </a:lnTo>
                <a:lnTo>
                  <a:pt x="682" y="719"/>
                </a:lnTo>
                <a:lnTo>
                  <a:pt x="680" y="693"/>
                </a:lnTo>
                <a:lnTo>
                  <a:pt x="688" y="667"/>
                </a:lnTo>
                <a:lnTo>
                  <a:pt x="698" y="643"/>
                </a:lnTo>
                <a:lnTo>
                  <a:pt x="715" y="625"/>
                </a:lnTo>
                <a:lnTo>
                  <a:pt x="736" y="608"/>
                </a:lnTo>
                <a:lnTo>
                  <a:pt x="761" y="600"/>
                </a:lnTo>
                <a:lnTo>
                  <a:pt x="792" y="597"/>
                </a:lnTo>
                <a:lnTo>
                  <a:pt x="819" y="601"/>
                </a:lnTo>
                <a:lnTo>
                  <a:pt x="846" y="612"/>
                </a:lnTo>
                <a:lnTo>
                  <a:pt x="869" y="627"/>
                </a:lnTo>
                <a:lnTo>
                  <a:pt x="888" y="649"/>
                </a:lnTo>
                <a:lnTo>
                  <a:pt x="902" y="672"/>
                </a:lnTo>
                <a:lnTo>
                  <a:pt x="910" y="700"/>
                </a:lnTo>
                <a:lnTo>
                  <a:pt x="917" y="742"/>
                </a:lnTo>
                <a:lnTo>
                  <a:pt x="913" y="785"/>
                </a:lnTo>
                <a:lnTo>
                  <a:pt x="904" y="827"/>
                </a:lnTo>
                <a:lnTo>
                  <a:pt x="887" y="870"/>
                </a:lnTo>
                <a:lnTo>
                  <a:pt x="864" y="914"/>
                </a:lnTo>
                <a:lnTo>
                  <a:pt x="833" y="962"/>
                </a:lnTo>
                <a:lnTo>
                  <a:pt x="830" y="965"/>
                </a:lnTo>
                <a:close/>
                <a:moveTo>
                  <a:pt x="835" y="981"/>
                </a:moveTo>
                <a:lnTo>
                  <a:pt x="849" y="964"/>
                </a:lnTo>
                <a:lnTo>
                  <a:pt x="877" y="923"/>
                </a:lnTo>
                <a:lnTo>
                  <a:pt x="898" y="885"/>
                </a:lnTo>
                <a:lnTo>
                  <a:pt x="914" y="850"/>
                </a:lnTo>
                <a:lnTo>
                  <a:pt x="924" y="818"/>
                </a:lnTo>
                <a:lnTo>
                  <a:pt x="930" y="788"/>
                </a:lnTo>
                <a:lnTo>
                  <a:pt x="934" y="765"/>
                </a:lnTo>
                <a:lnTo>
                  <a:pt x="935" y="743"/>
                </a:lnTo>
                <a:lnTo>
                  <a:pt x="934" y="727"/>
                </a:lnTo>
                <a:lnTo>
                  <a:pt x="931" y="714"/>
                </a:lnTo>
                <a:lnTo>
                  <a:pt x="931" y="708"/>
                </a:lnTo>
                <a:lnTo>
                  <a:pt x="931" y="704"/>
                </a:lnTo>
                <a:lnTo>
                  <a:pt x="920" y="673"/>
                </a:lnTo>
                <a:lnTo>
                  <a:pt x="904" y="646"/>
                </a:lnTo>
                <a:lnTo>
                  <a:pt x="882" y="622"/>
                </a:lnTo>
                <a:lnTo>
                  <a:pt x="855" y="605"/>
                </a:lnTo>
                <a:lnTo>
                  <a:pt x="826" y="594"/>
                </a:lnTo>
                <a:lnTo>
                  <a:pt x="795" y="589"/>
                </a:lnTo>
                <a:lnTo>
                  <a:pt x="762" y="591"/>
                </a:lnTo>
                <a:lnTo>
                  <a:pt x="732" y="602"/>
                </a:lnTo>
                <a:lnTo>
                  <a:pt x="707" y="618"/>
                </a:lnTo>
                <a:lnTo>
                  <a:pt x="689" y="640"/>
                </a:lnTo>
                <a:lnTo>
                  <a:pt x="674" y="667"/>
                </a:lnTo>
                <a:lnTo>
                  <a:pt x="669" y="696"/>
                </a:lnTo>
                <a:lnTo>
                  <a:pt x="670" y="715"/>
                </a:lnTo>
                <a:lnTo>
                  <a:pt x="668" y="710"/>
                </a:lnTo>
                <a:lnTo>
                  <a:pt x="663" y="683"/>
                </a:lnTo>
                <a:lnTo>
                  <a:pt x="667" y="656"/>
                </a:lnTo>
                <a:lnTo>
                  <a:pt x="676" y="629"/>
                </a:lnTo>
                <a:lnTo>
                  <a:pt x="689" y="605"/>
                </a:lnTo>
                <a:lnTo>
                  <a:pt x="706" y="584"/>
                </a:lnTo>
                <a:lnTo>
                  <a:pt x="720" y="573"/>
                </a:lnTo>
                <a:lnTo>
                  <a:pt x="735" y="566"/>
                </a:lnTo>
                <a:lnTo>
                  <a:pt x="746" y="558"/>
                </a:lnTo>
                <a:lnTo>
                  <a:pt x="762" y="551"/>
                </a:lnTo>
                <a:lnTo>
                  <a:pt x="795" y="544"/>
                </a:lnTo>
                <a:lnTo>
                  <a:pt x="826" y="547"/>
                </a:lnTo>
                <a:lnTo>
                  <a:pt x="858" y="554"/>
                </a:lnTo>
                <a:lnTo>
                  <a:pt x="886" y="567"/>
                </a:lnTo>
                <a:lnTo>
                  <a:pt x="900" y="578"/>
                </a:lnTo>
                <a:lnTo>
                  <a:pt x="915" y="593"/>
                </a:lnTo>
                <a:lnTo>
                  <a:pt x="930" y="612"/>
                </a:lnTo>
                <a:lnTo>
                  <a:pt x="942" y="635"/>
                </a:lnTo>
                <a:lnTo>
                  <a:pt x="951" y="661"/>
                </a:lnTo>
                <a:lnTo>
                  <a:pt x="958" y="691"/>
                </a:lnTo>
                <a:lnTo>
                  <a:pt x="961" y="722"/>
                </a:lnTo>
                <a:lnTo>
                  <a:pt x="959" y="757"/>
                </a:lnTo>
                <a:lnTo>
                  <a:pt x="954" y="794"/>
                </a:lnTo>
                <a:lnTo>
                  <a:pt x="943" y="834"/>
                </a:lnTo>
                <a:lnTo>
                  <a:pt x="924" y="873"/>
                </a:lnTo>
                <a:lnTo>
                  <a:pt x="913" y="891"/>
                </a:lnTo>
                <a:lnTo>
                  <a:pt x="902" y="907"/>
                </a:lnTo>
                <a:lnTo>
                  <a:pt x="856" y="963"/>
                </a:lnTo>
                <a:lnTo>
                  <a:pt x="835" y="981"/>
                </a:lnTo>
                <a:close/>
                <a:moveTo>
                  <a:pt x="3493" y="1076"/>
                </a:moveTo>
                <a:lnTo>
                  <a:pt x="3504" y="1061"/>
                </a:lnTo>
                <a:lnTo>
                  <a:pt x="3494" y="1075"/>
                </a:lnTo>
                <a:lnTo>
                  <a:pt x="3493" y="1076"/>
                </a:lnTo>
                <a:close/>
                <a:moveTo>
                  <a:pt x="460" y="1110"/>
                </a:moveTo>
                <a:lnTo>
                  <a:pt x="466" y="1091"/>
                </a:lnTo>
                <a:lnTo>
                  <a:pt x="469" y="1072"/>
                </a:lnTo>
                <a:lnTo>
                  <a:pt x="469" y="1052"/>
                </a:lnTo>
                <a:lnTo>
                  <a:pt x="460" y="1034"/>
                </a:lnTo>
                <a:lnTo>
                  <a:pt x="447" y="1018"/>
                </a:lnTo>
                <a:lnTo>
                  <a:pt x="431" y="1008"/>
                </a:lnTo>
                <a:lnTo>
                  <a:pt x="412" y="1005"/>
                </a:lnTo>
                <a:lnTo>
                  <a:pt x="393" y="1008"/>
                </a:lnTo>
                <a:lnTo>
                  <a:pt x="376" y="1018"/>
                </a:lnTo>
                <a:lnTo>
                  <a:pt x="364" y="1032"/>
                </a:lnTo>
                <a:lnTo>
                  <a:pt x="358" y="1050"/>
                </a:lnTo>
                <a:lnTo>
                  <a:pt x="360" y="1069"/>
                </a:lnTo>
                <a:lnTo>
                  <a:pt x="367" y="1081"/>
                </a:lnTo>
                <a:lnTo>
                  <a:pt x="379" y="1091"/>
                </a:lnTo>
                <a:lnTo>
                  <a:pt x="390" y="1095"/>
                </a:lnTo>
                <a:lnTo>
                  <a:pt x="406" y="1096"/>
                </a:lnTo>
                <a:lnTo>
                  <a:pt x="419" y="1089"/>
                </a:lnTo>
                <a:lnTo>
                  <a:pt x="428" y="1078"/>
                </a:lnTo>
                <a:lnTo>
                  <a:pt x="432" y="1063"/>
                </a:lnTo>
                <a:lnTo>
                  <a:pt x="431" y="1057"/>
                </a:lnTo>
                <a:lnTo>
                  <a:pt x="428" y="1051"/>
                </a:lnTo>
                <a:lnTo>
                  <a:pt x="424" y="1047"/>
                </a:lnTo>
                <a:lnTo>
                  <a:pt x="421" y="1043"/>
                </a:lnTo>
                <a:lnTo>
                  <a:pt x="415" y="1040"/>
                </a:lnTo>
                <a:lnTo>
                  <a:pt x="411" y="1038"/>
                </a:lnTo>
                <a:lnTo>
                  <a:pt x="404" y="1039"/>
                </a:lnTo>
                <a:lnTo>
                  <a:pt x="398" y="1040"/>
                </a:lnTo>
                <a:lnTo>
                  <a:pt x="393" y="1043"/>
                </a:lnTo>
                <a:lnTo>
                  <a:pt x="392" y="1046"/>
                </a:lnTo>
                <a:lnTo>
                  <a:pt x="389" y="1050"/>
                </a:lnTo>
                <a:lnTo>
                  <a:pt x="389" y="1055"/>
                </a:lnTo>
                <a:lnTo>
                  <a:pt x="390" y="1059"/>
                </a:lnTo>
                <a:lnTo>
                  <a:pt x="391" y="1063"/>
                </a:lnTo>
                <a:lnTo>
                  <a:pt x="393" y="1067"/>
                </a:lnTo>
                <a:lnTo>
                  <a:pt x="397" y="1070"/>
                </a:lnTo>
                <a:lnTo>
                  <a:pt x="399" y="1071"/>
                </a:lnTo>
                <a:lnTo>
                  <a:pt x="404" y="1072"/>
                </a:lnTo>
                <a:lnTo>
                  <a:pt x="408" y="1070"/>
                </a:lnTo>
                <a:lnTo>
                  <a:pt x="409" y="1071"/>
                </a:lnTo>
                <a:lnTo>
                  <a:pt x="409" y="1073"/>
                </a:lnTo>
                <a:lnTo>
                  <a:pt x="409" y="1075"/>
                </a:lnTo>
                <a:lnTo>
                  <a:pt x="408" y="1076"/>
                </a:lnTo>
                <a:lnTo>
                  <a:pt x="399" y="1083"/>
                </a:lnTo>
                <a:lnTo>
                  <a:pt x="389" y="1083"/>
                </a:lnTo>
                <a:lnTo>
                  <a:pt x="378" y="1079"/>
                </a:lnTo>
                <a:lnTo>
                  <a:pt x="372" y="1070"/>
                </a:lnTo>
                <a:lnTo>
                  <a:pt x="369" y="1063"/>
                </a:lnTo>
                <a:lnTo>
                  <a:pt x="367" y="1055"/>
                </a:lnTo>
                <a:lnTo>
                  <a:pt x="368" y="1049"/>
                </a:lnTo>
                <a:lnTo>
                  <a:pt x="369" y="1043"/>
                </a:lnTo>
                <a:lnTo>
                  <a:pt x="378" y="1027"/>
                </a:lnTo>
                <a:lnTo>
                  <a:pt x="390" y="1017"/>
                </a:lnTo>
                <a:lnTo>
                  <a:pt x="405" y="1012"/>
                </a:lnTo>
                <a:lnTo>
                  <a:pt x="424" y="1014"/>
                </a:lnTo>
                <a:lnTo>
                  <a:pt x="439" y="1020"/>
                </a:lnTo>
                <a:lnTo>
                  <a:pt x="441" y="1021"/>
                </a:lnTo>
                <a:lnTo>
                  <a:pt x="445" y="1024"/>
                </a:lnTo>
                <a:lnTo>
                  <a:pt x="451" y="1031"/>
                </a:lnTo>
                <a:lnTo>
                  <a:pt x="458" y="1040"/>
                </a:lnTo>
                <a:lnTo>
                  <a:pt x="463" y="1053"/>
                </a:lnTo>
                <a:lnTo>
                  <a:pt x="465" y="1068"/>
                </a:lnTo>
                <a:lnTo>
                  <a:pt x="465" y="1087"/>
                </a:lnTo>
                <a:lnTo>
                  <a:pt x="460" y="1110"/>
                </a:lnTo>
                <a:close/>
                <a:moveTo>
                  <a:pt x="304" y="1166"/>
                </a:moveTo>
                <a:lnTo>
                  <a:pt x="300" y="1164"/>
                </a:lnTo>
                <a:lnTo>
                  <a:pt x="278" y="1145"/>
                </a:lnTo>
                <a:lnTo>
                  <a:pt x="262" y="1122"/>
                </a:lnTo>
                <a:lnTo>
                  <a:pt x="250" y="1097"/>
                </a:lnTo>
                <a:lnTo>
                  <a:pt x="244" y="1069"/>
                </a:lnTo>
                <a:lnTo>
                  <a:pt x="240" y="1041"/>
                </a:lnTo>
                <a:lnTo>
                  <a:pt x="245" y="1007"/>
                </a:lnTo>
                <a:lnTo>
                  <a:pt x="258" y="974"/>
                </a:lnTo>
                <a:lnTo>
                  <a:pt x="269" y="955"/>
                </a:lnTo>
                <a:lnTo>
                  <a:pt x="271" y="961"/>
                </a:lnTo>
                <a:lnTo>
                  <a:pt x="280" y="1025"/>
                </a:lnTo>
                <a:lnTo>
                  <a:pt x="290" y="1092"/>
                </a:lnTo>
                <a:lnTo>
                  <a:pt x="302" y="1159"/>
                </a:lnTo>
                <a:lnTo>
                  <a:pt x="304" y="1166"/>
                </a:lnTo>
                <a:close/>
                <a:moveTo>
                  <a:pt x="3257" y="1199"/>
                </a:moveTo>
                <a:lnTo>
                  <a:pt x="3259" y="1187"/>
                </a:lnTo>
                <a:lnTo>
                  <a:pt x="3259" y="1188"/>
                </a:lnTo>
                <a:lnTo>
                  <a:pt x="3257" y="1199"/>
                </a:lnTo>
                <a:close/>
                <a:moveTo>
                  <a:pt x="1378" y="1229"/>
                </a:moveTo>
                <a:lnTo>
                  <a:pt x="1420" y="1224"/>
                </a:lnTo>
                <a:lnTo>
                  <a:pt x="1457" y="1225"/>
                </a:lnTo>
                <a:lnTo>
                  <a:pt x="1423" y="1223"/>
                </a:lnTo>
                <a:lnTo>
                  <a:pt x="1380" y="1228"/>
                </a:lnTo>
                <a:lnTo>
                  <a:pt x="1378" y="1229"/>
                </a:lnTo>
                <a:close/>
                <a:moveTo>
                  <a:pt x="2949" y="1235"/>
                </a:moveTo>
                <a:lnTo>
                  <a:pt x="2950" y="1230"/>
                </a:lnTo>
                <a:lnTo>
                  <a:pt x="2947" y="1227"/>
                </a:lnTo>
                <a:lnTo>
                  <a:pt x="2946" y="1223"/>
                </a:lnTo>
                <a:lnTo>
                  <a:pt x="2943" y="1221"/>
                </a:lnTo>
                <a:lnTo>
                  <a:pt x="2946" y="1226"/>
                </a:lnTo>
                <a:lnTo>
                  <a:pt x="2947" y="1229"/>
                </a:lnTo>
                <a:lnTo>
                  <a:pt x="2949" y="1235"/>
                </a:lnTo>
                <a:close/>
                <a:moveTo>
                  <a:pt x="1508" y="1237"/>
                </a:moveTo>
                <a:lnTo>
                  <a:pt x="1464" y="1225"/>
                </a:lnTo>
                <a:lnTo>
                  <a:pt x="1457" y="1225"/>
                </a:lnTo>
                <a:lnTo>
                  <a:pt x="1466" y="1226"/>
                </a:lnTo>
                <a:lnTo>
                  <a:pt x="1508" y="1237"/>
                </a:lnTo>
                <a:close/>
                <a:moveTo>
                  <a:pt x="558" y="1358"/>
                </a:moveTo>
                <a:lnTo>
                  <a:pt x="533" y="1335"/>
                </a:lnTo>
                <a:lnTo>
                  <a:pt x="490" y="1299"/>
                </a:lnTo>
                <a:lnTo>
                  <a:pt x="440" y="1267"/>
                </a:lnTo>
                <a:lnTo>
                  <a:pt x="404" y="1243"/>
                </a:lnTo>
                <a:lnTo>
                  <a:pt x="363" y="1222"/>
                </a:lnTo>
                <a:lnTo>
                  <a:pt x="347" y="1216"/>
                </a:lnTo>
                <a:lnTo>
                  <a:pt x="340" y="1184"/>
                </a:lnTo>
                <a:lnTo>
                  <a:pt x="355" y="1188"/>
                </a:lnTo>
                <a:lnTo>
                  <a:pt x="380" y="1188"/>
                </a:lnTo>
                <a:lnTo>
                  <a:pt x="407" y="1181"/>
                </a:lnTo>
                <a:lnTo>
                  <a:pt x="430" y="1170"/>
                </a:lnTo>
                <a:lnTo>
                  <a:pt x="450" y="1153"/>
                </a:lnTo>
                <a:lnTo>
                  <a:pt x="466" y="1135"/>
                </a:lnTo>
                <a:lnTo>
                  <a:pt x="475" y="1115"/>
                </a:lnTo>
                <a:lnTo>
                  <a:pt x="479" y="1093"/>
                </a:lnTo>
                <a:lnTo>
                  <a:pt x="480" y="1071"/>
                </a:lnTo>
                <a:lnTo>
                  <a:pt x="476" y="1050"/>
                </a:lnTo>
                <a:lnTo>
                  <a:pt x="467" y="1030"/>
                </a:lnTo>
                <a:lnTo>
                  <a:pt x="451" y="1013"/>
                </a:lnTo>
                <a:lnTo>
                  <a:pt x="444" y="1006"/>
                </a:lnTo>
                <a:lnTo>
                  <a:pt x="460" y="1024"/>
                </a:lnTo>
                <a:lnTo>
                  <a:pt x="473" y="1046"/>
                </a:lnTo>
                <a:lnTo>
                  <a:pt x="477" y="1068"/>
                </a:lnTo>
                <a:lnTo>
                  <a:pt x="476" y="1094"/>
                </a:lnTo>
                <a:lnTo>
                  <a:pt x="469" y="1119"/>
                </a:lnTo>
                <a:lnTo>
                  <a:pt x="458" y="1139"/>
                </a:lnTo>
                <a:lnTo>
                  <a:pt x="437" y="1161"/>
                </a:lnTo>
                <a:lnTo>
                  <a:pt x="411" y="1176"/>
                </a:lnTo>
                <a:lnTo>
                  <a:pt x="383" y="1182"/>
                </a:lnTo>
                <a:lnTo>
                  <a:pt x="354" y="1182"/>
                </a:lnTo>
                <a:lnTo>
                  <a:pt x="339" y="1179"/>
                </a:lnTo>
                <a:lnTo>
                  <a:pt x="333" y="1152"/>
                </a:lnTo>
                <a:lnTo>
                  <a:pt x="320" y="1086"/>
                </a:lnTo>
                <a:lnTo>
                  <a:pt x="308" y="1021"/>
                </a:lnTo>
                <a:lnTo>
                  <a:pt x="297" y="957"/>
                </a:lnTo>
                <a:lnTo>
                  <a:pt x="291" y="928"/>
                </a:lnTo>
                <a:lnTo>
                  <a:pt x="297" y="921"/>
                </a:lnTo>
                <a:lnTo>
                  <a:pt x="327" y="901"/>
                </a:lnTo>
                <a:lnTo>
                  <a:pt x="357" y="889"/>
                </a:lnTo>
                <a:lnTo>
                  <a:pt x="393" y="882"/>
                </a:lnTo>
                <a:lnTo>
                  <a:pt x="426" y="883"/>
                </a:lnTo>
                <a:lnTo>
                  <a:pt x="459" y="891"/>
                </a:lnTo>
                <a:lnTo>
                  <a:pt x="491" y="903"/>
                </a:lnTo>
                <a:lnTo>
                  <a:pt x="519" y="924"/>
                </a:lnTo>
                <a:lnTo>
                  <a:pt x="543" y="951"/>
                </a:lnTo>
                <a:lnTo>
                  <a:pt x="563" y="982"/>
                </a:lnTo>
                <a:lnTo>
                  <a:pt x="577" y="1017"/>
                </a:lnTo>
                <a:lnTo>
                  <a:pt x="586" y="1051"/>
                </a:lnTo>
                <a:lnTo>
                  <a:pt x="593" y="1095"/>
                </a:lnTo>
                <a:lnTo>
                  <a:pt x="595" y="1141"/>
                </a:lnTo>
                <a:lnTo>
                  <a:pt x="590" y="1187"/>
                </a:lnTo>
                <a:lnTo>
                  <a:pt x="582" y="1234"/>
                </a:lnTo>
                <a:lnTo>
                  <a:pt x="573" y="1284"/>
                </a:lnTo>
                <a:lnTo>
                  <a:pt x="562" y="1333"/>
                </a:lnTo>
                <a:lnTo>
                  <a:pt x="558" y="1358"/>
                </a:lnTo>
                <a:close/>
                <a:moveTo>
                  <a:pt x="3669" y="1488"/>
                </a:moveTo>
                <a:lnTo>
                  <a:pt x="3672" y="1483"/>
                </a:lnTo>
                <a:lnTo>
                  <a:pt x="3685" y="1470"/>
                </a:lnTo>
                <a:lnTo>
                  <a:pt x="3685" y="1475"/>
                </a:lnTo>
                <a:lnTo>
                  <a:pt x="3677" y="1484"/>
                </a:lnTo>
                <a:lnTo>
                  <a:pt x="3669" y="1488"/>
                </a:lnTo>
                <a:close/>
                <a:moveTo>
                  <a:pt x="2023" y="1531"/>
                </a:moveTo>
                <a:lnTo>
                  <a:pt x="2020" y="1531"/>
                </a:lnTo>
                <a:lnTo>
                  <a:pt x="2025" y="1523"/>
                </a:lnTo>
                <a:lnTo>
                  <a:pt x="2023" y="1531"/>
                </a:lnTo>
                <a:close/>
                <a:moveTo>
                  <a:pt x="3827" y="1534"/>
                </a:moveTo>
                <a:lnTo>
                  <a:pt x="3828" y="1530"/>
                </a:lnTo>
                <a:lnTo>
                  <a:pt x="3828" y="1517"/>
                </a:lnTo>
                <a:lnTo>
                  <a:pt x="3827" y="1534"/>
                </a:lnTo>
                <a:close/>
                <a:moveTo>
                  <a:pt x="3986" y="1541"/>
                </a:moveTo>
                <a:lnTo>
                  <a:pt x="4055" y="1541"/>
                </a:lnTo>
                <a:lnTo>
                  <a:pt x="4051" y="1514"/>
                </a:lnTo>
                <a:lnTo>
                  <a:pt x="4042" y="1473"/>
                </a:lnTo>
                <a:lnTo>
                  <a:pt x="4026" y="1433"/>
                </a:lnTo>
                <a:lnTo>
                  <a:pt x="4007" y="1398"/>
                </a:lnTo>
                <a:lnTo>
                  <a:pt x="3980" y="1370"/>
                </a:lnTo>
                <a:lnTo>
                  <a:pt x="3954" y="1346"/>
                </a:lnTo>
                <a:lnTo>
                  <a:pt x="3925" y="1328"/>
                </a:lnTo>
                <a:lnTo>
                  <a:pt x="3904" y="1320"/>
                </a:lnTo>
                <a:lnTo>
                  <a:pt x="3886" y="1315"/>
                </a:lnTo>
                <a:lnTo>
                  <a:pt x="3872" y="1313"/>
                </a:lnTo>
                <a:lnTo>
                  <a:pt x="3863" y="1311"/>
                </a:lnTo>
                <a:lnTo>
                  <a:pt x="3860" y="1312"/>
                </a:lnTo>
                <a:lnTo>
                  <a:pt x="3862" y="1313"/>
                </a:lnTo>
                <a:lnTo>
                  <a:pt x="3872" y="1314"/>
                </a:lnTo>
                <a:lnTo>
                  <a:pt x="3884" y="1319"/>
                </a:lnTo>
                <a:lnTo>
                  <a:pt x="3900" y="1328"/>
                </a:lnTo>
                <a:lnTo>
                  <a:pt x="3918" y="1340"/>
                </a:lnTo>
                <a:lnTo>
                  <a:pt x="3939" y="1359"/>
                </a:lnTo>
                <a:lnTo>
                  <a:pt x="3958" y="1384"/>
                </a:lnTo>
                <a:lnTo>
                  <a:pt x="3974" y="1413"/>
                </a:lnTo>
                <a:lnTo>
                  <a:pt x="3984" y="1447"/>
                </a:lnTo>
                <a:lnTo>
                  <a:pt x="3990" y="1480"/>
                </a:lnTo>
                <a:lnTo>
                  <a:pt x="3990" y="1513"/>
                </a:lnTo>
                <a:lnTo>
                  <a:pt x="3986" y="1541"/>
                </a:lnTo>
                <a:close/>
                <a:moveTo>
                  <a:pt x="3270" y="1541"/>
                </a:moveTo>
                <a:lnTo>
                  <a:pt x="3311" y="1541"/>
                </a:lnTo>
                <a:lnTo>
                  <a:pt x="3333" y="1509"/>
                </a:lnTo>
                <a:lnTo>
                  <a:pt x="3334" y="1507"/>
                </a:lnTo>
                <a:lnTo>
                  <a:pt x="3342" y="1496"/>
                </a:lnTo>
                <a:lnTo>
                  <a:pt x="3353" y="1481"/>
                </a:lnTo>
                <a:lnTo>
                  <a:pt x="3368" y="1460"/>
                </a:lnTo>
                <a:lnTo>
                  <a:pt x="3389" y="1437"/>
                </a:lnTo>
                <a:lnTo>
                  <a:pt x="3414" y="1412"/>
                </a:lnTo>
                <a:lnTo>
                  <a:pt x="3445" y="1386"/>
                </a:lnTo>
                <a:lnTo>
                  <a:pt x="3479" y="1359"/>
                </a:lnTo>
                <a:lnTo>
                  <a:pt x="3519" y="1335"/>
                </a:lnTo>
                <a:lnTo>
                  <a:pt x="3563" y="1311"/>
                </a:lnTo>
                <a:lnTo>
                  <a:pt x="3612" y="1290"/>
                </a:lnTo>
                <a:lnTo>
                  <a:pt x="3665" y="1276"/>
                </a:lnTo>
                <a:lnTo>
                  <a:pt x="3704" y="1270"/>
                </a:lnTo>
                <a:lnTo>
                  <a:pt x="3708" y="1270"/>
                </a:lnTo>
                <a:lnTo>
                  <a:pt x="3720" y="1270"/>
                </a:lnTo>
                <a:lnTo>
                  <a:pt x="3739" y="1269"/>
                </a:lnTo>
                <a:lnTo>
                  <a:pt x="3762" y="1271"/>
                </a:lnTo>
                <a:lnTo>
                  <a:pt x="3789" y="1274"/>
                </a:lnTo>
                <a:lnTo>
                  <a:pt x="3818" y="1276"/>
                </a:lnTo>
                <a:lnTo>
                  <a:pt x="3847" y="1282"/>
                </a:lnTo>
                <a:lnTo>
                  <a:pt x="3874" y="1287"/>
                </a:lnTo>
                <a:lnTo>
                  <a:pt x="3901" y="1296"/>
                </a:lnTo>
                <a:lnTo>
                  <a:pt x="3923" y="1306"/>
                </a:lnTo>
                <a:lnTo>
                  <a:pt x="3920" y="1303"/>
                </a:lnTo>
                <a:lnTo>
                  <a:pt x="3909" y="1298"/>
                </a:lnTo>
                <a:lnTo>
                  <a:pt x="3892" y="1291"/>
                </a:lnTo>
                <a:lnTo>
                  <a:pt x="3868" y="1282"/>
                </a:lnTo>
                <a:lnTo>
                  <a:pt x="3839" y="1273"/>
                </a:lnTo>
                <a:lnTo>
                  <a:pt x="3803" y="1266"/>
                </a:lnTo>
                <a:lnTo>
                  <a:pt x="3762" y="1261"/>
                </a:lnTo>
                <a:lnTo>
                  <a:pt x="3718" y="1259"/>
                </a:lnTo>
                <a:lnTo>
                  <a:pt x="3664" y="1257"/>
                </a:lnTo>
                <a:lnTo>
                  <a:pt x="3617" y="1253"/>
                </a:lnTo>
                <a:lnTo>
                  <a:pt x="3576" y="1246"/>
                </a:lnTo>
                <a:lnTo>
                  <a:pt x="3540" y="1236"/>
                </a:lnTo>
                <a:lnTo>
                  <a:pt x="3532" y="1232"/>
                </a:lnTo>
                <a:lnTo>
                  <a:pt x="3542" y="1231"/>
                </a:lnTo>
                <a:lnTo>
                  <a:pt x="3575" y="1231"/>
                </a:lnTo>
                <a:lnTo>
                  <a:pt x="3613" y="1231"/>
                </a:lnTo>
                <a:lnTo>
                  <a:pt x="3662" y="1233"/>
                </a:lnTo>
                <a:lnTo>
                  <a:pt x="3710" y="1238"/>
                </a:lnTo>
                <a:lnTo>
                  <a:pt x="3756" y="1243"/>
                </a:lnTo>
                <a:lnTo>
                  <a:pt x="3797" y="1251"/>
                </a:lnTo>
                <a:lnTo>
                  <a:pt x="3835" y="1259"/>
                </a:lnTo>
                <a:lnTo>
                  <a:pt x="3865" y="1265"/>
                </a:lnTo>
                <a:lnTo>
                  <a:pt x="3886" y="1269"/>
                </a:lnTo>
                <a:lnTo>
                  <a:pt x="3926" y="1281"/>
                </a:lnTo>
                <a:lnTo>
                  <a:pt x="3960" y="1293"/>
                </a:lnTo>
                <a:lnTo>
                  <a:pt x="3992" y="1303"/>
                </a:lnTo>
                <a:lnTo>
                  <a:pt x="4025" y="1317"/>
                </a:lnTo>
                <a:lnTo>
                  <a:pt x="4029" y="1319"/>
                </a:lnTo>
                <a:lnTo>
                  <a:pt x="4039" y="1324"/>
                </a:lnTo>
                <a:lnTo>
                  <a:pt x="4062" y="1335"/>
                </a:lnTo>
                <a:lnTo>
                  <a:pt x="4087" y="1341"/>
                </a:lnTo>
                <a:lnTo>
                  <a:pt x="4114" y="1341"/>
                </a:lnTo>
                <a:lnTo>
                  <a:pt x="4141" y="1335"/>
                </a:lnTo>
                <a:lnTo>
                  <a:pt x="4166" y="1321"/>
                </a:lnTo>
                <a:lnTo>
                  <a:pt x="4186" y="1301"/>
                </a:lnTo>
                <a:lnTo>
                  <a:pt x="4200" y="1279"/>
                </a:lnTo>
                <a:lnTo>
                  <a:pt x="4209" y="1252"/>
                </a:lnTo>
                <a:lnTo>
                  <a:pt x="4209" y="1228"/>
                </a:lnTo>
                <a:lnTo>
                  <a:pt x="4203" y="1205"/>
                </a:lnTo>
                <a:lnTo>
                  <a:pt x="4191" y="1184"/>
                </a:lnTo>
                <a:lnTo>
                  <a:pt x="4175" y="1167"/>
                </a:lnTo>
                <a:lnTo>
                  <a:pt x="4155" y="1154"/>
                </a:lnTo>
                <a:lnTo>
                  <a:pt x="4133" y="1149"/>
                </a:lnTo>
                <a:lnTo>
                  <a:pt x="4107" y="1150"/>
                </a:lnTo>
                <a:lnTo>
                  <a:pt x="4089" y="1156"/>
                </a:lnTo>
                <a:lnTo>
                  <a:pt x="4072" y="1169"/>
                </a:lnTo>
                <a:lnTo>
                  <a:pt x="4061" y="1186"/>
                </a:lnTo>
                <a:lnTo>
                  <a:pt x="4054" y="1203"/>
                </a:lnTo>
                <a:lnTo>
                  <a:pt x="4053" y="1223"/>
                </a:lnTo>
                <a:lnTo>
                  <a:pt x="4058" y="1243"/>
                </a:lnTo>
                <a:lnTo>
                  <a:pt x="4067" y="1257"/>
                </a:lnTo>
                <a:lnTo>
                  <a:pt x="4084" y="1268"/>
                </a:lnTo>
                <a:lnTo>
                  <a:pt x="4102" y="1274"/>
                </a:lnTo>
                <a:lnTo>
                  <a:pt x="4120" y="1272"/>
                </a:lnTo>
                <a:lnTo>
                  <a:pt x="4134" y="1265"/>
                </a:lnTo>
                <a:lnTo>
                  <a:pt x="4146" y="1252"/>
                </a:lnTo>
                <a:lnTo>
                  <a:pt x="4150" y="1240"/>
                </a:lnTo>
                <a:lnTo>
                  <a:pt x="4150" y="1226"/>
                </a:lnTo>
                <a:lnTo>
                  <a:pt x="4143" y="1213"/>
                </a:lnTo>
                <a:lnTo>
                  <a:pt x="4136" y="1207"/>
                </a:lnTo>
                <a:lnTo>
                  <a:pt x="4124" y="1202"/>
                </a:lnTo>
                <a:lnTo>
                  <a:pt x="4109" y="1204"/>
                </a:lnTo>
                <a:lnTo>
                  <a:pt x="4100" y="1212"/>
                </a:lnTo>
                <a:lnTo>
                  <a:pt x="4095" y="1222"/>
                </a:lnTo>
                <a:lnTo>
                  <a:pt x="4094" y="1232"/>
                </a:lnTo>
                <a:lnTo>
                  <a:pt x="4092" y="1233"/>
                </a:lnTo>
                <a:lnTo>
                  <a:pt x="4092" y="1234"/>
                </a:lnTo>
                <a:lnTo>
                  <a:pt x="4088" y="1235"/>
                </a:lnTo>
                <a:lnTo>
                  <a:pt x="4086" y="1234"/>
                </a:lnTo>
                <a:lnTo>
                  <a:pt x="4082" y="1230"/>
                </a:lnTo>
                <a:lnTo>
                  <a:pt x="4076" y="1219"/>
                </a:lnTo>
                <a:lnTo>
                  <a:pt x="4076" y="1203"/>
                </a:lnTo>
                <a:lnTo>
                  <a:pt x="4082" y="1189"/>
                </a:lnTo>
                <a:lnTo>
                  <a:pt x="4091" y="1177"/>
                </a:lnTo>
                <a:lnTo>
                  <a:pt x="4104" y="1170"/>
                </a:lnTo>
                <a:lnTo>
                  <a:pt x="4119" y="1164"/>
                </a:lnTo>
                <a:lnTo>
                  <a:pt x="4137" y="1166"/>
                </a:lnTo>
                <a:lnTo>
                  <a:pt x="4152" y="1171"/>
                </a:lnTo>
                <a:lnTo>
                  <a:pt x="4171" y="1181"/>
                </a:lnTo>
                <a:lnTo>
                  <a:pt x="4183" y="1198"/>
                </a:lnTo>
                <a:lnTo>
                  <a:pt x="4192" y="1216"/>
                </a:lnTo>
                <a:lnTo>
                  <a:pt x="4195" y="1237"/>
                </a:lnTo>
                <a:lnTo>
                  <a:pt x="4195" y="1259"/>
                </a:lnTo>
                <a:lnTo>
                  <a:pt x="4187" y="1279"/>
                </a:lnTo>
                <a:lnTo>
                  <a:pt x="4175" y="1297"/>
                </a:lnTo>
                <a:lnTo>
                  <a:pt x="4174" y="1300"/>
                </a:lnTo>
                <a:lnTo>
                  <a:pt x="4169" y="1302"/>
                </a:lnTo>
                <a:lnTo>
                  <a:pt x="4161" y="1310"/>
                </a:lnTo>
                <a:lnTo>
                  <a:pt x="4151" y="1319"/>
                </a:lnTo>
                <a:lnTo>
                  <a:pt x="4137" y="1325"/>
                </a:lnTo>
                <a:lnTo>
                  <a:pt x="4120" y="1330"/>
                </a:lnTo>
                <a:lnTo>
                  <a:pt x="4098" y="1332"/>
                </a:lnTo>
                <a:lnTo>
                  <a:pt x="4075" y="1331"/>
                </a:lnTo>
                <a:lnTo>
                  <a:pt x="4046" y="1325"/>
                </a:lnTo>
                <a:lnTo>
                  <a:pt x="4035" y="1320"/>
                </a:lnTo>
                <a:lnTo>
                  <a:pt x="4025" y="1316"/>
                </a:lnTo>
                <a:lnTo>
                  <a:pt x="3993" y="1302"/>
                </a:lnTo>
                <a:lnTo>
                  <a:pt x="3961" y="1290"/>
                </a:lnTo>
                <a:lnTo>
                  <a:pt x="3927" y="1278"/>
                </a:lnTo>
                <a:lnTo>
                  <a:pt x="3887" y="1266"/>
                </a:lnTo>
                <a:lnTo>
                  <a:pt x="3866" y="1260"/>
                </a:lnTo>
                <a:lnTo>
                  <a:pt x="3835" y="1254"/>
                </a:lnTo>
                <a:lnTo>
                  <a:pt x="3799" y="1247"/>
                </a:lnTo>
                <a:lnTo>
                  <a:pt x="3755" y="1240"/>
                </a:lnTo>
                <a:lnTo>
                  <a:pt x="3710" y="1235"/>
                </a:lnTo>
                <a:lnTo>
                  <a:pt x="3663" y="1229"/>
                </a:lnTo>
                <a:lnTo>
                  <a:pt x="3612" y="1228"/>
                </a:lnTo>
                <a:lnTo>
                  <a:pt x="3576" y="1227"/>
                </a:lnTo>
                <a:lnTo>
                  <a:pt x="3540" y="1228"/>
                </a:lnTo>
                <a:lnTo>
                  <a:pt x="3526" y="1229"/>
                </a:lnTo>
                <a:lnTo>
                  <a:pt x="3507" y="1219"/>
                </a:lnTo>
                <a:lnTo>
                  <a:pt x="3478" y="1199"/>
                </a:lnTo>
                <a:lnTo>
                  <a:pt x="3451" y="1173"/>
                </a:lnTo>
                <a:lnTo>
                  <a:pt x="3437" y="1148"/>
                </a:lnTo>
                <a:lnTo>
                  <a:pt x="3429" y="1122"/>
                </a:lnTo>
                <a:lnTo>
                  <a:pt x="3429" y="1096"/>
                </a:lnTo>
                <a:lnTo>
                  <a:pt x="3434" y="1069"/>
                </a:lnTo>
                <a:lnTo>
                  <a:pt x="3445" y="1045"/>
                </a:lnTo>
                <a:lnTo>
                  <a:pt x="3464" y="1024"/>
                </a:lnTo>
                <a:lnTo>
                  <a:pt x="3484" y="1012"/>
                </a:lnTo>
                <a:lnTo>
                  <a:pt x="3505" y="1005"/>
                </a:lnTo>
                <a:lnTo>
                  <a:pt x="3526" y="1005"/>
                </a:lnTo>
                <a:lnTo>
                  <a:pt x="3547" y="1009"/>
                </a:lnTo>
                <a:lnTo>
                  <a:pt x="3566" y="1019"/>
                </a:lnTo>
                <a:lnTo>
                  <a:pt x="3585" y="1034"/>
                </a:lnTo>
                <a:lnTo>
                  <a:pt x="3595" y="1053"/>
                </a:lnTo>
                <a:lnTo>
                  <a:pt x="3600" y="1073"/>
                </a:lnTo>
                <a:lnTo>
                  <a:pt x="3597" y="1093"/>
                </a:lnTo>
                <a:lnTo>
                  <a:pt x="3590" y="1112"/>
                </a:lnTo>
                <a:lnTo>
                  <a:pt x="3576" y="1129"/>
                </a:lnTo>
                <a:lnTo>
                  <a:pt x="3561" y="1139"/>
                </a:lnTo>
                <a:lnTo>
                  <a:pt x="3544" y="1143"/>
                </a:lnTo>
                <a:lnTo>
                  <a:pt x="3528" y="1142"/>
                </a:lnTo>
                <a:lnTo>
                  <a:pt x="3513" y="1133"/>
                </a:lnTo>
                <a:lnTo>
                  <a:pt x="3500" y="1123"/>
                </a:lnTo>
                <a:lnTo>
                  <a:pt x="3492" y="1107"/>
                </a:lnTo>
                <a:lnTo>
                  <a:pt x="3490" y="1091"/>
                </a:lnTo>
                <a:lnTo>
                  <a:pt x="3493" y="1076"/>
                </a:lnTo>
                <a:lnTo>
                  <a:pt x="3493" y="1076"/>
                </a:lnTo>
                <a:lnTo>
                  <a:pt x="3488" y="1095"/>
                </a:lnTo>
                <a:lnTo>
                  <a:pt x="3489" y="1114"/>
                </a:lnTo>
                <a:lnTo>
                  <a:pt x="3498" y="1132"/>
                </a:lnTo>
                <a:lnTo>
                  <a:pt x="3514" y="1144"/>
                </a:lnTo>
                <a:lnTo>
                  <a:pt x="3531" y="1150"/>
                </a:lnTo>
                <a:lnTo>
                  <a:pt x="3550" y="1152"/>
                </a:lnTo>
                <a:lnTo>
                  <a:pt x="3568" y="1148"/>
                </a:lnTo>
                <a:lnTo>
                  <a:pt x="3585" y="1138"/>
                </a:lnTo>
                <a:lnTo>
                  <a:pt x="3601" y="1120"/>
                </a:lnTo>
                <a:lnTo>
                  <a:pt x="3611" y="1098"/>
                </a:lnTo>
                <a:lnTo>
                  <a:pt x="3613" y="1075"/>
                </a:lnTo>
                <a:lnTo>
                  <a:pt x="3607" y="1051"/>
                </a:lnTo>
                <a:lnTo>
                  <a:pt x="3594" y="1030"/>
                </a:lnTo>
                <a:lnTo>
                  <a:pt x="3576" y="1013"/>
                </a:lnTo>
                <a:lnTo>
                  <a:pt x="3554" y="1001"/>
                </a:lnTo>
                <a:lnTo>
                  <a:pt x="3529" y="996"/>
                </a:lnTo>
                <a:lnTo>
                  <a:pt x="3505" y="998"/>
                </a:lnTo>
                <a:lnTo>
                  <a:pt x="3482" y="1005"/>
                </a:lnTo>
                <a:lnTo>
                  <a:pt x="3460" y="1018"/>
                </a:lnTo>
                <a:lnTo>
                  <a:pt x="3440" y="1038"/>
                </a:lnTo>
                <a:lnTo>
                  <a:pt x="3427" y="1062"/>
                </a:lnTo>
                <a:lnTo>
                  <a:pt x="3420" y="1087"/>
                </a:lnTo>
                <a:lnTo>
                  <a:pt x="3417" y="1113"/>
                </a:lnTo>
                <a:lnTo>
                  <a:pt x="3420" y="1139"/>
                </a:lnTo>
                <a:lnTo>
                  <a:pt x="3430" y="1165"/>
                </a:lnTo>
                <a:lnTo>
                  <a:pt x="3444" y="1187"/>
                </a:lnTo>
                <a:lnTo>
                  <a:pt x="3447" y="1190"/>
                </a:lnTo>
                <a:lnTo>
                  <a:pt x="3452" y="1195"/>
                </a:lnTo>
                <a:lnTo>
                  <a:pt x="3460" y="1204"/>
                </a:lnTo>
                <a:lnTo>
                  <a:pt x="3473" y="1215"/>
                </a:lnTo>
                <a:lnTo>
                  <a:pt x="3490" y="1227"/>
                </a:lnTo>
                <a:lnTo>
                  <a:pt x="3496" y="1230"/>
                </a:lnTo>
                <a:lnTo>
                  <a:pt x="3476" y="1232"/>
                </a:lnTo>
                <a:lnTo>
                  <a:pt x="3456" y="1233"/>
                </a:lnTo>
                <a:lnTo>
                  <a:pt x="3444" y="1222"/>
                </a:lnTo>
                <a:lnTo>
                  <a:pt x="3430" y="1212"/>
                </a:lnTo>
                <a:lnTo>
                  <a:pt x="3421" y="1202"/>
                </a:lnTo>
                <a:lnTo>
                  <a:pt x="3413" y="1196"/>
                </a:lnTo>
                <a:lnTo>
                  <a:pt x="3410" y="1193"/>
                </a:lnTo>
                <a:lnTo>
                  <a:pt x="3384" y="1168"/>
                </a:lnTo>
                <a:lnTo>
                  <a:pt x="3360" y="1150"/>
                </a:lnTo>
                <a:lnTo>
                  <a:pt x="3338" y="1138"/>
                </a:lnTo>
                <a:lnTo>
                  <a:pt x="3318" y="1132"/>
                </a:lnTo>
                <a:lnTo>
                  <a:pt x="3302" y="1128"/>
                </a:lnTo>
                <a:lnTo>
                  <a:pt x="3290" y="1129"/>
                </a:lnTo>
                <a:lnTo>
                  <a:pt x="3283" y="1130"/>
                </a:lnTo>
                <a:lnTo>
                  <a:pt x="3281" y="1129"/>
                </a:lnTo>
                <a:lnTo>
                  <a:pt x="3261" y="1134"/>
                </a:lnTo>
                <a:lnTo>
                  <a:pt x="3245" y="1145"/>
                </a:lnTo>
                <a:lnTo>
                  <a:pt x="3232" y="1161"/>
                </a:lnTo>
                <a:lnTo>
                  <a:pt x="3225" y="1179"/>
                </a:lnTo>
                <a:lnTo>
                  <a:pt x="3225" y="1198"/>
                </a:lnTo>
                <a:lnTo>
                  <a:pt x="3231" y="1217"/>
                </a:lnTo>
                <a:lnTo>
                  <a:pt x="3242" y="1232"/>
                </a:lnTo>
                <a:lnTo>
                  <a:pt x="3260" y="1243"/>
                </a:lnTo>
                <a:lnTo>
                  <a:pt x="3280" y="1245"/>
                </a:lnTo>
                <a:lnTo>
                  <a:pt x="3295" y="1239"/>
                </a:lnTo>
                <a:lnTo>
                  <a:pt x="3307" y="1230"/>
                </a:lnTo>
                <a:lnTo>
                  <a:pt x="3314" y="1216"/>
                </a:lnTo>
                <a:lnTo>
                  <a:pt x="3315" y="1199"/>
                </a:lnTo>
                <a:lnTo>
                  <a:pt x="3312" y="1187"/>
                </a:lnTo>
                <a:lnTo>
                  <a:pt x="3304" y="1178"/>
                </a:lnTo>
                <a:lnTo>
                  <a:pt x="3294" y="1173"/>
                </a:lnTo>
                <a:lnTo>
                  <a:pt x="3281" y="1170"/>
                </a:lnTo>
                <a:lnTo>
                  <a:pt x="3267" y="1175"/>
                </a:lnTo>
                <a:lnTo>
                  <a:pt x="3259" y="1187"/>
                </a:lnTo>
                <a:lnTo>
                  <a:pt x="3259" y="1187"/>
                </a:lnTo>
                <a:lnTo>
                  <a:pt x="3266" y="1179"/>
                </a:lnTo>
                <a:lnTo>
                  <a:pt x="3278" y="1175"/>
                </a:lnTo>
                <a:lnTo>
                  <a:pt x="3293" y="1177"/>
                </a:lnTo>
                <a:lnTo>
                  <a:pt x="3304" y="1184"/>
                </a:lnTo>
                <a:lnTo>
                  <a:pt x="3308" y="1200"/>
                </a:lnTo>
                <a:lnTo>
                  <a:pt x="3309" y="1213"/>
                </a:lnTo>
                <a:lnTo>
                  <a:pt x="3300" y="1226"/>
                </a:lnTo>
                <a:lnTo>
                  <a:pt x="3290" y="1234"/>
                </a:lnTo>
                <a:lnTo>
                  <a:pt x="3277" y="1239"/>
                </a:lnTo>
                <a:lnTo>
                  <a:pt x="3259" y="1237"/>
                </a:lnTo>
                <a:lnTo>
                  <a:pt x="3245" y="1230"/>
                </a:lnTo>
                <a:lnTo>
                  <a:pt x="3233" y="1215"/>
                </a:lnTo>
                <a:lnTo>
                  <a:pt x="3228" y="1198"/>
                </a:lnTo>
                <a:lnTo>
                  <a:pt x="3229" y="1181"/>
                </a:lnTo>
                <a:lnTo>
                  <a:pt x="3235" y="1164"/>
                </a:lnTo>
                <a:lnTo>
                  <a:pt x="3246" y="1150"/>
                </a:lnTo>
                <a:lnTo>
                  <a:pt x="3260" y="1143"/>
                </a:lnTo>
                <a:lnTo>
                  <a:pt x="3278" y="1137"/>
                </a:lnTo>
                <a:lnTo>
                  <a:pt x="3305" y="1138"/>
                </a:lnTo>
                <a:lnTo>
                  <a:pt x="3330" y="1144"/>
                </a:lnTo>
                <a:lnTo>
                  <a:pt x="3356" y="1157"/>
                </a:lnTo>
                <a:lnTo>
                  <a:pt x="3383" y="1175"/>
                </a:lnTo>
                <a:lnTo>
                  <a:pt x="3411" y="1202"/>
                </a:lnTo>
                <a:lnTo>
                  <a:pt x="3436" y="1223"/>
                </a:lnTo>
                <a:lnTo>
                  <a:pt x="3451" y="1234"/>
                </a:lnTo>
                <a:lnTo>
                  <a:pt x="3450" y="1234"/>
                </a:lnTo>
                <a:lnTo>
                  <a:pt x="3430" y="1236"/>
                </a:lnTo>
                <a:lnTo>
                  <a:pt x="3411" y="1237"/>
                </a:lnTo>
                <a:lnTo>
                  <a:pt x="3402" y="1241"/>
                </a:lnTo>
                <a:lnTo>
                  <a:pt x="3398" y="1241"/>
                </a:lnTo>
                <a:lnTo>
                  <a:pt x="3395" y="1241"/>
                </a:lnTo>
                <a:lnTo>
                  <a:pt x="3385" y="1242"/>
                </a:lnTo>
                <a:lnTo>
                  <a:pt x="3368" y="1245"/>
                </a:lnTo>
                <a:lnTo>
                  <a:pt x="3345" y="1249"/>
                </a:lnTo>
                <a:lnTo>
                  <a:pt x="3320" y="1254"/>
                </a:lnTo>
                <a:lnTo>
                  <a:pt x="3290" y="1261"/>
                </a:lnTo>
                <a:lnTo>
                  <a:pt x="3258" y="1269"/>
                </a:lnTo>
                <a:lnTo>
                  <a:pt x="3223" y="1278"/>
                </a:lnTo>
                <a:lnTo>
                  <a:pt x="3187" y="1287"/>
                </a:lnTo>
                <a:lnTo>
                  <a:pt x="3133" y="1304"/>
                </a:lnTo>
                <a:lnTo>
                  <a:pt x="3079" y="1316"/>
                </a:lnTo>
                <a:lnTo>
                  <a:pt x="3028" y="1324"/>
                </a:lnTo>
                <a:lnTo>
                  <a:pt x="2991" y="1325"/>
                </a:lnTo>
                <a:lnTo>
                  <a:pt x="2960" y="1321"/>
                </a:lnTo>
                <a:lnTo>
                  <a:pt x="2935" y="1316"/>
                </a:lnTo>
                <a:lnTo>
                  <a:pt x="2920" y="1307"/>
                </a:lnTo>
                <a:lnTo>
                  <a:pt x="2903" y="1294"/>
                </a:lnTo>
                <a:lnTo>
                  <a:pt x="2892" y="1278"/>
                </a:lnTo>
                <a:lnTo>
                  <a:pt x="2885" y="1260"/>
                </a:lnTo>
                <a:lnTo>
                  <a:pt x="2885" y="1243"/>
                </a:lnTo>
                <a:lnTo>
                  <a:pt x="2889" y="1228"/>
                </a:lnTo>
                <a:lnTo>
                  <a:pt x="2896" y="1214"/>
                </a:lnTo>
                <a:lnTo>
                  <a:pt x="2909" y="1203"/>
                </a:lnTo>
                <a:lnTo>
                  <a:pt x="2923" y="1197"/>
                </a:lnTo>
                <a:lnTo>
                  <a:pt x="2938" y="1197"/>
                </a:lnTo>
                <a:lnTo>
                  <a:pt x="2939" y="1199"/>
                </a:lnTo>
                <a:lnTo>
                  <a:pt x="2954" y="1205"/>
                </a:lnTo>
                <a:lnTo>
                  <a:pt x="2962" y="1218"/>
                </a:lnTo>
                <a:lnTo>
                  <a:pt x="2965" y="1235"/>
                </a:lnTo>
                <a:lnTo>
                  <a:pt x="2960" y="1246"/>
                </a:lnTo>
                <a:lnTo>
                  <a:pt x="2950" y="1255"/>
                </a:lnTo>
                <a:lnTo>
                  <a:pt x="2937" y="1257"/>
                </a:lnTo>
                <a:lnTo>
                  <a:pt x="2931" y="1254"/>
                </a:lnTo>
                <a:lnTo>
                  <a:pt x="2926" y="1251"/>
                </a:lnTo>
                <a:lnTo>
                  <a:pt x="2923" y="1246"/>
                </a:lnTo>
                <a:lnTo>
                  <a:pt x="2920" y="1240"/>
                </a:lnTo>
                <a:lnTo>
                  <a:pt x="2921" y="1234"/>
                </a:lnTo>
                <a:lnTo>
                  <a:pt x="2923" y="1229"/>
                </a:lnTo>
                <a:lnTo>
                  <a:pt x="2924" y="1225"/>
                </a:lnTo>
                <a:lnTo>
                  <a:pt x="2928" y="1222"/>
                </a:lnTo>
                <a:lnTo>
                  <a:pt x="2932" y="1221"/>
                </a:lnTo>
                <a:lnTo>
                  <a:pt x="2938" y="1221"/>
                </a:lnTo>
                <a:lnTo>
                  <a:pt x="2943" y="1221"/>
                </a:lnTo>
                <a:lnTo>
                  <a:pt x="2941" y="1221"/>
                </a:lnTo>
                <a:lnTo>
                  <a:pt x="2937" y="1219"/>
                </a:lnTo>
                <a:lnTo>
                  <a:pt x="2932" y="1218"/>
                </a:lnTo>
                <a:lnTo>
                  <a:pt x="2926" y="1220"/>
                </a:lnTo>
                <a:lnTo>
                  <a:pt x="2921" y="1223"/>
                </a:lnTo>
                <a:lnTo>
                  <a:pt x="2918" y="1229"/>
                </a:lnTo>
                <a:lnTo>
                  <a:pt x="2917" y="1234"/>
                </a:lnTo>
                <a:lnTo>
                  <a:pt x="2918" y="1246"/>
                </a:lnTo>
                <a:lnTo>
                  <a:pt x="2925" y="1253"/>
                </a:lnTo>
                <a:lnTo>
                  <a:pt x="2934" y="1260"/>
                </a:lnTo>
                <a:lnTo>
                  <a:pt x="2950" y="1256"/>
                </a:lnTo>
                <a:lnTo>
                  <a:pt x="2961" y="1249"/>
                </a:lnTo>
                <a:lnTo>
                  <a:pt x="2966" y="1235"/>
                </a:lnTo>
                <a:lnTo>
                  <a:pt x="2966" y="1222"/>
                </a:lnTo>
                <a:lnTo>
                  <a:pt x="2960" y="1210"/>
                </a:lnTo>
                <a:lnTo>
                  <a:pt x="2950" y="1201"/>
                </a:lnTo>
                <a:lnTo>
                  <a:pt x="2940" y="1197"/>
                </a:lnTo>
                <a:lnTo>
                  <a:pt x="2937" y="1196"/>
                </a:lnTo>
                <a:lnTo>
                  <a:pt x="2938" y="1197"/>
                </a:lnTo>
                <a:lnTo>
                  <a:pt x="2924" y="1196"/>
                </a:lnTo>
                <a:lnTo>
                  <a:pt x="2908" y="1201"/>
                </a:lnTo>
                <a:lnTo>
                  <a:pt x="2896" y="1212"/>
                </a:lnTo>
                <a:lnTo>
                  <a:pt x="2886" y="1227"/>
                </a:lnTo>
                <a:lnTo>
                  <a:pt x="2881" y="1243"/>
                </a:lnTo>
                <a:lnTo>
                  <a:pt x="2883" y="1263"/>
                </a:lnTo>
                <a:lnTo>
                  <a:pt x="2888" y="1281"/>
                </a:lnTo>
                <a:lnTo>
                  <a:pt x="2899" y="1297"/>
                </a:lnTo>
                <a:lnTo>
                  <a:pt x="2916" y="1310"/>
                </a:lnTo>
                <a:lnTo>
                  <a:pt x="2936" y="1319"/>
                </a:lnTo>
                <a:lnTo>
                  <a:pt x="2960" y="1325"/>
                </a:lnTo>
                <a:lnTo>
                  <a:pt x="2991" y="1328"/>
                </a:lnTo>
                <a:lnTo>
                  <a:pt x="3028" y="1326"/>
                </a:lnTo>
                <a:lnTo>
                  <a:pt x="3080" y="1319"/>
                </a:lnTo>
                <a:lnTo>
                  <a:pt x="3134" y="1308"/>
                </a:lnTo>
                <a:lnTo>
                  <a:pt x="3189" y="1292"/>
                </a:lnTo>
                <a:lnTo>
                  <a:pt x="3223" y="1281"/>
                </a:lnTo>
                <a:lnTo>
                  <a:pt x="3259" y="1272"/>
                </a:lnTo>
                <a:lnTo>
                  <a:pt x="3290" y="1265"/>
                </a:lnTo>
                <a:lnTo>
                  <a:pt x="3321" y="1257"/>
                </a:lnTo>
                <a:lnTo>
                  <a:pt x="3346" y="1254"/>
                </a:lnTo>
                <a:lnTo>
                  <a:pt x="3368" y="1248"/>
                </a:lnTo>
                <a:lnTo>
                  <a:pt x="3384" y="1246"/>
                </a:lnTo>
                <a:lnTo>
                  <a:pt x="3395" y="1245"/>
                </a:lnTo>
                <a:lnTo>
                  <a:pt x="3399" y="1245"/>
                </a:lnTo>
                <a:lnTo>
                  <a:pt x="3402" y="1244"/>
                </a:lnTo>
                <a:lnTo>
                  <a:pt x="3413" y="1243"/>
                </a:lnTo>
                <a:lnTo>
                  <a:pt x="3429" y="1241"/>
                </a:lnTo>
                <a:lnTo>
                  <a:pt x="3451" y="1238"/>
                </a:lnTo>
                <a:lnTo>
                  <a:pt x="3457" y="1237"/>
                </a:lnTo>
                <a:lnTo>
                  <a:pt x="3457" y="1238"/>
                </a:lnTo>
                <a:lnTo>
                  <a:pt x="3476" y="1249"/>
                </a:lnTo>
                <a:lnTo>
                  <a:pt x="3491" y="1255"/>
                </a:lnTo>
                <a:lnTo>
                  <a:pt x="3475" y="1245"/>
                </a:lnTo>
                <a:lnTo>
                  <a:pt x="3461" y="1237"/>
                </a:lnTo>
                <a:lnTo>
                  <a:pt x="3477" y="1235"/>
                </a:lnTo>
                <a:lnTo>
                  <a:pt x="3501" y="1233"/>
                </a:lnTo>
                <a:lnTo>
                  <a:pt x="3511" y="1239"/>
                </a:lnTo>
                <a:lnTo>
                  <a:pt x="3540" y="1250"/>
                </a:lnTo>
                <a:lnTo>
                  <a:pt x="3571" y="1259"/>
                </a:lnTo>
                <a:lnTo>
                  <a:pt x="3610" y="1266"/>
                </a:lnTo>
                <a:lnTo>
                  <a:pt x="3646" y="1270"/>
                </a:lnTo>
                <a:lnTo>
                  <a:pt x="3642" y="1271"/>
                </a:lnTo>
                <a:lnTo>
                  <a:pt x="3609" y="1279"/>
                </a:lnTo>
                <a:lnTo>
                  <a:pt x="3575" y="1288"/>
                </a:lnTo>
                <a:lnTo>
                  <a:pt x="3537" y="1302"/>
                </a:lnTo>
                <a:lnTo>
                  <a:pt x="3497" y="1322"/>
                </a:lnTo>
                <a:lnTo>
                  <a:pt x="3456" y="1345"/>
                </a:lnTo>
                <a:lnTo>
                  <a:pt x="3414" y="1373"/>
                </a:lnTo>
                <a:lnTo>
                  <a:pt x="3375" y="1410"/>
                </a:lnTo>
                <a:lnTo>
                  <a:pt x="3334" y="1452"/>
                </a:lnTo>
                <a:lnTo>
                  <a:pt x="3298" y="1503"/>
                </a:lnTo>
                <a:lnTo>
                  <a:pt x="3270" y="1541"/>
                </a:lnTo>
                <a:close/>
                <a:moveTo>
                  <a:pt x="1280" y="1541"/>
                </a:moveTo>
                <a:lnTo>
                  <a:pt x="1284" y="1541"/>
                </a:lnTo>
                <a:lnTo>
                  <a:pt x="1279" y="1507"/>
                </a:lnTo>
                <a:lnTo>
                  <a:pt x="1279" y="1462"/>
                </a:lnTo>
                <a:lnTo>
                  <a:pt x="1290" y="1421"/>
                </a:lnTo>
                <a:lnTo>
                  <a:pt x="1307" y="1382"/>
                </a:lnTo>
                <a:lnTo>
                  <a:pt x="1334" y="1350"/>
                </a:lnTo>
                <a:lnTo>
                  <a:pt x="1365" y="1324"/>
                </a:lnTo>
                <a:lnTo>
                  <a:pt x="1401" y="1301"/>
                </a:lnTo>
                <a:lnTo>
                  <a:pt x="1440" y="1287"/>
                </a:lnTo>
                <a:lnTo>
                  <a:pt x="1480" y="1278"/>
                </a:lnTo>
                <a:lnTo>
                  <a:pt x="1521" y="1280"/>
                </a:lnTo>
                <a:lnTo>
                  <a:pt x="1563" y="1288"/>
                </a:lnTo>
                <a:lnTo>
                  <a:pt x="1602" y="1307"/>
                </a:lnTo>
                <a:lnTo>
                  <a:pt x="1562" y="1286"/>
                </a:lnTo>
                <a:lnTo>
                  <a:pt x="1519" y="1279"/>
                </a:lnTo>
                <a:lnTo>
                  <a:pt x="1476" y="1277"/>
                </a:lnTo>
                <a:lnTo>
                  <a:pt x="1432" y="1286"/>
                </a:lnTo>
                <a:lnTo>
                  <a:pt x="1392" y="1303"/>
                </a:lnTo>
                <a:lnTo>
                  <a:pt x="1356" y="1326"/>
                </a:lnTo>
                <a:lnTo>
                  <a:pt x="1325" y="1355"/>
                </a:lnTo>
                <a:lnTo>
                  <a:pt x="1299" y="1391"/>
                </a:lnTo>
                <a:lnTo>
                  <a:pt x="1282" y="1431"/>
                </a:lnTo>
                <a:lnTo>
                  <a:pt x="1274" y="1476"/>
                </a:lnTo>
                <a:lnTo>
                  <a:pt x="1276" y="1518"/>
                </a:lnTo>
                <a:lnTo>
                  <a:pt x="1280" y="1541"/>
                </a:lnTo>
                <a:close/>
                <a:moveTo>
                  <a:pt x="3948" y="1541"/>
                </a:moveTo>
                <a:lnTo>
                  <a:pt x="3956" y="1541"/>
                </a:lnTo>
                <a:lnTo>
                  <a:pt x="3957" y="1538"/>
                </a:lnTo>
                <a:lnTo>
                  <a:pt x="3960" y="1500"/>
                </a:lnTo>
                <a:lnTo>
                  <a:pt x="3953" y="1464"/>
                </a:lnTo>
                <a:lnTo>
                  <a:pt x="3941" y="1427"/>
                </a:lnTo>
                <a:lnTo>
                  <a:pt x="3924" y="1394"/>
                </a:lnTo>
                <a:lnTo>
                  <a:pt x="3899" y="1365"/>
                </a:lnTo>
                <a:lnTo>
                  <a:pt x="3879" y="1347"/>
                </a:lnTo>
                <a:lnTo>
                  <a:pt x="3856" y="1331"/>
                </a:lnTo>
                <a:lnTo>
                  <a:pt x="3829" y="1318"/>
                </a:lnTo>
                <a:lnTo>
                  <a:pt x="3798" y="1307"/>
                </a:lnTo>
                <a:lnTo>
                  <a:pt x="3762" y="1302"/>
                </a:lnTo>
                <a:lnTo>
                  <a:pt x="3724" y="1300"/>
                </a:lnTo>
                <a:lnTo>
                  <a:pt x="3684" y="1302"/>
                </a:lnTo>
                <a:lnTo>
                  <a:pt x="3640" y="1313"/>
                </a:lnTo>
                <a:lnTo>
                  <a:pt x="3594" y="1329"/>
                </a:lnTo>
                <a:lnTo>
                  <a:pt x="3547" y="1354"/>
                </a:lnTo>
                <a:lnTo>
                  <a:pt x="3497" y="1385"/>
                </a:lnTo>
                <a:lnTo>
                  <a:pt x="3446" y="1428"/>
                </a:lnTo>
                <a:lnTo>
                  <a:pt x="3414" y="1463"/>
                </a:lnTo>
                <a:lnTo>
                  <a:pt x="3462" y="1419"/>
                </a:lnTo>
                <a:lnTo>
                  <a:pt x="3511" y="1384"/>
                </a:lnTo>
                <a:lnTo>
                  <a:pt x="3557" y="1356"/>
                </a:lnTo>
                <a:lnTo>
                  <a:pt x="3602" y="1337"/>
                </a:lnTo>
                <a:lnTo>
                  <a:pt x="3646" y="1324"/>
                </a:lnTo>
                <a:lnTo>
                  <a:pt x="3688" y="1316"/>
                </a:lnTo>
                <a:lnTo>
                  <a:pt x="3729" y="1314"/>
                </a:lnTo>
                <a:lnTo>
                  <a:pt x="3764" y="1316"/>
                </a:lnTo>
                <a:lnTo>
                  <a:pt x="3800" y="1323"/>
                </a:lnTo>
                <a:lnTo>
                  <a:pt x="3829" y="1333"/>
                </a:lnTo>
                <a:lnTo>
                  <a:pt x="3857" y="1346"/>
                </a:lnTo>
                <a:lnTo>
                  <a:pt x="3880" y="1360"/>
                </a:lnTo>
                <a:lnTo>
                  <a:pt x="3899" y="1378"/>
                </a:lnTo>
                <a:lnTo>
                  <a:pt x="3913" y="1395"/>
                </a:lnTo>
                <a:lnTo>
                  <a:pt x="3932" y="1424"/>
                </a:lnTo>
                <a:lnTo>
                  <a:pt x="3945" y="1458"/>
                </a:lnTo>
                <a:lnTo>
                  <a:pt x="3952" y="1493"/>
                </a:lnTo>
                <a:lnTo>
                  <a:pt x="3950" y="1529"/>
                </a:lnTo>
                <a:lnTo>
                  <a:pt x="3948" y="1541"/>
                </a:lnTo>
                <a:close/>
                <a:moveTo>
                  <a:pt x="3825" y="1541"/>
                </a:moveTo>
                <a:lnTo>
                  <a:pt x="3825" y="1541"/>
                </a:lnTo>
                <a:lnTo>
                  <a:pt x="3827" y="1537"/>
                </a:lnTo>
                <a:lnTo>
                  <a:pt x="3827" y="1534"/>
                </a:lnTo>
                <a:lnTo>
                  <a:pt x="3825" y="1541"/>
                </a:lnTo>
                <a:close/>
                <a:moveTo>
                  <a:pt x="3396" y="1541"/>
                </a:moveTo>
                <a:lnTo>
                  <a:pt x="3416" y="1541"/>
                </a:lnTo>
                <a:lnTo>
                  <a:pt x="3431" y="1521"/>
                </a:lnTo>
                <a:lnTo>
                  <a:pt x="3441" y="1508"/>
                </a:lnTo>
                <a:lnTo>
                  <a:pt x="3450" y="1498"/>
                </a:lnTo>
                <a:lnTo>
                  <a:pt x="3480" y="1470"/>
                </a:lnTo>
                <a:lnTo>
                  <a:pt x="3515" y="1446"/>
                </a:lnTo>
                <a:lnTo>
                  <a:pt x="3550" y="1427"/>
                </a:lnTo>
                <a:lnTo>
                  <a:pt x="3579" y="1415"/>
                </a:lnTo>
                <a:lnTo>
                  <a:pt x="3607" y="1409"/>
                </a:lnTo>
                <a:lnTo>
                  <a:pt x="3631" y="1409"/>
                </a:lnTo>
                <a:lnTo>
                  <a:pt x="3650" y="1414"/>
                </a:lnTo>
                <a:lnTo>
                  <a:pt x="3663" y="1422"/>
                </a:lnTo>
                <a:lnTo>
                  <a:pt x="3672" y="1429"/>
                </a:lnTo>
                <a:lnTo>
                  <a:pt x="3679" y="1435"/>
                </a:lnTo>
                <a:lnTo>
                  <a:pt x="3686" y="1448"/>
                </a:lnTo>
                <a:lnTo>
                  <a:pt x="3687" y="1462"/>
                </a:lnTo>
                <a:lnTo>
                  <a:pt x="3686" y="1466"/>
                </a:lnTo>
                <a:lnTo>
                  <a:pt x="3685" y="1466"/>
                </a:lnTo>
                <a:lnTo>
                  <a:pt x="3666" y="1485"/>
                </a:lnTo>
                <a:lnTo>
                  <a:pt x="3664" y="1490"/>
                </a:lnTo>
                <a:lnTo>
                  <a:pt x="3652" y="1491"/>
                </a:lnTo>
                <a:lnTo>
                  <a:pt x="3638" y="1487"/>
                </a:lnTo>
                <a:lnTo>
                  <a:pt x="3629" y="1480"/>
                </a:lnTo>
                <a:lnTo>
                  <a:pt x="3626" y="1471"/>
                </a:lnTo>
                <a:lnTo>
                  <a:pt x="3625" y="1460"/>
                </a:lnTo>
                <a:lnTo>
                  <a:pt x="3625" y="1452"/>
                </a:lnTo>
                <a:lnTo>
                  <a:pt x="3627" y="1445"/>
                </a:lnTo>
                <a:lnTo>
                  <a:pt x="3628" y="1443"/>
                </a:lnTo>
                <a:lnTo>
                  <a:pt x="3626" y="1444"/>
                </a:lnTo>
                <a:lnTo>
                  <a:pt x="3621" y="1448"/>
                </a:lnTo>
                <a:lnTo>
                  <a:pt x="3615" y="1456"/>
                </a:lnTo>
                <a:lnTo>
                  <a:pt x="3611" y="1466"/>
                </a:lnTo>
                <a:lnTo>
                  <a:pt x="3609" y="1480"/>
                </a:lnTo>
                <a:lnTo>
                  <a:pt x="3612" y="1494"/>
                </a:lnTo>
                <a:lnTo>
                  <a:pt x="3622" y="1509"/>
                </a:lnTo>
                <a:lnTo>
                  <a:pt x="3635" y="1520"/>
                </a:lnTo>
                <a:lnTo>
                  <a:pt x="3650" y="1523"/>
                </a:lnTo>
                <a:lnTo>
                  <a:pt x="3650" y="1523"/>
                </a:lnTo>
                <a:lnTo>
                  <a:pt x="3647" y="1533"/>
                </a:lnTo>
                <a:lnTo>
                  <a:pt x="3646" y="1541"/>
                </a:lnTo>
                <a:lnTo>
                  <a:pt x="3649" y="1541"/>
                </a:lnTo>
                <a:lnTo>
                  <a:pt x="3650" y="1533"/>
                </a:lnTo>
                <a:lnTo>
                  <a:pt x="3653" y="1522"/>
                </a:lnTo>
                <a:lnTo>
                  <a:pt x="3667" y="1521"/>
                </a:lnTo>
                <a:lnTo>
                  <a:pt x="3683" y="1516"/>
                </a:lnTo>
                <a:lnTo>
                  <a:pt x="3697" y="1506"/>
                </a:lnTo>
                <a:lnTo>
                  <a:pt x="3711" y="1493"/>
                </a:lnTo>
                <a:lnTo>
                  <a:pt x="3718" y="1478"/>
                </a:lnTo>
                <a:lnTo>
                  <a:pt x="3723" y="1459"/>
                </a:lnTo>
                <a:lnTo>
                  <a:pt x="3722" y="1450"/>
                </a:lnTo>
                <a:lnTo>
                  <a:pt x="3742" y="1447"/>
                </a:lnTo>
                <a:lnTo>
                  <a:pt x="3767" y="1449"/>
                </a:lnTo>
                <a:lnTo>
                  <a:pt x="3790" y="1461"/>
                </a:lnTo>
                <a:lnTo>
                  <a:pt x="3810" y="1475"/>
                </a:lnTo>
                <a:lnTo>
                  <a:pt x="3824" y="1497"/>
                </a:lnTo>
                <a:lnTo>
                  <a:pt x="3828" y="1517"/>
                </a:lnTo>
                <a:lnTo>
                  <a:pt x="3828" y="1510"/>
                </a:lnTo>
                <a:lnTo>
                  <a:pt x="3823" y="1492"/>
                </a:lnTo>
                <a:lnTo>
                  <a:pt x="3811" y="1474"/>
                </a:lnTo>
                <a:lnTo>
                  <a:pt x="3793" y="1459"/>
                </a:lnTo>
                <a:lnTo>
                  <a:pt x="3773" y="1450"/>
                </a:lnTo>
                <a:lnTo>
                  <a:pt x="3751" y="1446"/>
                </a:lnTo>
                <a:lnTo>
                  <a:pt x="3731" y="1446"/>
                </a:lnTo>
                <a:lnTo>
                  <a:pt x="3721" y="1449"/>
                </a:lnTo>
                <a:lnTo>
                  <a:pt x="3719" y="1436"/>
                </a:lnTo>
                <a:lnTo>
                  <a:pt x="3708" y="1414"/>
                </a:lnTo>
                <a:lnTo>
                  <a:pt x="3698" y="1403"/>
                </a:lnTo>
                <a:lnTo>
                  <a:pt x="3683" y="1393"/>
                </a:lnTo>
                <a:lnTo>
                  <a:pt x="3663" y="1382"/>
                </a:lnTo>
                <a:lnTo>
                  <a:pt x="3636" y="1377"/>
                </a:lnTo>
                <a:lnTo>
                  <a:pt x="3603" y="1379"/>
                </a:lnTo>
                <a:lnTo>
                  <a:pt x="3572" y="1386"/>
                </a:lnTo>
                <a:lnTo>
                  <a:pt x="3538" y="1403"/>
                </a:lnTo>
                <a:lnTo>
                  <a:pt x="3535" y="1405"/>
                </a:lnTo>
                <a:lnTo>
                  <a:pt x="3539" y="1401"/>
                </a:lnTo>
                <a:lnTo>
                  <a:pt x="3521" y="1415"/>
                </a:lnTo>
                <a:lnTo>
                  <a:pt x="3506" y="1425"/>
                </a:lnTo>
                <a:lnTo>
                  <a:pt x="3474" y="1452"/>
                </a:lnTo>
                <a:lnTo>
                  <a:pt x="3443" y="1482"/>
                </a:lnTo>
                <a:lnTo>
                  <a:pt x="3409" y="1521"/>
                </a:lnTo>
                <a:lnTo>
                  <a:pt x="3396" y="1541"/>
                </a:lnTo>
                <a:close/>
                <a:moveTo>
                  <a:pt x="1447" y="1541"/>
                </a:moveTo>
                <a:lnTo>
                  <a:pt x="1461" y="1541"/>
                </a:lnTo>
                <a:lnTo>
                  <a:pt x="1459" y="1532"/>
                </a:lnTo>
                <a:lnTo>
                  <a:pt x="1456" y="1506"/>
                </a:lnTo>
                <a:lnTo>
                  <a:pt x="1458" y="1477"/>
                </a:lnTo>
                <a:lnTo>
                  <a:pt x="1458" y="1474"/>
                </a:lnTo>
                <a:lnTo>
                  <a:pt x="1472" y="1450"/>
                </a:lnTo>
                <a:lnTo>
                  <a:pt x="1493" y="1426"/>
                </a:lnTo>
                <a:lnTo>
                  <a:pt x="1520" y="1410"/>
                </a:lnTo>
                <a:lnTo>
                  <a:pt x="1546" y="1398"/>
                </a:lnTo>
                <a:lnTo>
                  <a:pt x="1572" y="1392"/>
                </a:lnTo>
                <a:lnTo>
                  <a:pt x="1593" y="1392"/>
                </a:lnTo>
                <a:lnTo>
                  <a:pt x="1608" y="1396"/>
                </a:lnTo>
                <a:lnTo>
                  <a:pt x="1614" y="1398"/>
                </a:lnTo>
                <a:lnTo>
                  <a:pt x="1622" y="1400"/>
                </a:lnTo>
                <a:lnTo>
                  <a:pt x="1629" y="1400"/>
                </a:lnTo>
                <a:lnTo>
                  <a:pt x="1635" y="1400"/>
                </a:lnTo>
                <a:lnTo>
                  <a:pt x="1641" y="1398"/>
                </a:lnTo>
                <a:lnTo>
                  <a:pt x="1646" y="1395"/>
                </a:lnTo>
                <a:lnTo>
                  <a:pt x="1650" y="1391"/>
                </a:lnTo>
                <a:lnTo>
                  <a:pt x="1654" y="1387"/>
                </a:lnTo>
                <a:lnTo>
                  <a:pt x="1656" y="1383"/>
                </a:lnTo>
                <a:lnTo>
                  <a:pt x="1658" y="1378"/>
                </a:lnTo>
                <a:lnTo>
                  <a:pt x="1667" y="1385"/>
                </a:lnTo>
                <a:lnTo>
                  <a:pt x="1675" y="1390"/>
                </a:lnTo>
                <a:lnTo>
                  <a:pt x="1690" y="1406"/>
                </a:lnTo>
                <a:lnTo>
                  <a:pt x="1697" y="1418"/>
                </a:lnTo>
                <a:lnTo>
                  <a:pt x="1700" y="1426"/>
                </a:lnTo>
                <a:lnTo>
                  <a:pt x="1705" y="1431"/>
                </a:lnTo>
                <a:lnTo>
                  <a:pt x="1709" y="1436"/>
                </a:lnTo>
                <a:lnTo>
                  <a:pt x="1716" y="1440"/>
                </a:lnTo>
                <a:lnTo>
                  <a:pt x="1721" y="1444"/>
                </a:lnTo>
                <a:lnTo>
                  <a:pt x="1725" y="1446"/>
                </a:lnTo>
                <a:lnTo>
                  <a:pt x="1731" y="1445"/>
                </a:lnTo>
                <a:lnTo>
                  <a:pt x="1736" y="1446"/>
                </a:lnTo>
                <a:lnTo>
                  <a:pt x="1742" y="1443"/>
                </a:lnTo>
                <a:lnTo>
                  <a:pt x="1746" y="1439"/>
                </a:lnTo>
                <a:lnTo>
                  <a:pt x="1749" y="1434"/>
                </a:lnTo>
                <a:lnTo>
                  <a:pt x="1752" y="1427"/>
                </a:lnTo>
                <a:lnTo>
                  <a:pt x="1754" y="1410"/>
                </a:lnTo>
                <a:lnTo>
                  <a:pt x="1747" y="1391"/>
                </a:lnTo>
                <a:lnTo>
                  <a:pt x="1744" y="1383"/>
                </a:lnTo>
                <a:lnTo>
                  <a:pt x="1732" y="1372"/>
                </a:lnTo>
                <a:lnTo>
                  <a:pt x="1720" y="1358"/>
                </a:lnTo>
                <a:lnTo>
                  <a:pt x="1699" y="1345"/>
                </a:lnTo>
                <a:lnTo>
                  <a:pt x="1668" y="1333"/>
                </a:lnTo>
                <a:lnTo>
                  <a:pt x="1633" y="1327"/>
                </a:lnTo>
                <a:lnTo>
                  <a:pt x="1594" y="1330"/>
                </a:lnTo>
                <a:lnTo>
                  <a:pt x="1565" y="1336"/>
                </a:lnTo>
                <a:lnTo>
                  <a:pt x="1538" y="1348"/>
                </a:lnTo>
                <a:lnTo>
                  <a:pt x="1515" y="1365"/>
                </a:lnTo>
                <a:lnTo>
                  <a:pt x="1491" y="1383"/>
                </a:lnTo>
                <a:lnTo>
                  <a:pt x="1472" y="1405"/>
                </a:lnTo>
                <a:lnTo>
                  <a:pt x="1465" y="1416"/>
                </a:lnTo>
                <a:lnTo>
                  <a:pt x="1457" y="1428"/>
                </a:lnTo>
                <a:lnTo>
                  <a:pt x="1447" y="1453"/>
                </a:lnTo>
                <a:lnTo>
                  <a:pt x="1447" y="1454"/>
                </a:lnTo>
                <a:lnTo>
                  <a:pt x="1447" y="1454"/>
                </a:lnTo>
                <a:lnTo>
                  <a:pt x="1447" y="1455"/>
                </a:lnTo>
                <a:lnTo>
                  <a:pt x="1447" y="1457"/>
                </a:lnTo>
                <a:lnTo>
                  <a:pt x="1440" y="1478"/>
                </a:lnTo>
                <a:lnTo>
                  <a:pt x="1439" y="1501"/>
                </a:lnTo>
                <a:lnTo>
                  <a:pt x="1441" y="1513"/>
                </a:lnTo>
                <a:lnTo>
                  <a:pt x="1441" y="1518"/>
                </a:lnTo>
                <a:lnTo>
                  <a:pt x="1442" y="1523"/>
                </a:lnTo>
                <a:lnTo>
                  <a:pt x="1444" y="1536"/>
                </a:lnTo>
                <a:lnTo>
                  <a:pt x="1447" y="1541"/>
                </a:lnTo>
                <a:close/>
                <a:moveTo>
                  <a:pt x="361" y="1541"/>
                </a:moveTo>
                <a:lnTo>
                  <a:pt x="360" y="1533"/>
                </a:lnTo>
                <a:lnTo>
                  <a:pt x="355" y="1500"/>
                </a:lnTo>
                <a:lnTo>
                  <a:pt x="340" y="1470"/>
                </a:lnTo>
                <a:lnTo>
                  <a:pt x="321" y="1442"/>
                </a:lnTo>
                <a:lnTo>
                  <a:pt x="297" y="1420"/>
                </a:lnTo>
                <a:lnTo>
                  <a:pt x="268" y="1401"/>
                </a:lnTo>
                <a:lnTo>
                  <a:pt x="236" y="1391"/>
                </a:lnTo>
                <a:lnTo>
                  <a:pt x="200" y="1386"/>
                </a:lnTo>
                <a:lnTo>
                  <a:pt x="182" y="1390"/>
                </a:lnTo>
                <a:lnTo>
                  <a:pt x="216" y="1390"/>
                </a:lnTo>
                <a:lnTo>
                  <a:pt x="247" y="1397"/>
                </a:lnTo>
                <a:lnTo>
                  <a:pt x="277" y="1412"/>
                </a:lnTo>
                <a:lnTo>
                  <a:pt x="303" y="1430"/>
                </a:lnTo>
                <a:lnTo>
                  <a:pt x="324" y="1453"/>
                </a:lnTo>
                <a:lnTo>
                  <a:pt x="340" y="1482"/>
                </a:lnTo>
                <a:lnTo>
                  <a:pt x="350" y="1512"/>
                </a:lnTo>
                <a:lnTo>
                  <a:pt x="355" y="1541"/>
                </a:lnTo>
                <a:lnTo>
                  <a:pt x="361" y="1541"/>
                </a:lnTo>
                <a:close/>
                <a:moveTo>
                  <a:pt x="289" y="1541"/>
                </a:moveTo>
                <a:lnTo>
                  <a:pt x="265" y="1518"/>
                </a:lnTo>
                <a:lnTo>
                  <a:pt x="186" y="1450"/>
                </a:lnTo>
                <a:lnTo>
                  <a:pt x="107" y="1389"/>
                </a:lnTo>
                <a:lnTo>
                  <a:pt x="28" y="1339"/>
                </a:lnTo>
                <a:lnTo>
                  <a:pt x="0" y="1323"/>
                </a:lnTo>
                <a:lnTo>
                  <a:pt x="0" y="1371"/>
                </a:lnTo>
                <a:lnTo>
                  <a:pt x="20" y="1381"/>
                </a:lnTo>
                <a:lnTo>
                  <a:pt x="102" y="1431"/>
                </a:lnTo>
                <a:lnTo>
                  <a:pt x="186" y="1490"/>
                </a:lnTo>
                <a:lnTo>
                  <a:pt x="247" y="1541"/>
                </a:lnTo>
                <a:lnTo>
                  <a:pt x="289" y="1541"/>
                </a:lnTo>
                <a:close/>
                <a:moveTo>
                  <a:pt x="108" y="1541"/>
                </a:moveTo>
                <a:lnTo>
                  <a:pt x="88" y="1538"/>
                </a:lnTo>
                <a:lnTo>
                  <a:pt x="43" y="1536"/>
                </a:lnTo>
                <a:lnTo>
                  <a:pt x="0" y="1538"/>
                </a:lnTo>
                <a:lnTo>
                  <a:pt x="0" y="1538"/>
                </a:lnTo>
                <a:lnTo>
                  <a:pt x="0" y="1541"/>
                </a:lnTo>
                <a:lnTo>
                  <a:pt x="108" y="1541"/>
                </a:lnTo>
                <a:close/>
                <a:moveTo>
                  <a:pt x="3370" y="1541"/>
                </a:moveTo>
                <a:lnTo>
                  <a:pt x="3389" y="1502"/>
                </a:lnTo>
                <a:lnTo>
                  <a:pt x="3365" y="1541"/>
                </a:lnTo>
                <a:lnTo>
                  <a:pt x="3370" y="1541"/>
                </a:lnTo>
                <a:close/>
                <a:moveTo>
                  <a:pt x="3080" y="1541"/>
                </a:moveTo>
                <a:lnTo>
                  <a:pt x="3235" y="1541"/>
                </a:lnTo>
                <a:lnTo>
                  <a:pt x="3240" y="1532"/>
                </a:lnTo>
                <a:lnTo>
                  <a:pt x="3273" y="1484"/>
                </a:lnTo>
                <a:lnTo>
                  <a:pt x="3307" y="1442"/>
                </a:lnTo>
                <a:lnTo>
                  <a:pt x="3338" y="1409"/>
                </a:lnTo>
                <a:lnTo>
                  <a:pt x="3366" y="1378"/>
                </a:lnTo>
                <a:lnTo>
                  <a:pt x="3393" y="1356"/>
                </a:lnTo>
                <a:lnTo>
                  <a:pt x="3417" y="1340"/>
                </a:lnTo>
                <a:lnTo>
                  <a:pt x="3437" y="1326"/>
                </a:lnTo>
                <a:lnTo>
                  <a:pt x="3456" y="1317"/>
                </a:lnTo>
                <a:lnTo>
                  <a:pt x="3470" y="1311"/>
                </a:lnTo>
                <a:lnTo>
                  <a:pt x="3481" y="1306"/>
                </a:lnTo>
                <a:lnTo>
                  <a:pt x="3487" y="1305"/>
                </a:lnTo>
                <a:lnTo>
                  <a:pt x="3489" y="1304"/>
                </a:lnTo>
                <a:lnTo>
                  <a:pt x="3422" y="1316"/>
                </a:lnTo>
                <a:lnTo>
                  <a:pt x="3363" y="1333"/>
                </a:lnTo>
                <a:lnTo>
                  <a:pt x="3312" y="1352"/>
                </a:lnTo>
                <a:lnTo>
                  <a:pt x="3267" y="1376"/>
                </a:lnTo>
                <a:lnTo>
                  <a:pt x="3227" y="1400"/>
                </a:lnTo>
                <a:lnTo>
                  <a:pt x="3194" y="1426"/>
                </a:lnTo>
                <a:lnTo>
                  <a:pt x="3164" y="1450"/>
                </a:lnTo>
                <a:lnTo>
                  <a:pt x="3138" y="1476"/>
                </a:lnTo>
                <a:lnTo>
                  <a:pt x="3116" y="1501"/>
                </a:lnTo>
                <a:lnTo>
                  <a:pt x="3095" y="1524"/>
                </a:lnTo>
                <a:lnTo>
                  <a:pt x="3080" y="1541"/>
                </a:lnTo>
                <a:close/>
                <a:moveTo>
                  <a:pt x="2627" y="1541"/>
                </a:moveTo>
                <a:lnTo>
                  <a:pt x="2630" y="1540"/>
                </a:lnTo>
                <a:lnTo>
                  <a:pt x="2634" y="1536"/>
                </a:lnTo>
                <a:lnTo>
                  <a:pt x="2638" y="1531"/>
                </a:lnTo>
                <a:lnTo>
                  <a:pt x="2642" y="1524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07"/>
                </a:lnTo>
                <a:lnTo>
                  <a:pt x="2636" y="1488"/>
                </a:lnTo>
                <a:lnTo>
                  <a:pt x="2631" y="1481"/>
                </a:lnTo>
                <a:lnTo>
                  <a:pt x="2622" y="1470"/>
                </a:lnTo>
                <a:lnTo>
                  <a:pt x="2621" y="1469"/>
                </a:lnTo>
                <a:lnTo>
                  <a:pt x="2623" y="1466"/>
                </a:lnTo>
                <a:lnTo>
                  <a:pt x="2658" y="1440"/>
                </a:lnTo>
                <a:lnTo>
                  <a:pt x="2698" y="1422"/>
                </a:lnTo>
                <a:lnTo>
                  <a:pt x="2739" y="1411"/>
                </a:lnTo>
                <a:lnTo>
                  <a:pt x="2752" y="1410"/>
                </a:lnTo>
                <a:lnTo>
                  <a:pt x="2753" y="1412"/>
                </a:lnTo>
                <a:lnTo>
                  <a:pt x="2764" y="1455"/>
                </a:lnTo>
                <a:lnTo>
                  <a:pt x="2765" y="1468"/>
                </a:lnTo>
                <a:lnTo>
                  <a:pt x="2741" y="1467"/>
                </a:lnTo>
                <a:lnTo>
                  <a:pt x="2714" y="1472"/>
                </a:lnTo>
                <a:lnTo>
                  <a:pt x="2688" y="1482"/>
                </a:lnTo>
                <a:lnTo>
                  <a:pt x="2662" y="1498"/>
                </a:lnTo>
                <a:lnTo>
                  <a:pt x="2642" y="1516"/>
                </a:lnTo>
                <a:lnTo>
                  <a:pt x="2663" y="1497"/>
                </a:lnTo>
                <a:lnTo>
                  <a:pt x="2694" y="1482"/>
                </a:lnTo>
                <a:lnTo>
                  <a:pt x="2728" y="1472"/>
                </a:lnTo>
                <a:lnTo>
                  <a:pt x="2759" y="1470"/>
                </a:lnTo>
                <a:lnTo>
                  <a:pt x="2766" y="1472"/>
                </a:lnTo>
                <a:lnTo>
                  <a:pt x="2768" y="1501"/>
                </a:lnTo>
                <a:lnTo>
                  <a:pt x="2768" y="1534"/>
                </a:lnTo>
                <a:lnTo>
                  <a:pt x="2758" y="1535"/>
                </a:lnTo>
                <a:lnTo>
                  <a:pt x="2741" y="1541"/>
                </a:lnTo>
                <a:lnTo>
                  <a:pt x="2748" y="1541"/>
                </a:lnTo>
                <a:lnTo>
                  <a:pt x="2764" y="1536"/>
                </a:lnTo>
                <a:lnTo>
                  <a:pt x="2768" y="1535"/>
                </a:lnTo>
                <a:lnTo>
                  <a:pt x="2768" y="1541"/>
                </a:lnTo>
                <a:lnTo>
                  <a:pt x="2774" y="1541"/>
                </a:lnTo>
                <a:lnTo>
                  <a:pt x="2775" y="1535"/>
                </a:lnTo>
                <a:lnTo>
                  <a:pt x="2787" y="1534"/>
                </a:lnTo>
                <a:lnTo>
                  <a:pt x="2811" y="1539"/>
                </a:lnTo>
                <a:lnTo>
                  <a:pt x="2814" y="1541"/>
                </a:lnTo>
                <a:lnTo>
                  <a:pt x="2816" y="1541"/>
                </a:lnTo>
                <a:lnTo>
                  <a:pt x="2807" y="1536"/>
                </a:lnTo>
                <a:lnTo>
                  <a:pt x="2784" y="1532"/>
                </a:lnTo>
                <a:lnTo>
                  <a:pt x="2775" y="1533"/>
                </a:lnTo>
                <a:lnTo>
                  <a:pt x="2776" y="1518"/>
                </a:lnTo>
                <a:lnTo>
                  <a:pt x="2773" y="1474"/>
                </a:lnTo>
                <a:lnTo>
                  <a:pt x="2790" y="1479"/>
                </a:lnTo>
                <a:lnTo>
                  <a:pt x="2818" y="1491"/>
                </a:lnTo>
                <a:lnTo>
                  <a:pt x="2842" y="1511"/>
                </a:lnTo>
                <a:lnTo>
                  <a:pt x="2862" y="1534"/>
                </a:lnTo>
                <a:lnTo>
                  <a:pt x="2865" y="1541"/>
                </a:lnTo>
                <a:lnTo>
                  <a:pt x="2872" y="1541"/>
                </a:lnTo>
                <a:lnTo>
                  <a:pt x="2867" y="1531"/>
                </a:lnTo>
                <a:lnTo>
                  <a:pt x="2852" y="1513"/>
                </a:lnTo>
                <a:lnTo>
                  <a:pt x="2833" y="1497"/>
                </a:lnTo>
                <a:lnTo>
                  <a:pt x="2815" y="1485"/>
                </a:lnTo>
                <a:lnTo>
                  <a:pt x="2793" y="1475"/>
                </a:lnTo>
                <a:lnTo>
                  <a:pt x="2772" y="1469"/>
                </a:lnTo>
                <a:lnTo>
                  <a:pt x="2763" y="1422"/>
                </a:lnTo>
                <a:lnTo>
                  <a:pt x="2759" y="1409"/>
                </a:lnTo>
                <a:lnTo>
                  <a:pt x="2783" y="1408"/>
                </a:lnTo>
                <a:lnTo>
                  <a:pt x="2825" y="1416"/>
                </a:lnTo>
                <a:lnTo>
                  <a:pt x="2866" y="1433"/>
                </a:lnTo>
                <a:lnTo>
                  <a:pt x="2896" y="1455"/>
                </a:lnTo>
                <a:lnTo>
                  <a:pt x="2922" y="1482"/>
                </a:lnTo>
                <a:lnTo>
                  <a:pt x="2941" y="1515"/>
                </a:lnTo>
                <a:lnTo>
                  <a:pt x="2950" y="1541"/>
                </a:lnTo>
                <a:lnTo>
                  <a:pt x="2996" y="1541"/>
                </a:lnTo>
                <a:lnTo>
                  <a:pt x="3051" y="1497"/>
                </a:lnTo>
                <a:lnTo>
                  <a:pt x="3108" y="1454"/>
                </a:lnTo>
                <a:lnTo>
                  <a:pt x="3166" y="1414"/>
                </a:lnTo>
                <a:lnTo>
                  <a:pt x="3224" y="1377"/>
                </a:lnTo>
                <a:lnTo>
                  <a:pt x="3282" y="1344"/>
                </a:lnTo>
                <a:lnTo>
                  <a:pt x="3341" y="1319"/>
                </a:lnTo>
                <a:lnTo>
                  <a:pt x="3399" y="1297"/>
                </a:lnTo>
                <a:lnTo>
                  <a:pt x="3457" y="1286"/>
                </a:lnTo>
                <a:lnTo>
                  <a:pt x="3514" y="1280"/>
                </a:lnTo>
                <a:lnTo>
                  <a:pt x="3565" y="1274"/>
                </a:lnTo>
                <a:lnTo>
                  <a:pt x="3504" y="1275"/>
                </a:lnTo>
                <a:lnTo>
                  <a:pt x="3440" y="1283"/>
                </a:lnTo>
                <a:lnTo>
                  <a:pt x="3374" y="1299"/>
                </a:lnTo>
                <a:lnTo>
                  <a:pt x="3307" y="1325"/>
                </a:lnTo>
                <a:lnTo>
                  <a:pt x="3238" y="1355"/>
                </a:lnTo>
                <a:lnTo>
                  <a:pt x="3171" y="1391"/>
                </a:lnTo>
                <a:lnTo>
                  <a:pt x="3104" y="1432"/>
                </a:lnTo>
                <a:lnTo>
                  <a:pt x="3040" y="1476"/>
                </a:lnTo>
                <a:lnTo>
                  <a:pt x="2981" y="1521"/>
                </a:lnTo>
                <a:lnTo>
                  <a:pt x="2958" y="1541"/>
                </a:lnTo>
                <a:lnTo>
                  <a:pt x="2957" y="1534"/>
                </a:lnTo>
                <a:lnTo>
                  <a:pt x="2944" y="1502"/>
                </a:lnTo>
                <a:lnTo>
                  <a:pt x="2924" y="1473"/>
                </a:lnTo>
                <a:lnTo>
                  <a:pt x="2901" y="1448"/>
                </a:lnTo>
                <a:lnTo>
                  <a:pt x="2872" y="1428"/>
                </a:lnTo>
                <a:lnTo>
                  <a:pt x="2842" y="1414"/>
                </a:lnTo>
                <a:lnTo>
                  <a:pt x="2806" y="1403"/>
                </a:lnTo>
                <a:lnTo>
                  <a:pt x="2767" y="1400"/>
                </a:lnTo>
                <a:lnTo>
                  <a:pt x="2757" y="1401"/>
                </a:lnTo>
                <a:lnTo>
                  <a:pt x="2749" y="1378"/>
                </a:lnTo>
                <a:lnTo>
                  <a:pt x="2726" y="1334"/>
                </a:lnTo>
                <a:lnTo>
                  <a:pt x="2700" y="1294"/>
                </a:lnTo>
                <a:lnTo>
                  <a:pt x="2667" y="1258"/>
                </a:lnTo>
                <a:lnTo>
                  <a:pt x="2632" y="1228"/>
                </a:lnTo>
                <a:lnTo>
                  <a:pt x="2590" y="1202"/>
                </a:lnTo>
                <a:lnTo>
                  <a:pt x="2546" y="1184"/>
                </a:lnTo>
                <a:lnTo>
                  <a:pt x="2490" y="1170"/>
                </a:lnTo>
                <a:lnTo>
                  <a:pt x="2435" y="1169"/>
                </a:lnTo>
                <a:lnTo>
                  <a:pt x="2379" y="1172"/>
                </a:lnTo>
                <a:lnTo>
                  <a:pt x="2325" y="1186"/>
                </a:lnTo>
                <a:lnTo>
                  <a:pt x="2274" y="1206"/>
                </a:lnTo>
                <a:lnTo>
                  <a:pt x="2225" y="1232"/>
                </a:lnTo>
                <a:lnTo>
                  <a:pt x="2180" y="1266"/>
                </a:lnTo>
                <a:lnTo>
                  <a:pt x="2138" y="1304"/>
                </a:lnTo>
                <a:lnTo>
                  <a:pt x="2104" y="1348"/>
                </a:lnTo>
                <a:lnTo>
                  <a:pt x="2072" y="1394"/>
                </a:lnTo>
                <a:lnTo>
                  <a:pt x="2049" y="1444"/>
                </a:lnTo>
                <a:lnTo>
                  <a:pt x="2049" y="1433"/>
                </a:lnTo>
                <a:lnTo>
                  <a:pt x="2048" y="1409"/>
                </a:lnTo>
                <a:lnTo>
                  <a:pt x="2044" y="1378"/>
                </a:lnTo>
                <a:lnTo>
                  <a:pt x="2038" y="1346"/>
                </a:lnTo>
                <a:lnTo>
                  <a:pt x="2028" y="1311"/>
                </a:lnTo>
                <a:lnTo>
                  <a:pt x="2012" y="1275"/>
                </a:lnTo>
                <a:lnTo>
                  <a:pt x="1989" y="1233"/>
                </a:lnTo>
                <a:lnTo>
                  <a:pt x="1961" y="1191"/>
                </a:lnTo>
                <a:lnTo>
                  <a:pt x="1960" y="1190"/>
                </a:lnTo>
                <a:lnTo>
                  <a:pt x="1959" y="1180"/>
                </a:lnTo>
                <a:lnTo>
                  <a:pt x="1942" y="1128"/>
                </a:lnTo>
                <a:lnTo>
                  <a:pt x="1923" y="1078"/>
                </a:lnTo>
                <a:lnTo>
                  <a:pt x="1900" y="1030"/>
                </a:lnTo>
                <a:lnTo>
                  <a:pt x="1869" y="986"/>
                </a:lnTo>
                <a:lnTo>
                  <a:pt x="1823" y="932"/>
                </a:lnTo>
                <a:lnTo>
                  <a:pt x="1770" y="887"/>
                </a:lnTo>
                <a:lnTo>
                  <a:pt x="1716" y="849"/>
                </a:lnTo>
                <a:lnTo>
                  <a:pt x="1657" y="817"/>
                </a:lnTo>
                <a:lnTo>
                  <a:pt x="1595" y="792"/>
                </a:lnTo>
                <a:lnTo>
                  <a:pt x="1531" y="774"/>
                </a:lnTo>
                <a:lnTo>
                  <a:pt x="1464" y="761"/>
                </a:lnTo>
                <a:lnTo>
                  <a:pt x="1396" y="756"/>
                </a:lnTo>
                <a:lnTo>
                  <a:pt x="1330" y="757"/>
                </a:lnTo>
                <a:lnTo>
                  <a:pt x="1261" y="764"/>
                </a:lnTo>
                <a:lnTo>
                  <a:pt x="1195" y="777"/>
                </a:lnTo>
                <a:lnTo>
                  <a:pt x="1128" y="796"/>
                </a:lnTo>
                <a:lnTo>
                  <a:pt x="1065" y="821"/>
                </a:lnTo>
                <a:lnTo>
                  <a:pt x="1004" y="851"/>
                </a:lnTo>
                <a:lnTo>
                  <a:pt x="947" y="888"/>
                </a:lnTo>
                <a:lnTo>
                  <a:pt x="904" y="923"/>
                </a:lnTo>
                <a:lnTo>
                  <a:pt x="912" y="914"/>
                </a:lnTo>
                <a:lnTo>
                  <a:pt x="961" y="846"/>
                </a:lnTo>
                <a:lnTo>
                  <a:pt x="1003" y="782"/>
                </a:lnTo>
                <a:lnTo>
                  <a:pt x="1036" y="717"/>
                </a:lnTo>
                <a:lnTo>
                  <a:pt x="1063" y="656"/>
                </a:lnTo>
                <a:lnTo>
                  <a:pt x="1083" y="596"/>
                </a:lnTo>
                <a:lnTo>
                  <a:pt x="1096" y="537"/>
                </a:lnTo>
                <a:lnTo>
                  <a:pt x="1104" y="483"/>
                </a:lnTo>
                <a:lnTo>
                  <a:pt x="1105" y="429"/>
                </a:lnTo>
                <a:lnTo>
                  <a:pt x="1102" y="379"/>
                </a:lnTo>
                <a:lnTo>
                  <a:pt x="1096" y="330"/>
                </a:lnTo>
                <a:lnTo>
                  <a:pt x="1085" y="287"/>
                </a:lnTo>
                <a:lnTo>
                  <a:pt x="1070" y="246"/>
                </a:lnTo>
                <a:lnTo>
                  <a:pt x="1052" y="208"/>
                </a:lnTo>
                <a:lnTo>
                  <a:pt x="1033" y="174"/>
                </a:lnTo>
                <a:lnTo>
                  <a:pt x="1010" y="144"/>
                </a:lnTo>
                <a:lnTo>
                  <a:pt x="988" y="119"/>
                </a:lnTo>
                <a:lnTo>
                  <a:pt x="950" y="85"/>
                </a:lnTo>
                <a:lnTo>
                  <a:pt x="908" y="55"/>
                </a:lnTo>
                <a:lnTo>
                  <a:pt x="863" y="32"/>
                </a:lnTo>
                <a:lnTo>
                  <a:pt x="816" y="14"/>
                </a:lnTo>
                <a:lnTo>
                  <a:pt x="766" y="4"/>
                </a:lnTo>
                <a:lnTo>
                  <a:pt x="715" y="0"/>
                </a:lnTo>
                <a:lnTo>
                  <a:pt x="666" y="1"/>
                </a:lnTo>
                <a:lnTo>
                  <a:pt x="615" y="12"/>
                </a:lnTo>
                <a:lnTo>
                  <a:pt x="568" y="27"/>
                </a:lnTo>
                <a:lnTo>
                  <a:pt x="523" y="50"/>
                </a:lnTo>
                <a:lnTo>
                  <a:pt x="487" y="74"/>
                </a:lnTo>
                <a:lnTo>
                  <a:pt x="455" y="101"/>
                </a:lnTo>
                <a:lnTo>
                  <a:pt x="426" y="133"/>
                </a:lnTo>
                <a:lnTo>
                  <a:pt x="401" y="167"/>
                </a:lnTo>
                <a:lnTo>
                  <a:pt x="382" y="204"/>
                </a:lnTo>
                <a:lnTo>
                  <a:pt x="367" y="243"/>
                </a:lnTo>
                <a:lnTo>
                  <a:pt x="357" y="283"/>
                </a:lnTo>
                <a:lnTo>
                  <a:pt x="351" y="325"/>
                </a:lnTo>
                <a:lnTo>
                  <a:pt x="352" y="367"/>
                </a:lnTo>
                <a:lnTo>
                  <a:pt x="358" y="409"/>
                </a:lnTo>
                <a:lnTo>
                  <a:pt x="372" y="447"/>
                </a:lnTo>
                <a:lnTo>
                  <a:pt x="392" y="486"/>
                </a:lnTo>
                <a:lnTo>
                  <a:pt x="416" y="518"/>
                </a:lnTo>
                <a:lnTo>
                  <a:pt x="444" y="544"/>
                </a:lnTo>
                <a:lnTo>
                  <a:pt x="476" y="565"/>
                </a:lnTo>
                <a:lnTo>
                  <a:pt x="513" y="582"/>
                </a:lnTo>
                <a:lnTo>
                  <a:pt x="551" y="592"/>
                </a:lnTo>
                <a:lnTo>
                  <a:pt x="589" y="599"/>
                </a:lnTo>
                <a:lnTo>
                  <a:pt x="628" y="600"/>
                </a:lnTo>
                <a:lnTo>
                  <a:pt x="666" y="594"/>
                </a:lnTo>
                <a:lnTo>
                  <a:pt x="700" y="584"/>
                </a:lnTo>
                <a:lnTo>
                  <a:pt x="700" y="584"/>
                </a:lnTo>
                <a:lnTo>
                  <a:pt x="684" y="606"/>
                </a:lnTo>
                <a:lnTo>
                  <a:pt x="671" y="628"/>
                </a:lnTo>
                <a:lnTo>
                  <a:pt x="663" y="652"/>
                </a:lnTo>
                <a:lnTo>
                  <a:pt x="661" y="679"/>
                </a:lnTo>
                <a:lnTo>
                  <a:pt x="663" y="703"/>
                </a:lnTo>
                <a:lnTo>
                  <a:pt x="670" y="729"/>
                </a:lnTo>
                <a:lnTo>
                  <a:pt x="674" y="734"/>
                </a:lnTo>
                <a:lnTo>
                  <a:pt x="679" y="750"/>
                </a:lnTo>
                <a:lnTo>
                  <a:pt x="693" y="768"/>
                </a:lnTo>
                <a:lnTo>
                  <a:pt x="710" y="784"/>
                </a:lnTo>
                <a:lnTo>
                  <a:pt x="731" y="796"/>
                </a:lnTo>
                <a:lnTo>
                  <a:pt x="754" y="800"/>
                </a:lnTo>
                <a:lnTo>
                  <a:pt x="743" y="803"/>
                </a:lnTo>
                <a:lnTo>
                  <a:pt x="727" y="814"/>
                </a:lnTo>
                <a:lnTo>
                  <a:pt x="714" y="828"/>
                </a:lnTo>
                <a:lnTo>
                  <a:pt x="707" y="848"/>
                </a:lnTo>
                <a:lnTo>
                  <a:pt x="702" y="866"/>
                </a:lnTo>
                <a:lnTo>
                  <a:pt x="706" y="885"/>
                </a:lnTo>
                <a:lnTo>
                  <a:pt x="717" y="902"/>
                </a:lnTo>
                <a:lnTo>
                  <a:pt x="729" y="912"/>
                </a:lnTo>
                <a:lnTo>
                  <a:pt x="746" y="917"/>
                </a:lnTo>
                <a:lnTo>
                  <a:pt x="761" y="915"/>
                </a:lnTo>
                <a:lnTo>
                  <a:pt x="776" y="912"/>
                </a:lnTo>
                <a:lnTo>
                  <a:pt x="788" y="901"/>
                </a:lnTo>
                <a:lnTo>
                  <a:pt x="796" y="887"/>
                </a:lnTo>
                <a:lnTo>
                  <a:pt x="798" y="871"/>
                </a:lnTo>
                <a:lnTo>
                  <a:pt x="789" y="855"/>
                </a:lnTo>
                <a:lnTo>
                  <a:pt x="776" y="847"/>
                </a:lnTo>
                <a:lnTo>
                  <a:pt x="775" y="847"/>
                </a:lnTo>
                <a:lnTo>
                  <a:pt x="788" y="854"/>
                </a:lnTo>
                <a:lnTo>
                  <a:pt x="795" y="867"/>
                </a:lnTo>
                <a:lnTo>
                  <a:pt x="795" y="883"/>
                </a:lnTo>
                <a:lnTo>
                  <a:pt x="790" y="897"/>
                </a:lnTo>
                <a:lnTo>
                  <a:pt x="779" y="908"/>
                </a:lnTo>
                <a:lnTo>
                  <a:pt x="765" y="914"/>
                </a:lnTo>
                <a:lnTo>
                  <a:pt x="752" y="916"/>
                </a:lnTo>
                <a:lnTo>
                  <a:pt x="735" y="913"/>
                </a:lnTo>
                <a:lnTo>
                  <a:pt x="721" y="904"/>
                </a:lnTo>
                <a:lnTo>
                  <a:pt x="710" y="889"/>
                </a:lnTo>
                <a:lnTo>
                  <a:pt x="705" y="872"/>
                </a:lnTo>
                <a:lnTo>
                  <a:pt x="705" y="855"/>
                </a:lnTo>
                <a:lnTo>
                  <a:pt x="712" y="838"/>
                </a:lnTo>
                <a:lnTo>
                  <a:pt x="722" y="823"/>
                </a:lnTo>
                <a:lnTo>
                  <a:pt x="740" y="807"/>
                </a:lnTo>
                <a:lnTo>
                  <a:pt x="761" y="800"/>
                </a:lnTo>
                <a:lnTo>
                  <a:pt x="785" y="801"/>
                </a:lnTo>
                <a:lnTo>
                  <a:pt x="806" y="807"/>
                </a:lnTo>
                <a:lnTo>
                  <a:pt x="818" y="815"/>
                </a:lnTo>
                <a:lnTo>
                  <a:pt x="827" y="828"/>
                </a:lnTo>
                <a:lnTo>
                  <a:pt x="837" y="841"/>
                </a:lnTo>
                <a:lnTo>
                  <a:pt x="844" y="861"/>
                </a:lnTo>
                <a:lnTo>
                  <a:pt x="848" y="882"/>
                </a:lnTo>
                <a:lnTo>
                  <a:pt x="846" y="907"/>
                </a:lnTo>
                <a:lnTo>
                  <a:pt x="841" y="934"/>
                </a:lnTo>
                <a:lnTo>
                  <a:pt x="830" y="963"/>
                </a:lnTo>
                <a:lnTo>
                  <a:pt x="823" y="975"/>
                </a:lnTo>
                <a:lnTo>
                  <a:pt x="794" y="1012"/>
                </a:lnTo>
                <a:lnTo>
                  <a:pt x="762" y="1055"/>
                </a:lnTo>
                <a:lnTo>
                  <a:pt x="736" y="1097"/>
                </a:lnTo>
                <a:lnTo>
                  <a:pt x="717" y="1137"/>
                </a:lnTo>
                <a:lnTo>
                  <a:pt x="716" y="1139"/>
                </a:lnTo>
                <a:lnTo>
                  <a:pt x="699" y="1169"/>
                </a:lnTo>
                <a:lnTo>
                  <a:pt x="667" y="1238"/>
                </a:lnTo>
                <a:lnTo>
                  <a:pt x="641" y="1311"/>
                </a:lnTo>
                <a:lnTo>
                  <a:pt x="622" y="1387"/>
                </a:lnTo>
                <a:lnTo>
                  <a:pt x="617" y="1424"/>
                </a:lnTo>
                <a:lnTo>
                  <a:pt x="615" y="1421"/>
                </a:lnTo>
                <a:lnTo>
                  <a:pt x="580" y="1380"/>
                </a:lnTo>
                <a:lnTo>
                  <a:pt x="582" y="1367"/>
                </a:lnTo>
                <a:lnTo>
                  <a:pt x="593" y="1311"/>
                </a:lnTo>
                <a:lnTo>
                  <a:pt x="601" y="1259"/>
                </a:lnTo>
                <a:lnTo>
                  <a:pt x="608" y="1207"/>
                </a:lnTo>
                <a:lnTo>
                  <a:pt x="608" y="1155"/>
                </a:lnTo>
                <a:lnTo>
                  <a:pt x="605" y="1102"/>
                </a:lnTo>
                <a:lnTo>
                  <a:pt x="594" y="1051"/>
                </a:lnTo>
                <a:lnTo>
                  <a:pt x="582" y="1009"/>
                </a:lnTo>
                <a:lnTo>
                  <a:pt x="560" y="967"/>
                </a:lnTo>
                <a:lnTo>
                  <a:pt x="531" y="928"/>
                </a:lnTo>
                <a:lnTo>
                  <a:pt x="497" y="898"/>
                </a:lnTo>
                <a:lnTo>
                  <a:pt x="466" y="883"/>
                </a:lnTo>
                <a:lnTo>
                  <a:pt x="434" y="874"/>
                </a:lnTo>
                <a:lnTo>
                  <a:pt x="402" y="871"/>
                </a:lnTo>
                <a:lnTo>
                  <a:pt x="368" y="876"/>
                </a:lnTo>
                <a:lnTo>
                  <a:pt x="335" y="886"/>
                </a:lnTo>
                <a:lnTo>
                  <a:pt x="309" y="899"/>
                </a:lnTo>
                <a:lnTo>
                  <a:pt x="289" y="916"/>
                </a:lnTo>
                <a:lnTo>
                  <a:pt x="284" y="892"/>
                </a:lnTo>
                <a:lnTo>
                  <a:pt x="281" y="880"/>
                </a:lnTo>
                <a:lnTo>
                  <a:pt x="289" y="872"/>
                </a:lnTo>
                <a:lnTo>
                  <a:pt x="295" y="866"/>
                </a:lnTo>
                <a:lnTo>
                  <a:pt x="305" y="854"/>
                </a:lnTo>
                <a:lnTo>
                  <a:pt x="323" y="838"/>
                </a:lnTo>
                <a:lnTo>
                  <a:pt x="349" y="821"/>
                </a:lnTo>
                <a:lnTo>
                  <a:pt x="383" y="806"/>
                </a:lnTo>
                <a:lnTo>
                  <a:pt x="383" y="813"/>
                </a:lnTo>
                <a:lnTo>
                  <a:pt x="384" y="823"/>
                </a:lnTo>
                <a:lnTo>
                  <a:pt x="392" y="834"/>
                </a:lnTo>
                <a:lnTo>
                  <a:pt x="401" y="843"/>
                </a:lnTo>
                <a:lnTo>
                  <a:pt x="412" y="848"/>
                </a:lnTo>
                <a:lnTo>
                  <a:pt x="432" y="854"/>
                </a:lnTo>
                <a:lnTo>
                  <a:pt x="451" y="855"/>
                </a:lnTo>
                <a:lnTo>
                  <a:pt x="459" y="854"/>
                </a:lnTo>
                <a:lnTo>
                  <a:pt x="476" y="853"/>
                </a:lnTo>
                <a:lnTo>
                  <a:pt x="501" y="853"/>
                </a:lnTo>
                <a:lnTo>
                  <a:pt x="529" y="859"/>
                </a:lnTo>
                <a:lnTo>
                  <a:pt x="561" y="871"/>
                </a:lnTo>
                <a:lnTo>
                  <a:pt x="594" y="891"/>
                </a:lnTo>
                <a:lnTo>
                  <a:pt x="627" y="917"/>
                </a:lnTo>
                <a:lnTo>
                  <a:pt x="655" y="949"/>
                </a:lnTo>
                <a:lnTo>
                  <a:pt x="679" y="985"/>
                </a:lnTo>
                <a:lnTo>
                  <a:pt x="696" y="1024"/>
                </a:lnTo>
                <a:lnTo>
                  <a:pt x="708" y="1062"/>
                </a:lnTo>
                <a:lnTo>
                  <a:pt x="710" y="1100"/>
                </a:lnTo>
                <a:lnTo>
                  <a:pt x="707" y="1125"/>
                </a:lnTo>
                <a:lnTo>
                  <a:pt x="702" y="1148"/>
                </a:lnTo>
                <a:lnTo>
                  <a:pt x="697" y="1164"/>
                </a:lnTo>
                <a:lnTo>
                  <a:pt x="693" y="1175"/>
                </a:lnTo>
                <a:lnTo>
                  <a:pt x="700" y="1166"/>
                </a:lnTo>
                <a:lnTo>
                  <a:pt x="708" y="1149"/>
                </a:lnTo>
                <a:lnTo>
                  <a:pt x="718" y="1127"/>
                </a:lnTo>
                <a:lnTo>
                  <a:pt x="726" y="1099"/>
                </a:lnTo>
                <a:lnTo>
                  <a:pt x="730" y="1067"/>
                </a:lnTo>
                <a:lnTo>
                  <a:pt x="732" y="1030"/>
                </a:lnTo>
                <a:lnTo>
                  <a:pt x="727" y="993"/>
                </a:lnTo>
                <a:lnTo>
                  <a:pt x="716" y="955"/>
                </a:lnTo>
                <a:lnTo>
                  <a:pt x="702" y="917"/>
                </a:lnTo>
                <a:lnTo>
                  <a:pt x="685" y="885"/>
                </a:lnTo>
                <a:lnTo>
                  <a:pt x="663" y="856"/>
                </a:lnTo>
                <a:lnTo>
                  <a:pt x="642" y="830"/>
                </a:lnTo>
                <a:lnTo>
                  <a:pt x="616" y="803"/>
                </a:lnTo>
                <a:lnTo>
                  <a:pt x="586" y="777"/>
                </a:lnTo>
                <a:lnTo>
                  <a:pt x="550" y="755"/>
                </a:lnTo>
                <a:lnTo>
                  <a:pt x="510" y="739"/>
                </a:lnTo>
                <a:lnTo>
                  <a:pt x="473" y="727"/>
                </a:lnTo>
                <a:lnTo>
                  <a:pt x="432" y="722"/>
                </a:lnTo>
                <a:lnTo>
                  <a:pt x="391" y="719"/>
                </a:lnTo>
                <a:lnTo>
                  <a:pt x="355" y="723"/>
                </a:lnTo>
                <a:lnTo>
                  <a:pt x="319" y="732"/>
                </a:lnTo>
                <a:lnTo>
                  <a:pt x="292" y="741"/>
                </a:lnTo>
                <a:lnTo>
                  <a:pt x="268" y="753"/>
                </a:lnTo>
                <a:lnTo>
                  <a:pt x="254" y="763"/>
                </a:lnTo>
                <a:lnTo>
                  <a:pt x="239" y="711"/>
                </a:lnTo>
                <a:lnTo>
                  <a:pt x="220" y="656"/>
                </a:lnTo>
                <a:lnTo>
                  <a:pt x="197" y="604"/>
                </a:lnTo>
                <a:lnTo>
                  <a:pt x="170" y="556"/>
                </a:lnTo>
                <a:lnTo>
                  <a:pt x="138" y="511"/>
                </a:lnTo>
                <a:lnTo>
                  <a:pt x="100" y="473"/>
                </a:lnTo>
                <a:lnTo>
                  <a:pt x="58" y="438"/>
                </a:lnTo>
                <a:lnTo>
                  <a:pt x="20" y="413"/>
                </a:lnTo>
                <a:lnTo>
                  <a:pt x="0" y="405"/>
                </a:lnTo>
                <a:lnTo>
                  <a:pt x="0" y="417"/>
                </a:lnTo>
                <a:lnTo>
                  <a:pt x="15" y="424"/>
                </a:lnTo>
                <a:lnTo>
                  <a:pt x="51" y="447"/>
                </a:lnTo>
                <a:lnTo>
                  <a:pt x="92" y="482"/>
                </a:lnTo>
                <a:lnTo>
                  <a:pt x="126" y="521"/>
                </a:lnTo>
                <a:lnTo>
                  <a:pt x="157" y="562"/>
                </a:lnTo>
                <a:lnTo>
                  <a:pt x="182" y="611"/>
                </a:lnTo>
                <a:lnTo>
                  <a:pt x="203" y="662"/>
                </a:lnTo>
                <a:lnTo>
                  <a:pt x="220" y="717"/>
                </a:lnTo>
                <a:lnTo>
                  <a:pt x="236" y="774"/>
                </a:lnTo>
                <a:lnTo>
                  <a:pt x="236" y="778"/>
                </a:lnTo>
                <a:lnTo>
                  <a:pt x="235" y="779"/>
                </a:lnTo>
                <a:lnTo>
                  <a:pt x="225" y="789"/>
                </a:lnTo>
                <a:lnTo>
                  <a:pt x="218" y="796"/>
                </a:lnTo>
                <a:lnTo>
                  <a:pt x="205" y="817"/>
                </a:lnTo>
                <a:lnTo>
                  <a:pt x="197" y="837"/>
                </a:lnTo>
                <a:lnTo>
                  <a:pt x="196" y="857"/>
                </a:lnTo>
                <a:lnTo>
                  <a:pt x="199" y="875"/>
                </a:lnTo>
                <a:lnTo>
                  <a:pt x="209" y="888"/>
                </a:lnTo>
                <a:lnTo>
                  <a:pt x="218" y="897"/>
                </a:lnTo>
                <a:lnTo>
                  <a:pt x="232" y="899"/>
                </a:lnTo>
                <a:lnTo>
                  <a:pt x="245" y="898"/>
                </a:lnTo>
                <a:lnTo>
                  <a:pt x="257" y="895"/>
                </a:lnTo>
                <a:lnTo>
                  <a:pt x="259" y="894"/>
                </a:lnTo>
                <a:lnTo>
                  <a:pt x="260" y="897"/>
                </a:lnTo>
                <a:lnTo>
                  <a:pt x="267" y="942"/>
                </a:lnTo>
                <a:lnTo>
                  <a:pt x="253" y="966"/>
                </a:lnTo>
                <a:lnTo>
                  <a:pt x="242" y="994"/>
                </a:lnTo>
                <a:lnTo>
                  <a:pt x="237" y="1022"/>
                </a:lnTo>
                <a:lnTo>
                  <a:pt x="236" y="1052"/>
                </a:lnTo>
                <a:lnTo>
                  <a:pt x="240" y="1080"/>
                </a:lnTo>
                <a:lnTo>
                  <a:pt x="248" y="1108"/>
                </a:lnTo>
                <a:lnTo>
                  <a:pt x="263" y="1133"/>
                </a:lnTo>
                <a:lnTo>
                  <a:pt x="282" y="1155"/>
                </a:lnTo>
                <a:lnTo>
                  <a:pt x="305" y="1172"/>
                </a:lnTo>
                <a:lnTo>
                  <a:pt x="310" y="1203"/>
                </a:lnTo>
                <a:lnTo>
                  <a:pt x="272" y="1194"/>
                </a:lnTo>
                <a:lnTo>
                  <a:pt x="223" y="1186"/>
                </a:lnTo>
                <a:lnTo>
                  <a:pt x="175" y="1184"/>
                </a:lnTo>
                <a:lnTo>
                  <a:pt x="130" y="1187"/>
                </a:lnTo>
                <a:lnTo>
                  <a:pt x="79" y="1200"/>
                </a:lnTo>
                <a:lnTo>
                  <a:pt x="32" y="1221"/>
                </a:lnTo>
                <a:lnTo>
                  <a:pt x="0" y="1242"/>
                </a:lnTo>
                <a:lnTo>
                  <a:pt x="0" y="1264"/>
                </a:lnTo>
                <a:lnTo>
                  <a:pt x="31" y="1241"/>
                </a:lnTo>
                <a:lnTo>
                  <a:pt x="78" y="1217"/>
                </a:lnTo>
                <a:lnTo>
                  <a:pt x="127" y="1199"/>
                </a:lnTo>
                <a:lnTo>
                  <a:pt x="171" y="1193"/>
                </a:lnTo>
                <a:lnTo>
                  <a:pt x="217" y="1195"/>
                </a:lnTo>
                <a:lnTo>
                  <a:pt x="264" y="1201"/>
                </a:lnTo>
                <a:lnTo>
                  <a:pt x="310" y="1213"/>
                </a:lnTo>
                <a:lnTo>
                  <a:pt x="312" y="1214"/>
                </a:lnTo>
                <a:lnTo>
                  <a:pt x="313" y="1225"/>
                </a:lnTo>
                <a:lnTo>
                  <a:pt x="330" y="1291"/>
                </a:lnTo>
                <a:lnTo>
                  <a:pt x="348" y="1355"/>
                </a:lnTo>
                <a:lnTo>
                  <a:pt x="372" y="1435"/>
                </a:lnTo>
                <a:lnTo>
                  <a:pt x="398" y="1519"/>
                </a:lnTo>
                <a:lnTo>
                  <a:pt x="407" y="1541"/>
                </a:lnTo>
                <a:lnTo>
                  <a:pt x="445" y="1541"/>
                </a:lnTo>
                <a:lnTo>
                  <a:pt x="441" y="1532"/>
                </a:lnTo>
                <a:lnTo>
                  <a:pt x="411" y="1439"/>
                </a:lnTo>
                <a:lnTo>
                  <a:pt x="382" y="1344"/>
                </a:lnTo>
                <a:lnTo>
                  <a:pt x="363" y="1282"/>
                </a:lnTo>
                <a:lnTo>
                  <a:pt x="350" y="1229"/>
                </a:lnTo>
                <a:lnTo>
                  <a:pt x="353" y="1230"/>
                </a:lnTo>
                <a:lnTo>
                  <a:pt x="394" y="1251"/>
                </a:lnTo>
                <a:lnTo>
                  <a:pt x="430" y="1275"/>
                </a:lnTo>
                <a:lnTo>
                  <a:pt x="469" y="1303"/>
                </a:lnTo>
                <a:lnTo>
                  <a:pt x="505" y="1337"/>
                </a:lnTo>
                <a:lnTo>
                  <a:pt x="537" y="1373"/>
                </a:lnTo>
                <a:lnTo>
                  <a:pt x="552" y="1391"/>
                </a:lnTo>
                <a:lnTo>
                  <a:pt x="545" y="1443"/>
                </a:lnTo>
                <a:lnTo>
                  <a:pt x="541" y="1502"/>
                </a:lnTo>
                <a:lnTo>
                  <a:pt x="540" y="1541"/>
                </a:lnTo>
                <a:lnTo>
                  <a:pt x="561" y="1541"/>
                </a:lnTo>
                <a:lnTo>
                  <a:pt x="565" y="1482"/>
                </a:lnTo>
                <a:lnTo>
                  <a:pt x="572" y="1422"/>
                </a:lnTo>
                <a:lnTo>
                  <a:pt x="573" y="1420"/>
                </a:lnTo>
                <a:lnTo>
                  <a:pt x="595" y="1453"/>
                </a:lnTo>
                <a:lnTo>
                  <a:pt x="611" y="1479"/>
                </a:lnTo>
                <a:lnTo>
                  <a:pt x="607" y="1541"/>
                </a:lnTo>
                <a:lnTo>
                  <a:pt x="607" y="1541"/>
                </a:lnTo>
                <a:lnTo>
                  <a:pt x="640" y="1541"/>
                </a:lnTo>
                <a:lnTo>
                  <a:pt x="640" y="1532"/>
                </a:lnTo>
                <a:lnTo>
                  <a:pt x="645" y="1541"/>
                </a:lnTo>
                <a:lnTo>
                  <a:pt x="700" y="1541"/>
                </a:lnTo>
                <a:lnTo>
                  <a:pt x="686" y="1519"/>
                </a:lnTo>
                <a:lnTo>
                  <a:pt x="651" y="1468"/>
                </a:lnTo>
                <a:lnTo>
                  <a:pt x="645" y="1460"/>
                </a:lnTo>
                <a:lnTo>
                  <a:pt x="648" y="1421"/>
                </a:lnTo>
                <a:lnTo>
                  <a:pt x="661" y="1349"/>
                </a:lnTo>
                <a:lnTo>
                  <a:pt x="683" y="1282"/>
                </a:lnTo>
                <a:lnTo>
                  <a:pt x="711" y="1213"/>
                </a:lnTo>
                <a:lnTo>
                  <a:pt x="742" y="1149"/>
                </a:lnTo>
                <a:lnTo>
                  <a:pt x="781" y="1087"/>
                </a:lnTo>
                <a:lnTo>
                  <a:pt x="825" y="1032"/>
                </a:lnTo>
                <a:lnTo>
                  <a:pt x="876" y="980"/>
                </a:lnTo>
                <a:lnTo>
                  <a:pt x="932" y="934"/>
                </a:lnTo>
                <a:lnTo>
                  <a:pt x="992" y="892"/>
                </a:lnTo>
                <a:lnTo>
                  <a:pt x="1046" y="858"/>
                </a:lnTo>
                <a:lnTo>
                  <a:pt x="1103" y="831"/>
                </a:lnTo>
                <a:lnTo>
                  <a:pt x="1164" y="808"/>
                </a:lnTo>
                <a:lnTo>
                  <a:pt x="1224" y="793"/>
                </a:lnTo>
                <a:lnTo>
                  <a:pt x="1288" y="782"/>
                </a:lnTo>
                <a:lnTo>
                  <a:pt x="1352" y="777"/>
                </a:lnTo>
                <a:lnTo>
                  <a:pt x="1416" y="779"/>
                </a:lnTo>
                <a:lnTo>
                  <a:pt x="1478" y="786"/>
                </a:lnTo>
                <a:lnTo>
                  <a:pt x="1541" y="798"/>
                </a:lnTo>
                <a:lnTo>
                  <a:pt x="1600" y="817"/>
                </a:lnTo>
                <a:lnTo>
                  <a:pt x="1659" y="841"/>
                </a:lnTo>
                <a:lnTo>
                  <a:pt x="1714" y="871"/>
                </a:lnTo>
                <a:lnTo>
                  <a:pt x="1766" y="908"/>
                </a:lnTo>
                <a:lnTo>
                  <a:pt x="1813" y="949"/>
                </a:lnTo>
                <a:lnTo>
                  <a:pt x="1855" y="997"/>
                </a:lnTo>
                <a:lnTo>
                  <a:pt x="1893" y="1051"/>
                </a:lnTo>
                <a:lnTo>
                  <a:pt x="1917" y="1099"/>
                </a:lnTo>
                <a:lnTo>
                  <a:pt x="1935" y="1148"/>
                </a:lnTo>
                <a:lnTo>
                  <a:pt x="1939" y="1166"/>
                </a:lnTo>
                <a:lnTo>
                  <a:pt x="1926" y="1150"/>
                </a:lnTo>
                <a:lnTo>
                  <a:pt x="1910" y="1135"/>
                </a:lnTo>
                <a:lnTo>
                  <a:pt x="1897" y="1114"/>
                </a:lnTo>
                <a:lnTo>
                  <a:pt x="1861" y="1066"/>
                </a:lnTo>
                <a:lnTo>
                  <a:pt x="1821" y="1026"/>
                </a:lnTo>
                <a:lnTo>
                  <a:pt x="1777" y="990"/>
                </a:lnTo>
                <a:lnTo>
                  <a:pt x="1727" y="959"/>
                </a:lnTo>
                <a:lnTo>
                  <a:pt x="1675" y="933"/>
                </a:lnTo>
                <a:lnTo>
                  <a:pt x="1621" y="913"/>
                </a:lnTo>
                <a:lnTo>
                  <a:pt x="1563" y="900"/>
                </a:lnTo>
                <a:lnTo>
                  <a:pt x="1505" y="891"/>
                </a:lnTo>
                <a:lnTo>
                  <a:pt x="1446" y="889"/>
                </a:lnTo>
                <a:lnTo>
                  <a:pt x="1389" y="891"/>
                </a:lnTo>
                <a:lnTo>
                  <a:pt x="1329" y="900"/>
                </a:lnTo>
                <a:lnTo>
                  <a:pt x="1273" y="914"/>
                </a:lnTo>
                <a:lnTo>
                  <a:pt x="1218" y="934"/>
                </a:lnTo>
                <a:lnTo>
                  <a:pt x="1166" y="959"/>
                </a:lnTo>
                <a:lnTo>
                  <a:pt x="1107" y="993"/>
                </a:lnTo>
                <a:lnTo>
                  <a:pt x="1053" y="1034"/>
                </a:lnTo>
                <a:lnTo>
                  <a:pt x="1003" y="1079"/>
                </a:lnTo>
                <a:lnTo>
                  <a:pt x="959" y="1131"/>
                </a:lnTo>
                <a:lnTo>
                  <a:pt x="920" y="1187"/>
                </a:lnTo>
                <a:lnTo>
                  <a:pt x="887" y="1246"/>
                </a:lnTo>
                <a:lnTo>
                  <a:pt x="863" y="1308"/>
                </a:lnTo>
                <a:lnTo>
                  <a:pt x="843" y="1373"/>
                </a:lnTo>
                <a:lnTo>
                  <a:pt x="829" y="1439"/>
                </a:lnTo>
                <a:lnTo>
                  <a:pt x="823" y="1507"/>
                </a:lnTo>
                <a:lnTo>
                  <a:pt x="822" y="1541"/>
                </a:lnTo>
                <a:lnTo>
                  <a:pt x="848" y="1541"/>
                </a:lnTo>
                <a:lnTo>
                  <a:pt x="848" y="1533"/>
                </a:lnTo>
                <a:lnTo>
                  <a:pt x="851" y="1470"/>
                </a:lnTo>
                <a:lnTo>
                  <a:pt x="861" y="1407"/>
                </a:lnTo>
                <a:lnTo>
                  <a:pt x="876" y="1347"/>
                </a:lnTo>
                <a:lnTo>
                  <a:pt x="897" y="1288"/>
                </a:lnTo>
                <a:lnTo>
                  <a:pt x="925" y="1229"/>
                </a:lnTo>
                <a:lnTo>
                  <a:pt x="957" y="1175"/>
                </a:lnTo>
                <a:lnTo>
                  <a:pt x="993" y="1125"/>
                </a:lnTo>
                <a:lnTo>
                  <a:pt x="1037" y="1079"/>
                </a:lnTo>
                <a:lnTo>
                  <a:pt x="1084" y="1037"/>
                </a:lnTo>
                <a:lnTo>
                  <a:pt x="1134" y="1001"/>
                </a:lnTo>
                <a:lnTo>
                  <a:pt x="1190" y="971"/>
                </a:lnTo>
                <a:lnTo>
                  <a:pt x="1249" y="946"/>
                </a:lnTo>
                <a:lnTo>
                  <a:pt x="1305" y="926"/>
                </a:lnTo>
                <a:lnTo>
                  <a:pt x="1363" y="913"/>
                </a:lnTo>
                <a:lnTo>
                  <a:pt x="1421" y="907"/>
                </a:lnTo>
                <a:lnTo>
                  <a:pt x="1480" y="907"/>
                </a:lnTo>
                <a:lnTo>
                  <a:pt x="1539" y="913"/>
                </a:lnTo>
                <a:lnTo>
                  <a:pt x="1596" y="924"/>
                </a:lnTo>
                <a:lnTo>
                  <a:pt x="1653" y="942"/>
                </a:lnTo>
                <a:lnTo>
                  <a:pt x="1706" y="966"/>
                </a:lnTo>
                <a:lnTo>
                  <a:pt x="1756" y="996"/>
                </a:lnTo>
                <a:lnTo>
                  <a:pt x="1802" y="1030"/>
                </a:lnTo>
                <a:lnTo>
                  <a:pt x="1844" y="1071"/>
                </a:lnTo>
                <a:lnTo>
                  <a:pt x="1867" y="1099"/>
                </a:lnTo>
                <a:lnTo>
                  <a:pt x="1844" y="1081"/>
                </a:lnTo>
                <a:lnTo>
                  <a:pt x="1797" y="1053"/>
                </a:lnTo>
                <a:lnTo>
                  <a:pt x="1747" y="1031"/>
                </a:lnTo>
                <a:lnTo>
                  <a:pt x="1697" y="1014"/>
                </a:lnTo>
                <a:lnTo>
                  <a:pt x="1644" y="1002"/>
                </a:lnTo>
                <a:lnTo>
                  <a:pt x="1595" y="996"/>
                </a:lnTo>
                <a:lnTo>
                  <a:pt x="1547" y="996"/>
                </a:lnTo>
                <a:lnTo>
                  <a:pt x="1491" y="997"/>
                </a:lnTo>
                <a:lnTo>
                  <a:pt x="1433" y="1006"/>
                </a:lnTo>
                <a:lnTo>
                  <a:pt x="1377" y="1018"/>
                </a:lnTo>
                <a:lnTo>
                  <a:pt x="1326" y="1038"/>
                </a:lnTo>
                <a:lnTo>
                  <a:pt x="1278" y="1062"/>
                </a:lnTo>
                <a:lnTo>
                  <a:pt x="1235" y="1090"/>
                </a:lnTo>
                <a:lnTo>
                  <a:pt x="1193" y="1120"/>
                </a:lnTo>
                <a:lnTo>
                  <a:pt x="1161" y="1155"/>
                </a:lnTo>
                <a:lnTo>
                  <a:pt x="1134" y="1188"/>
                </a:lnTo>
                <a:lnTo>
                  <a:pt x="1113" y="1223"/>
                </a:lnTo>
                <a:lnTo>
                  <a:pt x="1098" y="1253"/>
                </a:lnTo>
                <a:lnTo>
                  <a:pt x="1088" y="1278"/>
                </a:lnTo>
                <a:lnTo>
                  <a:pt x="1086" y="1283"/>
                </a:lnTo>
                <a:lnTo>
                  <a:pt x="1074" y="1301"/>
                </a:lnTo>
                <a:lnTo>
                  <a:pt x="1048" y="1354"/>
                </a:lnTo>
                <a:lnTo>
                  <a:pt x="1029" y="1412"/>
                </a:lnTo>
                <a:lnTo>
                  <a:pt x="1014" y="1471"/>
                </a:lnTo>
                <a:lnTo>
                  <a:pt x="1007" y="1530"/>
                </a:lnTo>
                <a:lnTo>
                  <a:pt x="1007" y="1541"/>
                </a:lnTo>
                <a:lnTo>
                  <a:pt x="1019" y="1541"/>
                </a:lnTo>
                <a:lnTo>
                  <a:pt x="1022" y="1512"/>
                </a:lnTo>
                <a:lnTo>
                  <a:pt x="1034" y="1450"/>
                </a:lnTo>
                <a:lnTo>
                  <a:pt x="1052" y="1388"/>
                </a:lnTo>
                <a:lnTo>
                  <a:pt x="1078" y="1332"/>
                </a:lnTo>
                <a:lnTo>
                  <a:pt x="1109" y="1277"/>
                </a:lnTo>
                <a:lnTo>
                  <a:pt x="1148" y="1228"/>
                </a:lnTo>
                <a:lnTo>
                  <a:pt x="1192" y="1182"/>
                </a:lnTo>
                <a:lnTo>
                  <a:pt x="1232" y="1151"/>
                </a:lnTo>
                <a:lnTo>
                  <a:pt x="1280" y="1131"/>
                </a:lnTo>
                <a:lnTo>
                  <a:pt x="1334" y="1116"/>
                </a:lnTo>
                <a:lnTo>
                  <a:pt x="1389" y="1108"/>
                </a:lnTo>
                <a:lnTo>
                  <a:pt x="1445" y="1108"/>
                </a:lnTo>
                <a:lnTo>
                  <a:pt x="1498" y="1114"/>
                </a:lnTo>
                <a:lnTo>
                  <a:pt x="1548" y="1125"/>
                </a:lnTo>
                <a:lnTo>
                  <a:pt x="1594" y="1143"/>
                </a:lnTo>
                <a:lnTo>
                  <a:pt x="1634" y="1165"/>
                </a:lnTo>
                <a:lnTo>
                  <a:pt x="1661" y="1183"/>
                </a:lnTo>
                <a:lnTo>
                  <a:pt x="1681" y="1201"/>
                </a:lnTo>
                <a:lnTo>
                  <a:pt x="1698" y="1217"/>
                </a:lnTo>
                <a:lnTo>
                  <a:pt x="1709" y="1232"/>
                </a:lnTo>
                <a:lnTo>
                  <a:pt x="1719" y="1245"/>
                </a:lnTo>
                <a:lnTo>
                  <a:pt x="1723" y="1252"/>
                </a:lnTo>
                <a:lnTo>
                  <a:pt x="1744" y="1273"/>
                </a:lnTo>
                <a:lnTo>
                  <a:pt x="1773" y="1290"/>
                </a:lnTo>
                <a:lnTo>
                  <a:pt x="1792" y="1296"/>
                </a:lnTo>
                <a:lnTo>
                  <a:pt x="1814" y="1299"/>
                </a:lnTo>
                <a:lnTo>
                  <a:pt x="1833" y="1295"/>
                </a:lnTo>
                <a:lnTo>
                  <a:pt x="1838" y="1292"/>
                </a:lnTo>
                <a:lnTo>
                  <a:pt x="1847" y="1317"/>
                </a:lnTo>
                <a:lnTo>
                  <a:pt x="1855" y="1363"/>
                </a:lnTo>
                <a:lnTo>
                  <a:pt x="1859" y="1411"/>
                </a:lnTo>
                <a:lnTo>
                  <a:pt x="1857" y="1458"/>
                </a:lnTo>
                <a:lnTo>
                  <a:pt x="1845" y="1499"/>
                </a:lnTo>
                <a:lnTo>
                  <a:pt x="1829" y="1537"/>
                </a:lnTo>
                <a:lnTo>
                  <a:pt x="1826" y="1541"/>
                </a:lnTo>
                <a:lnTo>
                  <a:pt x="1843" y="1541"/>
                </a:lnTo>
                <a:lnTo>
                  <a:pt x="1843" y="1541"/>
                </a:lnTo>
                <a:lnTo>
                  <a:pt x="1858" y="1504"/>
                </a:lnTo>
                <a:lnTo>
                  <a:pt x="1869" y="1464"/>
                </a:lnTo>
                <a:lnTo>
                  <a:pt x="1873" y="1424"/>
                </a:lnTo>
                <a:lnTo>
                  <a:pt x="1871" y="1382"/>
                </a:lnTo>
                <a:lnTo>
                  <a:pt x="1865" y="1341"/>
                </a:lnTo>
                <a:lnTo>
                  <a:pt x="1854" y="1299"/>
                </a:lnTo>
                <a:lnTo>
                  <a:pt x="1848" y="1285"/>
                </a:lnTo>
                <a:lnTo>
                  <a:pt x="1849" y="1284"/>
                </a:lnTo>
                <a:lnTo>
                  <a:pt x="1857" y="1278"/>
                </a:lnTo>
                <a:lnTo>
                  <a:pt x="1867" y="1308"/>
                </a:lnTo>
                <a:lnTo>
                  <a:pt x="1877" y="1337"/>
                </a:lnTo>
                <a:lnTo>
                  <a:pt x="1883" y="1375"/>
                </a:lnTo>
                <a:lnTo>
                  <a:pt x="1884" y="1408"/>
                </a:lnTo>
                <a:lnTo>
                  <a:pt x="1882" y="1434"/>
                </a:lnTo>
                <a:lnTo>
                  <a:pt x="1881" y="1452"/>
                </a:lnTo>
                <a:lnTo>
                  <a:pt x="1878" y="1463"/>
                </a:lnTo>
                <a:lnTo>
                  <a:pt x="1876" y="1484"/>
                </a:lnTo>
                <a:lnTo>
                  <a:pt x="1879" y="1505"/>
                </a:lnTo>
                <a:lnTo>
                  <a:pt x="1884" y="1525"/>
                </a:lnTo>
                <a:lnTo>
                  <a:pt x="1889" y="1535"/>
                </a:lnTo>
                <a:lnTo>
                  <a:pt x="1869" y="1541"/>
                </a:lnTo>
                <a:lnTo>
                  <a:pt x="2012" y="1541"/>
                </a:lnTo>
                <a:lnTo>
                  <a:pt x="2013" y="1540"/>
                </a:lnTo>
                <a:lnTo>
                  <a:pt x="2014" y="1539"/>
                </a:lnTo>
                <a:lnTo>
                  <a:pt x="2021" y="1540"/>
                </a:lnTo>
                <a:lnTo>
                  <a:pt x="2020" y="1541"/>
                </a:lnTo>
                <a:lnTo>
                  <a:pt x="2063" y="1541"/>
                </a:lnTo>
                <a:lnTo>
                  <a:pt x="2059" y="1539"/>
                </a:lnTo>
                <a:lnTo>
                  <a:pt x="2038" y="1535"/>
                </a:lnTo>
                <a:lnTo>
                  <a:pt x="2045" y="1504"/>
                </a:lnTo>
                <a:lnTo>
                  <a:pt x="2067" y="1444"/>
                </a:lnTo>
                <a:lnTo>
                  <a:pt x="2089" y="1396"/>
                </a:lnTo>
                <a:lnTo>
                  <a:pt x="2117" y="1353"/>
                </a:lnTo>
                <a:lnTo>
                  <a:pt x="2151" y="1312"/>
                </a:lnTo>
                <a:lnTo>
                  <a:pt x="2188" y="1276"/>
                </a:lnTo>
                <a:lnTo>
                  <a:pt x="2231" y="1245"/>
                </a:lnTo>
                <a:lnTo>
                  <a:pt x="2279" y="1219"/>
                </a:lnTo>
                <a:lnTo>
                  <a:pt x="2326" y="1199"/>
                </a:lnTo>
                <a:lnTo>
                  <a:pt x="2375" y="1186"/>
                </a:lnTo>
                <a:lnTo>
                  <a:pt x="2427" y="1181"/>
                </a:lnTo>
                <a:lnTo>
                  <a:pt x="2479" y="1182"/>
                </a:lnTo>
                <a:lnTo>
                  <a:pt x="2531" y="1191"/>
                </a:lnTo>
                <a:lnTo>
                  <a:pt x="2582" y="1209"/>
                </a:lnTo>
                <a:lnTo>
                  <a:pt x="2621" y="1231"/>
                </a:lnTo>
                <a:lnTo>
                  <a:pt x="2656" y="1259"/>
                </a:lnTo>
                <a:lnTo>
                  <a:pt x="2688" y="1293"/>
                </a:lnTo>
                <a:lnTo>
                  <a:pt x="2714" y="1330"/>
                </a:lnTo>
                <a:lnTo>
                  <a:pt x="2734" y="1370"/>
                </a:lnTo>
                <a:lnTo>
                  <a:pt x="2749" y="1402"/>
                </a:lnTo>
                <a:lnTo>
                  <a:pt x="2729" y="1404"/>
                </a:lnTo>
                <a:lnTo>
                  <a:pt x="2692" y="1416"/>
                </a:lnTo>
                <a:lnTo>
                  <a:pt x="2659" y="1432"/>
                </a:lnTo>
                <a:lnTo>
                  <a:pt x="2627" y="1453"/>
                </a:lnTo>
                <a:lnTo>
                  <a:pt x="2616" y="1464"/>
                </a:lnTo>
                <a:lnTo>
                  <a:pt x="2607" y="1455"/>
                </a:lnTo>
                <a:lnTo>
                  <a:pt x="2588" y="1442"/>
                </a:lnTo>
                <a:lnTo>
                  <a:pt x="2556" y="1430"/>
                </a:lnTo>
                <a:lnTo>
                  <a:pt x="2521" y="1423"/>
                </a:lnTo>
                <a:lnTo>
                  <a:pt x="2484" y="1426"/>
                </a:lnTo>
                <a:lnTo>
                  <a:pt x="2452" y="1433"/>
                </a:lnTo>
                <a:lnTo>
                  <a:pt x="2425" y="1445"/>
                </a:lnTo>
                <a:lnTo>
                  <a:pt x="2402" y="1462"/>
                </a:lnTo>
                <a:lnTo>
                  <a:pt x="2396" y="1467"/>
                </a:lnTo>
                <a:lnTo>
                  <a:pt x="2395" y="1468"/>
                </a:lnTo>
                <a:lnTo>
                  <a:pt x="2393" y="1469"/>
                </a:lnTo>
                <a:lnTo>
                  <a:pt x="2393" y="1470"/>
                </a:lnTo>
                <a:lnTo>
                  <a:pt x="2393" y="1470"/>
                </a:lnTo>
                <a:lnTo>
                  <a:pt x="2392" y="1470"/>
                </a:lnTo>
                <a:lnTo>
                  <a:pt x="2381" y="1480"/>
                </a:lnTo>
                <a:lnTo>
                  <a:pt x="2360" y="1501"/>
                </a:lnTo>
                <a:lnTo>
                  <a:pt x="2345" y="1526"/>
                </a:lnTo>
                <a:lnTo>
                  <a:pt x="2339" y="1541"/>
                </a:lnTo>
                <a:lnTo>
                  <a:pt x="2365" y="1541"/>
                </a:lnTo>
                <a:lnTo>
                  <a:pt x="2383" y="1523"/>
                </a:lnTo>
                <a:lnTo>
                  <a:pt x="2407" y="1506"/>
                </a:lnTo>
                <a:lnTo>
                  <a:pt x="2436" y="1494"/>
                </a:lnTo>
                <a:lnTo>
                  <a:pt x="2461" y="1488"/>
                </a:lnTo>
                <a:lnTo>
                  <a:pt x="2482" y="1490"/>
                </a:lnTo>
                <a:lnTo>
                  <a:pt x="2497" y="1493"/>
                </a:lnTo>
                <a:lnTo>
                  <a:pt x="2503" y="1495"/>
                </a:lnTo>
                <a:lnTo>
                  <a:pt x="2510" y="1495"/>
                </a:lnTo>
                <a:lnTo>
                  <a:pt x="2518" y="1497"/>
                </a:lnTo>
                <a:lnTo>
                  <a:pt x="2525" y="1496"/>
                </a:lnTo>
                <a:lnTo>
                  <a:pt x="2530" y="1495"/>
                </a:lnTo>
                <a:lnTo>
                  <a:pt x="2536" y="1492"/>
                </a:lnTo>
                <a:lnTo>
                  <a:pt x="2540" y="1489"/>
                </a:lnTo>
                <a:lnTo>
                  <a:pt x="2544" y="1485"/>
                </a:lnTo>
                <a:lnTo>
                  <a:pt x="2545" y="1480"/>
                </a:lnTo>
                <a:lnTo>
                  <a:pt x="2545" y="1475"/>
                </a:lnTo>
                <a:lnTo>
                  <a:pt x="2555" y="1480"/>
                </a:lnTo>
                <a:lnTo>
                  <a:pt x="2562" y="1487"/>
                </a:lnTo>
                <a:lnTo>
                  <a:pt x="2577" y="1503"/>
                </a:lnTo>
                <a:lnTo>
                  <a:pt x="2578" y="1504"/>
                </a:lnTo>
                <a:lnTo>
                  <a:pt x="2575" y="1509"/>
                </a:lnTo>
                <a:lnTo>
                  <a:pt x="2556" y="1541"/>
                </a:lnTo>
                <a:lnTo>
                  <a:pt x="2566" y="1541"/>
                </a:lnTo>
                <a:lnTo>
                  <a:pt x="2569" y="1535"/>
                </a:lnTo>
                <a:lnTo>
                  <a:pt x="2584" y="1511"/>
                </a:lnTo>
                <a:lnTo>
                  <a:pt x="2586" y="1514"/>
                </a:lnTo>
                <a:lnTo>
                  <a:pt x="2588" y="1523"/>
                </a:lnTo>
                <a:lnTo>
                  <a:pt x="2594" y="1527"/>
                </a:lnTo>
                <a:lnTo>
                  <a:pt x="2598" y="1533"/>
                </a:lnTo>
                <a:lnTo>
                  <a:pt x="2604" y="1537"/>
                </a:lnTo>
                <a:lnTo>
                  <a:pt x="2608" y="1541"/>
                </a:lnTo>
                <a:lnTo>
                  <a:pt x="2609" y="1541"/>
                </a:lnTo>
                <a:lnTo>
                  <a:pt x="2627" y="1541"/>
                </a:lnTo>
                <a:close/>
                <a:moveTo>
                  <a:pt x="1160" y="1541"/>
                </a:moveTo>
                <a:lnTo>
                  <a:pt x="1166" y="1541"/>
                </a:lnTo>
                <a:lnTo>
                  <a:pt x="1160" y="1506"/>
                </a:lnTo>
                <a:lnTo>
                  <a:pt x="1159" y="1464"/>
                </a:lnTo>
                <a:lnTo>
                  <a:pt x="1169" y="1421"/>
                </a:lnTo>
                <a:lnTo>
                  <a:pt x="1184" y="1382"/>
                </a:lnTo>
                <a:lnTo>
                  <a:pt x="1205" y="1345"/>
                </a:lnTo>
                <a:lnTo>
                  <a:pt x="1233" y="1312"/>
                </a:lnTo>
                <a:lnTo>
                  <a:pt x="1265" y="1283"/>
                </a:lnTo>
                <a:lnTo>
                  <a:pt x="1301" y="1259"/>
                </a:lnTo>
                <a:lnTo>
                  <a:pt x="1340" y="1240"/>
                </a:lnTo>
                <a:lnTo>
                  <a:pt x="1378" y="1229"/>
                </a:lnTo>
                <a:lnTo>
                  <a:pt x="1376" y="1229"/>
                </a:lnTo>
                <a:lnTo>
                  <a:pt x="1333" y="1241"/>
                </a:lnTo>
                <a:lnTo>
                  <a:pt x="1293" y="1261"/>
                </a:lnTo>
                <a:lnTo>
                  <a:pt x="1256" y="1287"/>
                </a:lnTo>
                <a:lnTo>
                  <a:pt x="1224" y="1319"/>
                </a:lnTo>
                <a:lnTo>
                  <a:pt x="1196" y="1354"/>
                </a:lnTo>
                <a:lnTo>
                  <a:pt x="1176" y="1391"/>
                </a:lnTo>
                <a:lnTo>
                  <a:pt x="1161" y="1434"/>
                </a:lnTo>
                <a:lnTo>
                  <a:pt x="1154" y="1479"/>
                </a:lnTo>
                <a:lnTo>
                  <a:pt x="1157" y="1525"/>
                </a:lnTo>
                <a:lnTo>
                  <a:pt x="1160" y="1541"/>
                </a:lnTo>
                <a:close/>
                <a:moveTo>
                  <a:pt x="236" y="1541"/>
                </a:moveTo>
                <a:lnTo>
                  <a:pt x="247" y="1541"/>
                </a:lnTo>
                <a:lnTo>
                  <a:pt x="245" y="1540"/>
                </a:lnTo>
                <a:lnTo>
                  <a:pt x="188" y="1517"/>
                </a:lnTo>
                <a:lnTo>
                  <a:pt x="128" y="1500"/>
                </a:lnTo>
                <a:lnTo>
                  <a:pt x="66" y="1492"/>
                </a:lnTo>
                <a:lnTo>
                  <a:pt x="2" y="1494"/>
                </a:lnTo>
                <a:lnTo>
                  <a:pt x="0" y="1494"/>
                </a:lnTo>
                <a:lnTo>
                  <a:pt x="0" y="1502"/>
                </a:lnTo>
                <a:lnTo>
                  <a:pt x="36" y="1499"/>
                </a:lnTo>
                <a:lnTo>
                  <a:pt x="101" y="1504"/>
                </a:lnTo>
                <a:lnTo>
                  <a:pt x="164" y="1515"/>
                </a:lnTo>
                <a:lnTo>
                  <a:pt x="224" y="1536"/>
                </a:lnTo>
                <a:lnTo>
                  <a:pt x="236" y="15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2013/9/22</a:t>
            </a:fld>
            <a:endParaRPr 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及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1" name="组 1070"/>
          <p:cNvGrpSpPr/>
          <p:nvPr/>
        </p:nvGrpSpPr>
        <p:grpSpPr bwMode="black">
          <a:xfrm>
            <a:off x="6124573" y="4485956"/>
            <a:ext cx="6064251" cy="2372044"/>
            <a:chOff x="6365356" y="-1205716"/>
            <a:chExt cx="7248526" cy="2835275"/>
          </a:xfrm>
          <a:solidFill>
            <a:schemeClr val="bg1"/>
          </a:solidFill>
        </p:grpSpPr>
        <p:sp>
          <p:nvSpPr>
            <p:cNvPr id="1029" name="任意多边形 38"/>
            <p:cNvSpPr>
              <a:spLocks/>
            </p:cNvSpPr>
            <p:nvPr/>
          </p:nvSpPr>
          <p:spPr bwMode="black">
            <a:xfrm>
              <a:off x="12707419" y="353209"/>
              <a:ext cx="22225" cy="22225"/>
            </a:xfrm>
            <a:custGeom>
              <a:avLst/>
              <a:gdLst>
                <a:gd name="T0" fmla="*/ 4 w 14"/>
                <a:gd name="T1" fmla="*/ 3 h 14"/>
                <a:gd name="T2" fmla="*/ 0 w 14"/>
                <a:gd name="T3" fmla="*/ 0 h 14"/>
                <a:gd name="T4" fmla="*/ 7 w 14"/>
                <a:gd name="T5" fmla="*/ 5 h 14"/>
                <a:gd name="T6" fmla="*/ 14 w 14"/>
                <a:gd name="T7" fmla="*/ 14 h 14"/>
                <a:gd name="T8" fmla="*/ 4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4" y="3"/>
                  </a:moveTo>
                  <a:lnTo>
                    <a:pt x="0" y="0"/>
                  </a:lnTo>
                  <a:lnTo>
                    <a:pt x="7" y="5"/>
                  </a:lnTo>
                  <a:lnTo>
                    <a:pt x="14" y="14"/>
                  </a:ln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30" name="任意多边形 39"/>
            <p:cNvSpPr>
              <a:spLocks/>
            </p:cNvSpPr>
            <p:nvPr/>
          </p:nvSpPr>
          <p:spPr bwMode="black">
            <a:xfrm>
              <a:off x="11158019" y="1137434"/>
              <a:ext cx="603250" cy="487363"/>
            </a:xfrm>
            <a:custGeom>
              <a:avLst/>
              <a:gdLst>
                <a:gd name="T0" fmla="*/ 371 w 380"/>
                <a:gd name="T1" fmla="*/ 180 h 307"/>
                <a:gd name="T2" fmla="*/ 352 w 380"/>
                <a:gd name="T3" fmla="*/ 135 h 307"/>
                <a:gd name="T4" fmla="*/ 319 w 380"/>
                <a:gd name="T5" fmla="*/ 92 h 307"/>
                <a:gd name="T6" fmla="*/ 286 w 380"/>
                <a:gd name="T7" fmla="*/ 59 h 307"/>
                <a:gd name="T8" fmla="*/ 243 w 380"/>
                <a:gd name="T9" fmla="*/ 31 h 307"/>
                <a:gd name="T10" fmla="*/ 196 w 380"/>
                <a:gd name="T11" fmla="*/ 12 h 307"/>
                <a:gd name="T12" fmla="*/ 146 w 380"/>
                <a:gd name="T13" fmla="*/ 0 h 307"/>
                <a:gd name="T14" fmla="*/ 95 w 380"/>
                <a:gd name="T15" fmla="*/ 2 h 307"/>
                <a:gd name="T16" fmla="*/ 47 w 380"/>
                <a:gd name="T17" fmla="*/ 12 h 307"/>
                <a:gd name="T18" fmla="*/ 0 w 380"/>
                <a:gd name="T19" fmla="*/ 36 h 307"/>
                <a:gd name="T20" fmla="*/ 45 w 380"/>
                <a:gd name="T21" fmla="*/ 14 h 307"/>
                <a:gd name="T22" fmla="*/ 92 w 380"/>
                <a:gd name="T23" fmla="*/ 5 h 307"/>
                <a:gd name="T24" fmla="*/ 139 w 380"/>
                <a:gd name="T25" fmla="*/ 2 h 307"/>
                <a:gd name="T26" fmla="*/ 189 w 380"/>
                <a:gd name="T27" fmla="*/ 12 h 307"/>
                <a:gd name="T28" fmla="*/ 234 w 380"/>
                <a:gd name="T29" fmla="*/ 28 h 307"/>
                <a:gd name="T30" fmla="*/ 274 w 380"/>
                <a:gd name="T31" fmla="*/ 54 h 307"/>
                <a:gd name="T32" fmla="*/ 309 w 380"/>
                <a:gd name="T33" fmla="*/ 85 h 307"/>
                <a:gd name="T34" fmla="*/ 340 w 380"/>
                <a:gd name="T35" fmla="*/ 123 h 307"/>
                <a:gd name="T36" fmla="*/ 361 w 380"/>
                <a:gd name="T37" fmla="*/ 168 h 307"/>
                <a:gd name="T38" fmla="*/ 373 w 380"/>
                <a:gd name="T39" fmla="*/ 215 h 307"/>
                <a:gd name="T40" fmla="*/ 373 w 380"/>
                <a:gd name="T41" fmla="*/ 267 h 307"/>
                <a:gd name="T42" fmla="*/ 369 w 380"/>
                <a:gd name="T43" fmla="*/ 307 h 307"/>
                <a:gd name="T44" fmla="*/ 373 w 380"/>
                <a:gd name="T45" fmla="*/ 307 h 307"/>
                <a:gd name="T46" fmla="*/ 378 w 380"/>
                <a:gd name="T47" fmla="*/ 279 h 307"/>
                <a:gd name="T48" fmla="*/ 380 w 380"/>
                <a:gd name="T49" fmla="*/ 232 h 307"/>
                <a:gd name="T50" fmla="*/ 371 w 380"/>
                <a:gd name="T51" fmla="*/ 18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0" h="307">
                  <a:moveTo>
                    <a:pt x="371" y="180"/>
                  </a:moveTo>
                  <a:lnTo>
                    <a:pt x="352" y="135"/>
                  </a:lnTo>
                  <a:lnTo>
                    <a:pt x="319" y="92"/>
                  </a:lnTo>
                  <a:lnTo>
                    <a:pt x="286" y="59"/>
                  </a:lnTo>
                  <a:lnTo>
                    <a:pt x="243" y="31"/>
                  </a:lnTo>
                  <a:lnTo>
                    <a:pt x="196" y="12"/>
                  </a:lnTo>
                  <a:lnTo>
                    <a:pt x="146" y="0"/>
                  </a:lnTo>
                  <a:lnTo>
                    <a:pt x="95" y="2"/>
                  </a:lnTo>
                  <a:lnTo>
                    <a:pt x="47" y="12"/>
                  </a:lnTo>
                  <a:lnTo>
                    <a:pt x="0" y="36"/>
                  </a:lnTo>
                  <a:lnTo>
                    <a:pt x="45" y="14"/>
                  </a:lnTo>
                  <a:lnTo>
                    <a:pt x="92" y="5"/>
                  </a:lnTo>
                  <a:lnTo>
                    <a:pt x="139" y="2"/>
                  </a:lnTo>
                  <a:lnTo>
                    <a:pt x="189" y="12"/>
                  </a:lnTo>
                  <a:lnTo>
                    <a:pt x="234" y="28"/>
                  </a:lnTo>
                  <a:lnTo>
                    <a:pt x="274" y="54"/>
                  </a:lnTo>
                  <a:lnTo>
                    <a:pt x="309" y="85"/>
                  </a:lnTo>
                  <a:lnTo>
                    <a:pt x="340" y="123"/>
                  </a:lnTo>
                  <a:lnTo>
                    <a:pt x="361" y="168"/>
                  </a:lnTo>
                  <a:lnTo>
                    <a:pt x="373" y="215"/>
                  </a:lnTo>
                  <a:lnTo>
                    <a:pt x="373" y="267"/>
                  </a:lnTo>
                  <a:lnTo>
                    <a:pt x="369" y="307"/>
                  </a:lnTo>
                  <a:lnTo>
                    <a:pt x="373" y="307"/>
                  </a:lnTo>
                  <a:lnTo>
                    <a:pt x="378" y="279"/>
                  </a:lnTo>
                  <a:lnTo>
                    <a:pt x="380" y="232"/>
                  </a:lnTo>
                  <a:lnTo>
                    <a:pt x="371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31" name="任意多边形 40"/>
            <p:cNvSpPr>
              <a:spLocks/>
            </p:cNvSpPr>
            <p:nvPr/>
          </p:nvSpPr>
          <p:spPr bwMode="black">
            <a:xfrm>
              <a:off x="6651106" y="1205696"/>
              <a:ext cx="358775" cy="423863"/>
            </a:xfrm>
            <a:custGeom>
              <a:avLst/>
              <a:gdLst>
                <a:gd name="T0" fmla="*/ 222 w 226"/>
                <a:gd name="T1" fmla="*/ 0 h 267"/>
                <a:gd name="T2" fmla="*/ 212 w 226"/>
                <a:gd name="T3" fmla="*/ 2 h 267"/>
                <a:gd name="T4" fmla="*/ 196 w 226"/>
                <a:gd name="T5" fmla="*/ 2 h 267"/>
                <a:gd name="T6" fmla="*/ 174 w 226"/>
                <a:gd name="T7" fmla="*/ 9 h 267"/>
                <a:gd name="T8" fmla="*/ 151 w 226"/>
                <a:gd name="T9" fmla="*/ 18 h 267"/>
                <a:gd name="T10" fmla="*/ 118 w 226"/>
                <a:gd name="T11" fmla="*/ 40 h 267"/>
                <a:gd name="T12" fmla="*/ 87 w 226"/>
                <a:gd name="T13" fmla="*/ 68 h 267"/>
                <a:gd name="T14" fmla="*/ 56 w 226"/>
                <a:gd name="T15" fmla="*/ 101 h 267"/>
                <a:gd name="T16" fmla="*/ 33 w 226"/>
                <a:gd name="T17" fmla="*/ 141 h 267"/>
                <a:gd name="T18" fmla="*/ 16 w 226"/>
                <a:gd name="T19" fmla="*/ 186 h 267"/>
                <a:gd name="T20" fmla="*/ 4 w 226"/>
                <a:gd name="T21" fmla="*/ 233 h 267"/>
                <a:gd name="T22" fmla="*/ 0 w 226"/>
                <a:gd name="T23" fmla="*/ 267 h 267"/>
                <a:gd name="T24" fmla="*/ 80 w 226"/>
                <a:gd name="T25" fmla="*/ 267 h 267"/>
                <a:gd name="T26" fmla="*/ 75 w 226"/>
                <a:gd name="T27" fmla="*/ 233 h 267"/>
                <a:gd name="T28" fmla="*/ 75 w 226"/>
                <a:gd name="T29" fmla="*/ 196 h 267"/>
                <a:gd name="T30" fmla="*/ 82 w 226"/>
                <a:gd name="T31" fmla="*/ 156 h 267"/>
                <a:gd name="T32" fmla="*/ 94 w 226"/>
                <a:gd name="T33" fmla="*/ 118 h 267"/>
                <a:gd name="T34" fmla="*/ 113 w 226"/>
                <a:gd name="T35" fmla="*/ 82 h 267"/>
                <a:gd name="T36" fmla="*/ 134 w 226"/>
                <a:gd name="T37" fmla="*/ 54 h 267"/>
                <a:gd name="T38" fmla="*/ 158 w 226"/>
                <a:gd name="T39" fmla="*/ 33 h 267"/>
                <a:gd name="T40" fmla="*/ 179 w 226"/>
                <a:gd name="T41" fmla="*/ 18 h 267"/>
                <a:gd name="T42" fmla="*/ 198 w 226"/>
                <a:gd name="T43" fmla="*/ 9 h 267"/>
                <a:gd name="T44" fmla="*/ 212 w 226"/>
                <a:gd name="T45" fmla="*/ 2 h 267"/>
                <a:gd name="T46" fmla="*/ 224 w 226"/>
                <a:gd name="T47" fmla="*/ 2 h 267"/>
                <a:gd name="T48" fmla="*/ 226 w 226"/>
                <a:gd name="T49" fmla="*/ 0 h 267"/>
                <a:gd name="T50" fmla="*/ 222 w 226"/>
                <a:gd name="T51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6" h="267">
                  <a:moveTo>
                    <a:pt x="222" y="0"/>
                  </a:moveTo>
                  <a:lnTo>
                    <a:pt x="212" y="2"/>
                  </a:lnTo>
                  <a:lnTo>
                    <a:pt x="196" y="2"/>
                  </a:lnTo>
                  <a:lnTo>
                    <a:pt x="174" y="9"/>
                  </a:lnTo>
                  <a:lnTo>
                    <a:pt x="151" y="18"/>
                  </a:lnTo>
                  <a:lnTo>
                    <a:pt x="118" y="40"/>
                  </a:lnTo>
                  <a:lnTo>
                    <a:pt x="87" y="68"/>
                  </a:lnTo>
                  <a:lnTo>
                    <a:pt x="56" y="101"/>
                  </a:lnTo>
                  <a:lnTo>
                    <a:pt x="33" y="141"/>
                  </a:lnTo>
                  <a:lnTo>
                    <a:pt x="16" y="186"/>
                  </a:lnTo>
                  <a:lnTo>
                    <a:pt x="4" y="233"/>
                  </a:lnTo>
                  <a:lnTo>
                    <a:pt x="0" y="267"/>
                  </a:lnTo>
                  <a:lnTo>
                    <a:pt x="80" y="267"/>
                  </a:lnTo>
                  <a:lnTo>
                    <a:pt x="75" y="233"/>
                  </a:lnTo>
                  <a:lnTo>
                    <a:pt x="75" y="196"/>
                  </a:lnTo>
                  <a:lnTo>
                    <a:pt x="82" y="156"/>
                  </a:lnTo>
                  <a:lnTo>
                    <a:pt x="94" y="118"/>
                  </a:lnTo>
                  <a:lnTo>
                    <a:pt x="113" y="82"/>
                  </a:lnTo>
                  <a:lnTo>
                    <a:pt x="134" y="54"/>
                  </a:lnTo>
                  <a:lnTo>
                    <a:pt x="158" y="33"/>
                  </a:lnTo>
                  <a:lnTo>
                    <a:pt x="179" y="18"/>
                  </a:lnTo>
                  <a:lnTo>
                    <a:pt x="198" y="9"/>
                  </a:lnTo>
                  <a:lnTo>
                    <a:pt x="212" y="2"/>
                  </a:lnTo>
                  <a:lnTo>
                    <a:pt x="224" y="2"/>
                  </a:lnTo>
                  <a:lnTo>
                    <a:pt x="226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32" name="任意多边形 41"/>
            <p:cNvSpPr>
              <a:spLocks/>
            </p:cNvSpPr>
            <p:nvPr/>
          </p:nvSpPr>
          <p:spPr bwMode="black">
            <a:xfrm>
              <a:off x="10877031" y="1231096"/>
              <a:ext cx="581025" cy="393700"/>
            </a:xfrm>
            <a:custGeom>
              <a:avLst/>
              <a:gdLst>
                <a:gd name="T0" fmla="*/ 357 w 366"/>
                <a:gd name="T1" fmla="*/ 149 h 248"/>
                <a:gd name="T2" fmla="*/ 357 w 366"/>
                <a:gd name="T3" fmla="*/ 147 h 248"/>
                <a:gd name="T4" fmla="*/ 335 w 366"/>
                <a:gd name="T5" fmla="*/ 104 h 248"/>
                <a:gd name="T6" fmla="*/ 305 w 366"/>
                <a:gd name="T7" fmla="*/ 66 h 248"/>
                <a:gd name="T8" fmla="*/ 250 w 366"/>
                <a:gd name="T9" fmla="*/ 24 h 248"/>
                <a:gd name="T10" fmla="*/ 186 w 366"/>
                <a:gd name="T11" fmla="*/ 2 h 248"/>
                <a:gd name="T12" fmla="*/ 99 w 366"/>
                <a:gd name="T13" fmla="*/ 7 h 248"/>
                <a:gd name="T14" fmla="*/ 40 w 366"/>
                <a:gd name="T15" fmla="*/ 36 h 248"/>
                <a:gd name="T16" fmla="*/ 12 w 366"/>
                <a:gd name="T17" fmla="*/ 64 h 248"/>
                <a:gd name="T18" fmla="*/ 0 w 366"/>
                <a:gd name="T19" fmla="*/ 97 h 248"/>
                <a:gd name="T20" fmla="*/ 7 w 366"/>
                <a:gd name="T21" fmla="*/ 123 h 248"/>
                <a:gd name="T22" fmla="*/ 14 w 366"/>
                <a:gd name="T23" fmla="*/ 135 h 248"/>
                <a:gd name="T24" fmla="*/ 28 w 366"/>
                <a:gd name="T25" fmla="*/ 137 h 248"/>
                <a:gd name="T26" fmla="*/ 40 w 366"/>
                <a:gd name="T27" fmla="*/ 135 h 248"/>
                <a:gd name="T28" fmla="*/ 52 w 366"/>
                <a:gd name="T29" fmla="*/ 125 h 248"/>
                <a:gd name="T30" fmla="*/ 64 w 366"/>
                <a:gd name="T31" fmla="*/ 114 h 248"/>
                <a:gd name="T32" fmla="*/ 75 w 366"/>
                <a:gd name="T33" fmla="*/ 92 h 248"/>
                <a:gd name="T34" fmla="*/ 101 w 366"/>
                <a:gd name="T35" fmla="*/ 66 h 248"/>
                <a:gd name="T36" fmla="*/ 116 w 366"/>
                <a:gd name="T37" fmla="*/ 64 h 248"/>
                <a:gd name="T38" fmla="*/ 120 w 366"/>
                <a:gd name="T39" fmla="*/ 73 h 248"/>
                <a:gd name="T40" fmla="*/ 132 w 366"/>
                <a:gd name="T41" fmla="*/ 83 h 248"/>
                <a:gd name="T42" fmla="*/ 146 w 366"/>
                <a:gd name="T43" fmla="*/ 85 h 248"/>
                <a:gd name="T44" fmla="*/ 163 w 366"/>
                <a:gd name="T45" fmla="*/ 83 h 248"/>
                <a:gd name="T46" fmla="*/ 189 w 366"/>
                <a:gd name="T47" fmla="*/ 76 h 248"/>
                <a:gd name="T48" fmla="*/ 241 w 366"/>
                <a:gd name="T49" fmla="*/ 83 h 248"/>
                <a:gd name="T50" fmla="*/ 302 w 366"/>
                <a:gd name="T51" fmla="*/ 114 h 248"/>
                <a:gd name="T52" fmla="*/ 342 w 366"/>
                <a:gd name="T53" fmla="*/ 170 h 248"/>
                <a:gd name="T54" fmla="*/ 347 w 366"/>
                <a:gd name="T55" fmla="*/ 208 h 248"/>
                <a:gd name="T56" fmla="*/ 340 w 366"/>
                <a:gd name="T57" fmla="*/ 248 h 248"/>
                <a:gd name="T58" fmla="*/ 359 w 366"/>
                <a:gd name="T59" fmla="*/ 241 h 248"/>
                <a:gd name="T60" fmla="*/ 364 w 366"/>
                <a:gd name="T61" fmla="*/ 222 h 248"/>
                <a:gd name="T62" fmla="*/ 366 w 366"/>
                <a:gd name="T63" fmla="*/ 201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6" h="248">
                  <a:moveTo>
                    <a:pt x="364" y="175"/>
                  </a:moveTo>
                  <a:lnTo>
                    <a:pt x="357" y="149"/>
                  </a:lnTo>
                  <a:lnTo>
                    <a:pt x="357" y="149"/>
                  </a:lnTo>
                  <a:lnTo>
                    <a:pt x="357" y="147"/>
                  </a:lnTo>
                  <a:lnTo>
                    <a:pt x="345" y="116"/>
                  </a:lnTo>
                  <a:lnTo>
                    <a:pt x="335" y="104"/>
                  </a:lnTo>
                  <a:lnTo>
                    <a:pt x="326" y="90"/>
                  </a:lnTo>
                  <a:lnTo>
                    <a:pt x="305" y="66"/>
                  </a:lnTo>
                  <a:lnTo>
                    <a:pt x="279" y="45"/>
                  </a:lnTo>
                  <a:lnTo>
                    <a:pt x="250" y="24"/>
                  </a:lnTo>
                  <a:lnTo>
                    <a:pt x="220" y="12"/>
                  </a:lnTo>
                  <a:lnTo>
                    <a:pt x="186" y="2"/>
                  </a:lnTo>
                  <a:lnTo>
                    <a:pt x="142" y="0"/>
                  </a:lnTo>
                  <a:lnTo>
                    <a:pt x="99" y="7"/>
                  </a:lnTo>
                  <a:lnTo>
                    <a:pt x="64" y="21"/>
                  </a:lnTo>
                  <a:lnTo>
                    <a:pt x="40" y="36"/>
                  </a:lnTo>
                  <a:lnTo>
                    <a:pt x="26" y="52"/>
                  </a:lnTo>
                  <a:lnTo>
                    <a:pt x="12" y="64"/>
                  </a:lnTo>
                  <a:lnTo>
                    <a:pt x="9" y="73"/>
                  </a:lnTo>
                  <a:lnTo>
                    <a:pt x="0" y="97"/>
                  </a:lnTo>
                  <a:lnTo>
                    <a:pt x="5" y="116"/>
                  </a:lnTo>
                  <a:lnTo>
                    <a:pt x="7" y="123"/>
                  </a:lnTo>
                  <a:lnTo>
                    <a:pt x="12" y="130"/>
                  </a:lnTo>
                  <a:lnTo>
                    <a:pt x="14" y="135"/>
                  </a:lnTo>
                  <a:lnTo>
                    <a:pt x="23" y="137"/>
                  </a:lnTo>
                  <a:lnTo>
                    <a:pt x="28" y="137"/>
                  </a:lnTo>
                  <a:lnTo>
                    <a:pt x="35" y="137"/>
                  </a:lnTo>
                  <a:lnTo>
                    <a:pt x="40" y="135"/>
                  </a:lnTo>
                  <a:lnTo>
                    <a:pt x="45" y="130"/>
                  </a:lnTo>
                  <a:lnTo>
                    <a:pt x="52" y="125"/>
                  </a:lnTo>
                  <a:lnTo>
                    <a:pt x="59" y="121"/>
                  </a:lnTo>
                  <a:lnTo>
                    <a:pt x="64" y="114"/>
                  </a:lnTo>
                  <a:lnTo>
                    <a:pt x="66" y="106"/>
                  </a:lnTo>
                  <a:lnTo>
                    <a:pt x="75" y="92"/>
                  </a:lnTo>
                  <a:lnTo>
                    <a:pt x="92" y="73"/>
                  </a:lnTo>
                  <a:lnTo>
                    <a:pt x="101" y="66"/>
                  </a:lnTo>
                  <a:lnTo>
                    <a:pt x="113" y="59"/>
                  </a:lnTo>
                  <a:lnTo>
                    <a:pt x="116" y="64"/>
                  </a:lnTo>
                  <a:lnTo>
                    <a:pt x="116" y="71"/>
                  </a:lnTo>
                  <a:lnTo>
                    <a:pt x="120" y="73"/>
                  </a:lnTo>
                  <a:lnTo>
                    <a:pt x="125" y="78"/>
                  </a:lnTo>
                  <a:lnTo>
                    <a:pt x="132" y="83"/>
                  </a:lnTo>
                  <a:lnTo>
                    <a:pt x="139" y="85"/>
                  </a:lnTo>
                  <a:lnTo>
                    <a:pt x="146" y="85"/>
                  </a:lnTo>
                  <a:lnTo>
                    <a:pt x="153" y="85"/>
                  </a:lnTo>
                  <a:lnTo>
                    <a:pt x="163" y="83"/>
                  </a:lnTo>
                  <a:lnTo>
                    <a:pt x="170" y="80"/>
                  </a:lnTo>
                  <a:lnTo>
                    <a:pt x="189" y="76"/>
                  </a:lnTo>
                  <a:lnTo>
                    <a:pt x="212" y="76"/>
                  </a:lnTo>
                  <a:lnTo>
                    <a:pt x="241" y="83"/>
                  </a:lnTo>
                  <a:lnTo>
                    <a:pt x="272" y="97"/>
                  </a:lnTo>
                  <a:lnTo>
                    <a:pt x="302" y="114"/>
                  </a:lnTo>
                  <a:lnTo>
                    <a:pt x="328" y="142"/>
                  </a:lnTo>
                  <a:lnTo>
                    <a:pt x="342" y="170"/>
                  </a:lnTo>
                  <a:lnTo>
                    <a:pt x="345" y="173"/>
                  </a:lnTo>
                  <a:lnTo>
                    <a:pt x="347" y="208"/>
                  </a:lnTo>
                  <a:lnTo>
                    <a:pt x="342" y="236"/>
                  </a:lnTo>
                  <a:lnTo>
                    <a:pt x="340" y="248"/>
                  </a:lnTo>
                  <a:lnTo>
                    <a:pt x="357" y="248"/>
                  </a:lnTo>
                  <a:lnTo>
                    <a:pt x="359" y="241"/>
                  </a:lnTo>
                  <a:lnTo>
                    <a:pt x="361" y="227"/>
                  </a:lnTo>
                  <a:lnTo>
                    <a:pt x="364" y="222"/>
                  </a:lnTo>
                  <a:lnTo>
                    <a:pt x="364" y="215"/>
                  </a:lnTo>
                  <a:lnTo>
                    <a:pt x="366" y="201"/>
                  </a:lnTo>
                  <a:lnTo>
                    <a:pt x="364" y="1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33" name="任意多边形 42"/>
            <p:cNvSpPr>
              <a:spLocks/>
            </p:cNvSpPr>
            <p:nvPr/>
          </p:nvSpPr>
          <p:spPr bwMode="black">
            <a:xfrm>
              <a:off x="7689331" y="1189821"/>
              <a:ext cx="754063" cy="434975"/>
            </a:xfrm>
            <a:custGeom>
              <a:avLst/>
              <a:gdLst>
                <a:gd name="T0" fmla="*/ 456 w 475"/>
                <a:gd name="T1" fmla="*/ 255 h 274"/>
                <a:gd name="T2" fmla="*/ 432 w 475"/>
                <a:gd name="T3" fmla="*/ 229 h 274"/>
                <a:gd name="T4" fmla="*/ 406 w 475"/>
                <a:gd name="T5" fmla="*/ 199 h 274"/>
                <a:gd name="T6" fmla="*/ 378 w 475"/>
                <a:gd name="T7" fmla="*/ 168 h 274"/>
                <a:gd name="T8" fmla="*/ 342 w 475"/>
                <a:gd name="T9" fmla="*/ 142 h 274"/>
                <a:gd name="T10" fmla="*/ 305 w 475"/>
                <a:gd name="T11" fmla="*/ 111 h 274"/>
                <a:gd name="T12" fmla="*/ 257 w 475"/>
                <a:gd name="T13" fmla="*/ 85 h 274"/>
                <a:gd name="T14" fmla="*/ 205 w 475"/>
                <a:gd name="T15" fmla="*/ 57 h 274"/>
                <a:gd name="T16" fmla="*/ 146 w 475"/>
                <a:gd name="T17" fmla="*/ 33 h 274"/>
                <a:gd name="T18" fmla="*/ 78 w 475"/>
                <a:gd name="T19" fmla="*/ 14 h 274"/>
                <a:gd name="T20" fmla="*/ 0 w 475"/>
                <a:gd name="T21" fmla="*/ 0 h 274"/>
                <a:gd name="T22" fmla="*/ 2 w 475"/>
                <a:gd name="T23" fmla="*/ 3 h 274"/>
                <a:gd name="T24" fmla="*/ 9 w 475"/>
                <a:gd name="T25" fmla="*/ 3 h 274"/>
                <a:gd name="T26" fmla="*/ 24 w 475"/>
                <a:gd name="T27" fmla="*/ 10 h 274"/>
                <a:gd name="T28" fmla="*/ 40 w 475"/>
                <a:gd name="T29" fmla="*/ 17 h 274"/>
                <a:gd name="T30" fmla="*/ 61 w 475"/>
                <a:gd name="T31" fmla="*/ 26 h 274"/>
                <a:gd name="T32" fmla="*/ 85 w 475"/>
                <a:gd name="T33" fmla="*/ 43 h 274"/>
                <a:gd name="T34" fmla="*/ 111 w 475"/>
                <a:gd name="T35" fmla="*/ 62 h 274"/>
                <a:gd name="T36" fmla="*/ 144 w 475"/>
                <a:gd name="T37" fmla="*/ 85 h 274"/>
                <a:gd name="T38" fmla="*/ 177 w 475"/>
                <a:gd name="T39" fmla="*/ 121 h 274"/>
                <a:gd name="T40" fmla="*/ 212 w 475"/>
                <a:gd name="T41" fmla="*/ 161 h 274"/>
                <a:gd name="T42" fmla="*/ 250 w 475"/>
                <a:gd name="T43" fmla="*/ 208 h 274"/>
                <a:gd name="T44" fmla="*/ 288 w 475"/>
                <a:gd name="T45" fmla="*/ 265 h 274"/>
                <a:gd name="T46" fmla="*/ 295 w 475"/>
                <a:gd name="T47" fmla="*/ 274 h 274"/>
                <a:gd name="T48" fmla="*/ 475 w 475"/>
                <a:gd name="T49" fmla="*/ 274 h 274"/>
                <a:gd name="T50" fmla="*/ 456 w 475"/>
                <a:gd name="T51" fmla="*/ 255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5" h="274">
                  <a:moveTo>
                    <a:pt x="456" y="255"/>
                  </a:moveTo>
                  <a:lnTo>
                    <a:pt x="432" y="229"/>
                  </a:lnTo>
                  <a:lnTo>
                    <a:pt x="406" y="199"/>
                  </a:lnTo>
                  <a:lnTo>
                    <a:pt x="378" y="168"/>
                  </a:lnTo>
                  <a:lnTo>
                    <a:pt x="342" y="142"/>
                  </a:lnTo>
                  <a:lnTo>
                    <a:pt x="305" y="111"/>
                  </a:lnTo>
                  <a:lnTo>
                    <a:pt x="257" y="85"/>
                  </a:lnTo>
                  <a:lnTo>
                    <a:pt x="205" y="57"/>
                  </a:lnTo>
                  <a:lnTo>
                    <a:pt x="146" y="33"/>
                  </a:lnTo>
                  <a:lnTo>
                    <a:pt x="78" y="14"/>
                  </a:lnTo>
                  <a:lnTo>
                    <a:pt x="0" y="0"/>
                  </a:lnTo>
                  <a:lnTo>
                    <a:pt x="2" y="3"/>
                  </a:lnTo>
                  <a:lnTo>
                    <a:pt x="9" y="3"/>
                  </a:lnTo>
                  <a:lnTo>
                    <a:pt x="24" y="10"/>
                  </a:lnTo>
                  <a:lnTo>
                    <a:pt x="40" y="17"/>
                  </a:lnTo>
                  <a:lnTo>
                    <a:pt x="61" y="26"/>
                  </a:lnTo>
                  <a:lnTo>
                    <a:pt x="85" y="43"/>
                  </a:lnTo>
                  <a:lnTo>
                    <a:pt x="111" y="62"/>
                  </a:lnTo>
                  <a:lnTo>
                    <a:pt x="144" y="85"/>
                  </a:lnTo>
                  <a:lnTo>
                    <a:pt x="177" y="121"/>
                  </a:lnTo>
                  <a:lnTo>
                    <a:pt x="212" y="161"/>
                  </a:lnTo>
                  <a:lnTo>
                    <a:pt x="250" y="208"/>
                  </a:lnTo>
                  <a:lnTo>
                    <a:pt x="288" y="265"/>
                  </a:lnTo>
                  <a:lnTo>
                    <a:pt x="295" y="274"/>
                  </a:lnTo>
                  <a:lnTo>
                    <a:pt x="475" y="274"/>
                  </a:lnTo>
                  <a:lnTo>
                    <a:pt x="456" y="2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36" name="任意多边形 43"/>
            <p:cNvSpPr>
              <a:spLocks/>
            </p:cNvSpPr>
            <p:nvPr/>
          </p:nvSpPr>
          <p:spPr bwMode="black">
            <a:xfrm>
              <a:off x="7067031" y="1583521"/>
              <a:ext cx="3175" cy="30163"/>
            </a:xfrm>
            <a:custGeom>
              <a:avLst/>
              <a:gdLst>
                <a:gd name="T0" fmla="*/ 0 w 2"/>
                <a:gd name="T1" fmla="*/ 0 h 19"/>
                <a:gd name="T2" fmla="*/ 0 w 2"/>
                <a:gd name="T3" fmla="*/ 14 h 19"/>
                <a:gd name="T4" fmla="*/ 2 w 2"/>
                <a:gd name="T5" fmla="*/ 19 h 19"/>
                <a:gd name="T6" fmla="*/ 0 w 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9">
                  <a:moveTo>
                    <a:pt x="0" y="0"/>
                  </a:moveTo>
                  <a:lnTo>
                    <a:pt x="0" y="14"/>
                  </a:lnTo>
                  <a:lnTo>
                    <a:pt x="2" y="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37" name="任意多边形 44"/>
            <p:cNvSpPr>
              <a:spLocks/>
            </p:cNvSpPr>
            <p:nvPr/>
          </p:nvSpPr>
          <p:spPr bwMode="black">
            <a:xfrm>
              <a:off x="11424719" y="1040596"/>
              <a:ext cx="146050" cy="11113"/>
            </a:xfrm>
            <a:custGeom>
              <a:avLst/>
              <a:gdLst>
                <a:gd name="T0" fmla="*/ 87 w 92"/>
                <a:gd name="T1" fmla="*/ 7 h 7"/>
                <a:gd name="T2" fmla="*/ 40 w 92"/>
                <a:gd name="T3" fmla="*/ 0 h 7"/>
                <a:gd name="T4" fmla="*/ 0 w 92"/>
                <a:gd name="T5" fmla="*/ 2 h 7"/>
                <a:gd name="T6" fmla="*/ 42 w 92"/>
                <a:gd name="T7" fmla="*/ 0 h 7"/>
                <a:gd name="T8" fmla="*/ 92 w 92"/>
                <a:gd name="T9" fmla="*/ 7 h 7"/>
                <a:gd name="T10" fmla="*/ 87 w 92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7">
                  <a:moveTo>
                    <a:pt x="87" y="7"/>
                  </a:moveTo>
                  <a:lnTo>
                    <a:pt x="40" y="0"/>
                  </a:lnTo>
                  <a:lnTo>
                    <a:pt x="0" y="2"/>
                  </a:lnTo>
                  <a:lnTo>
                    <a:pt x="42" y="0"/>
                  </a:lnTo>
                  <a:lnTo>
                    <a:pt x="92" y="7"/>
                  </a:lnTo>
                  <a:lnTo>
                    <a:pt x="87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38" name="任意多边形 45"/>
            <p:cNvSpPr>
              <a:spLocks/>
            </p:cNvSpPr>
            <p:nvPr/>
          </p:nvSpPr>
          <p:spPr bwMode="black">
            <a:xfrm>
              <a:off x="11331056" y="1043771"/>
              <a:ext cx="93663" cy="22225"/>
            </a:xfrm>
            <a:custGeom>
              <a:avLst/>
              <a:gdLst>
                <a:gd name="T0" fmla="*/ 49 w 59"/>
                <a:gd name="T1" fmla="*/ 0 h 14"/>
                <a:gd name="T2" fmla="*/ 0 w 59"/>
                <a:gd name="T3" fmla="*/ 14 h 14"/>
                <a:gd name="T4" fmla="*/ 49 w 59"/>
                <a:gd name="T5" fmla="*/ 0 h 14"/>
                <a:gd name="T6" fmla="*/ 59 w 59"/>
                <a:gd name="T7" fmla="*/ 0 h 14"/>
                <a:gd name="T8" fmla="*/ 49 w 59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4">
                  <a:moveTo>
                    <a:pt x="49" y="0"/>
                  </a:moveTo>
                  <a:lnTo>
                    <a:pt x="0" y="14"/>
                  </a:lnTo>
                  <a:lnTo>
                    <a:pt x="49" y="0"/>
                  </a:lnTo>
                  <a:lnTo>
                    <a:pt x="59" y="0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39" name="任意多边形 46"/>
            <p:cNvSpPr>
              <a:spLocks/>
            </p:cNvSpPr>
            <p:nvPr/>
          </p:nvSpPr>
          <p:spPr bwMode="black">
            <a:xfrm>
              <a:off x="11570769" y="1051709"/>
              <a:ext cx="412750" cy="573088"/>
            </a:xfrm>
            <a:custGeom>
              <a:avLst/>
              <a:gdLst>
                <a:gd name="T0" fmla="*/ 250 w 260"/>
                <a:gd name="T1" fmla="*/ 236 h 361"/>
                <a:gd name="T2" fmla="*/ 234 w 260"/>
                <a:gd name="T3" fmla="*/ 186 h 361"/>
                <a:gd name="T4" fmla="*/ 210 w 260"/>
                <a:gd name="T5" fmla="*/ 144 h 361"/>
                <a:gd name="T6" fmla="*/ 177 w 260"/>
                <a:gd name="T7" fmla="*/ 104 h 361"/>
                <a:gd name="T8" fmla="*/ 142 w 260"/>
                <a:gd name="T9" fmla="*/ 66 h 361"/>
                <a:gd name="T10" fmla="*/ 97 w 260"/>
                <a:gd name="T11" fmla="*/ 38 h 361"/>
                <a:gd name="T12" fmla="*/ 52 w 260"/>
                <a:gd name="T13" fmla="*/ 14 h 361"/>
                <a:gd name="T14" fmla="*/ 2 w 260"/>
                <a:gd name="T15" fmla="*/ 0 h 361"/>
                <a:gd name="T16" fmla="*/ 0 w 260"/>
                <a:gd name="T17" fmla="*/ 0 h 361"/>
                <a:gd name="T18" fmla="*/ 42 w 260"/>
                <a:gd name="T19" fmla="*/ 12 h 361"/>
                <a:gd name="T20" fmla="*/ 87 w 260"/>
                <a:gd name="T21" fmla="*/ 35 h 361"/>
                <a:gd name="T22" fmla="*/ 130 w 260"/>
                <a:gd name="T23" fmla="*/ 61 h 361"/>
                <a:gd name="T24" fmla="*/ 168 w 260"/>
                <a:gd name="T25" fmla="*/ 97 h 361"/>
                <a:gd name="T26" fmla="*/ 201 w 260"/>
                <a:gd name="T27" fmla="*/ 134 h 361"/>
                <a:gd name="T28" fmla="*/ 224 w 260"/>
                <a:gd name="T29" fmla="*/ 177 h 361"/>
                <a:gd name="T30" fmla="*/ 241 w 260"/>
                <a:gd name="T31" fmla="*/ 222 h 361"/>
                <a:gd name="T32" fmla="*/ 253 w 260"/>
                <a:gd name="T33" fmla="*/ 271 h 361"/>
                <a:gd name="T34" fmla="*/ 250 w 260"/>
                <a:gd name="T35" fmla="*/ 319 h 361"/>
                <a:gd name="T36" fmla="*/ 243 w 260"/>
                <a:gd name="T37" fmla="*/ 361 h 361"/>
                <a:gd name="T38" fmla="*/ 250 w 260"/>
                <a:gd name="T39" fmla="*/ 361 h 361"/>
                <a:gd name="T40" fmla="*/ 255 w 260"/>
                <a:gd name="T41" fmla="*/ 342 h 361"/>
                <a:gd name="T42" fmla="*/ 260 w 260"/>
                <a:gd name="T43" fmla="*/ 288 h 361"/>
                <a:gd name="T44" fmla="*/ 250 w 260"/>
                <a:gd name="T45" fmla="*/ 23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0" h="361">
                  <a:moveTo>
                    <a:pt x="250" y="236"/>
                  </a:moveTo>
                  <a:lnTo>
                    <a:pt x="234" y="186"/>
                  </a:lnTo>
                  <a:lnTo>
                    <a:pt x="210" y="144"/>
                  </a:lnTo>
                  <a:lnTo>
                    <a:pt x="177" y="104"/>
                  </a:lnTo>
                  <a:lnTo>
                    <a:pt x="142" y="66"/>
                  </a:lnTo>
                  <a:lnTo>
                    <a:pt x="97" y="38"/>
                  </a:lnTo>
                  <a:lnTo>
                    <a:pt x="52" y="14"/>
                  </a:lnTo>
                  <a:lnTo>
                    <a:pt x="2" y="0"/>
                  </a:lnTo>
                  <a:lnTo>
                    <a:pt x="0" y="0"/>
                  </a:lnTo>
                  <a:lnTo>
                    <a:pt x="42" y="12"/>
                  </a:lnTo>
                  <a:lnTo>
                    <a:pt x="87" y="35"/>
                  </a:lnTo>
                  <a:lnTo>
                    <a:pt x="130" y="61"/>
                  </a:lnTo>
                  <a:lnTo>
                    <a:pt x="168" y="97"/>
                  </a:lnTo>
                  <a:lnTo>
                    <a:pt x="201" y="134"/>
                  </a:lnTo>
                  <a:lnTo>
                    <a:pt x="224" y="177"/>
                  </a:lnTo>
                  <a:lnTo>
                    <a:pt x="241" y="222"/>
                  </a:lnTo>
                  <a:lnTo>
                    <a:pt x="253" y="271"/>
                  </a:lnTo>
                  <a:lnTo>
                    <a:pt x="250" y="319"/>
                  </a:lnTo>
                  <a:lnTo>
                    <a:pt x="243" y="361"/>
                  </a:lnTo>
                  <a:lnTo>
                    <a:pt x="250" y="361"/>
                  </a:lnTo>
                  <a:lnTo>
                    <a:pt x="255" y="342"/>
                  </a:lnTo>
                  <a:lnTo>
                    <a:pt x="260" y="288"/>
                  </a:lnTo>
                  <a:lnTo>
                    <a:pt x="250" y="2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40" name="任意多边形 47"/>
            <p:cNvSpPr>
              <a:spLocks/>
            </p:cNvSpPr>
            <p:nvPr/>
          </p:nvSpPr>
          <p:spPr bwMode="black">
            <a:xfrm>
              <a:off x="6827319" y="1181884"/>
              <a:ext cx="1000125" cy="447675"/>
            </a:xfrm>
            <a:custGeom>
              <a:avLst/>
              <a:gdLst>
                <a:gd name="T0" fmla="*/ 595 w 630"/>
                <a:gd name="T1" fmla="*/ 149 h 282"/>
                <a:gd name="T2" fmla="*/ 533 w 630"/>
                <a:gd name="T3" fmla="*/ 100 h 282"/>
                <a:gd name="T4" fmla="*/ 477 w 630"/>
                <a:gd name="T5" fmla="*/ 64 h 282"/>
                <a:gd name="T6" fmla="*/ 422 w 630"/>
                <a:gd name="T7" fmla="*/ 33 h 282"/>
                <a:gd name="T8" fmla="*/ 368 w 630"/>
                <a:gd name="T9" fmla="*/ 17 h 282"/>
                <a:gd name="T10" fmla="*/ 318 w 630"/>
                <a:gd name="T11" fmla="*/ 3 h 282"/>
                <a:gd name="T12" fmla="*/ 271 w 630"/>
                <a:gd name="T13" fmla="*/ 0 h 282"/>
                <a:gd name="T14" fmla="*/ 229 w 630"/>
                <a:gd name="T15" fmla="*/ 3 h 282"/>
                <a:gd name="T16" fmla="*/ 186 w 630"/>
                <a:gd name="T17" fmla="*/ 10 h 282"/>
                <a:gd name="T18" fmla="*/ 151 w 630"/>
                <a:gd name="T19" fmla="*/ 22 h 282"/>
                <a:gd name="T20" fmla="*/ 118 w 630"/>
                <a:gd name="T21" fmla="*/ 36 h 282"/>
                <a:gd name="T22" fmla="*/ 92 w 630"/>
                <a:gd name="T23" fmla="*/ 55 h 282"/>
                <a:gd name="T24" fmla="*/ 70 w 630"/>
                <a:gd name="T25" fmla="*/ 76 h 282"/>
                <a:gd name="T26" fmla="*/ 40 w 630"/>
                <a:gd name="T27" fmla="*/ 109 h 282"/>
                <a:gd name="T28" fmla="*/ 21 w 630"/>
                <a:gd name="T29" fmla="*/ 147 h 282"/>
                <a:gd name="T30" fmla="*/ 7 w 630"/>
                <a:gd name="T31" fmla="*/ 192 h 282"/>
                <a:gd name="T32" fmla="*/ 0 w 630"/>
                <a:gd name="T33" fmla="*/ 232 h 282"/>
                <a:gd name="T34" fmla="*/ 2 w 630"/>
                <a:gd name="T35" fmla="*/ 277 h 282"/>
                <a:gd name="T36" fmla="*/ 2 w 630"/>
                <a:gd name="T37" fmla="*/ 282 h 282"/>
                <a:gd name="T38" fmla="*/ 14 w 630"/>
                <a:gd name="T39" fmla="*/ 282 h 282"/>
                <a:gd name="T40" fmla="*/ 9 w 630"/>
                <a:gd name="T41" fmla="*/ 265 h 282"/>
                <a:gd name="T42" fmla="*/ 7 w 630"/>
                <a:gd name="T43" fmla="*/ 225 h 282"/>
                <a:gd name="T44" fmla="*/ 16 w 630"/>
                <a:gd name="T45" fmla="*/ 185 h 282"/>
                <a:gd name="T46" fmla="*/ 30 w 630"/>
                <a:gd name="T47" fmla="*/ 145 h 282"/>
                <a:gd name="T48" fmla="*/ 54 w 630"/>
                <a:gd name="T49" fmla="*/ 111 h 282"/>
                <a:gd name="T50" fmla="*/ 70 w 630"/>
                <a:gd name="T51" fmla="*/ 93 h 282"/>
                <a:gd name="T52" fmla="*/ 92 w 630"/>
                <a:gd name="T53" fmla="*/ 71 h 282"/>
                <a:gd name="T54" fmla="*/ 118 w 630"/>
                <a:gd name="T55" fmla="*/ 55 h 282"/>
                <a:gd name="T56" fmla="*/ 151 w 630"/>
                <a:gd name="T57" fmla="*/ 41 h 282"/>
                <a:gd name="T58" fmla="*/ 184 w 630"/>
                <a:gd name="T59" fmla="*/ 29 h 282"/>
                <a:gd name="T60" fmla="*/ 224 w 630"/>
                <a:gd name="T61" fmla="*/ 19 h 282"/>
                <a:gd name="T62" fmla="*/ 266 w 630"/>
                <a:gd name="T63" fmla="*/ 17 h 282"/>
                <a:gd name="T64" fmla="*/ 314 w 630"/>
                <a:gd name="T65" fmla="*/ 19 h 282"/>
                <a:gd name="T66" fmla="*/ 361 w 630"/>
                <a:gd name="T67" fmla="*/ 29 h 282"/>
                <a:gd name="T68" fmla="*/ 413 w 630"/>
                <a:gd name="T69" fmla="*/ 45 h 282"/>
                <a:gd name="T70" fmla="*/ 465 w 630"/>
                <a:gd name="T71" fmla="*/ 67 h 282"/>
                <a:gd name="T72" fmla="*/ 519 w 630"/>
                <a:gd name="T73" fmla="*/ 97 h 282"/>
                <a:gd name="T74" fmla="*/ 574 w 630"/>
                <a:gd name="T75" fmla="*/ 137 h 282"/>
                <a:gd name="T76" fmla="*/ 630 w 630"/>
                <a:gd name="T77" fmla="*/ 189 h 282"/>
                <a:gd name="T78" fmla="*/ 595 w 630"/>
                <a:gd name="T79" fmla="*/ 14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0" h="282">
                  <a:moveTo>
                    <a:pt x="595" y="149"/>
                  </a:moveTo>
                  <a:lnTo>
                    <a:pt x="533" y="100"/>
                  </a:lnTo>
                  <a:lnTo>
                    <a:pt x="477" y="64"/>
                  </a:lnTo>
                  <a:lnTo>
                    <a:pt x="422" y="33"/>
                  </a:lnTo>
                  <a:lnTo>
                    <a:pt x="368" y="17"/>
                  </a:lnTo>
                  <a:lnTo>
                    <a:pt x="318" y="3"/>
                  </a:lnTo>
                  <a:lnTo>
                    <a:pt x="271" y="0"/>
                  </a:lnTo>
                  <a:lnTo>
                    <a:pt x="229" y="3"/>
                  </a:lnTo>
                  <a:lnTo>
                    <a:pt x="186" y="10"/>
                  </a:lnTo>
                  <a:lnTo>
                    <a:pt x="151" y="22"/>
                  </a:lnTo>
                  <a:lnTo>
                    <a:pt x="118" y="36"/>
                  </a:lnTo>
                  <a:lnTo>
                    <a:pt x="92" y="55"/>
                  </a:lnTo>
                  <a:lnTo>
                    <a:pt x="70" y="76"/>
                  </a:lnTo>
                  <a:lnTo>
                    <a:pt x="40" y="109"/>
                  </a:lnTo>
                  <a:lnTo>
                    <a:pt x="21" y="147"/>
                  </a:lnTo>
                  <a:lnTo>
                    <a:pt x="7" y="192"/>
                  </a:lnTo>
                  <a:lnTo>
                    <a:pt x="0" y="232"/>
                  </a:lnTo>
                  <a:lnTo>
                    <a:pt x="2" y="277"/>
                  </a:lnTo>
                  <a:lnTo>
                    <a:pt x="2" y="282"/>
                  </a:lnTo>
                  <a:lnTo>
                    <a:pt x="14" y="282"/>
                  </a:lnTo>
                  <a:lnTo>
                    <a:pt x="9" y="265"/>
                  </a:lnTo>
                  <a:lnTo>
                    <a:pt x="7" y="225"/>
                  </a:lnTo>
                  <a:lnTo>
                    <a:pt x="16" y="185"/>
                  </a:lnTo>
                  <a:lnTo>
                    <a:pt x="30" y="145"/>
                  </a:lnTo>
                  <a:lnTo>
                    <a:pt x="54" y="111"/>
                  </a:lnTo>
                  <a:lnTo>
                    <a:pt x="70" y="93"/>
                  </a:lnTo>
                  <a:lnTo>
                    <a:pt x="92" y="71"/>
                  </a:lnTo>
                  <a:lnTo>
                    <a:pt x="118" y="55"/>
                  </a:lnTo>
                  <a:lnTo>
                    <a:pt x="151" y="41"/>
                  </a:lnTo>
                  <a:lnTo>
                    <a:pt x="184" y="29"/>
                  </a:lnTo>
                  <a:lnTo>
                    <a:pt x="224" y="19"/>
                  </a:lnTo>
                  <a:lnTo>
                    <a:pt x="266" y="17"/>
                  </a:lnTo>
                  <a:lnTo>
                    <a:pt x="314" y="19"/>
                  </a:lnTo>
                  <a:lnTo>
                    <a:pt x="361" y="29"/>
                  </a:lnTo>
                  <a:lnTo>
                    <a:pt x="413" y="45"/>
                  </a:lnTo>
                  <a:lnTo>
                    <a:pt x="465" y="67"/>
                  </a:lnTo>
                  <a:lnTo>
                    <a:pt x="519" y="97"/>
                  </a:lnTo>
                  <a:lnTo>
                    <a:pt x="574" y="137"/>
                  </a:lnTo>
                  <a:lnTo>
                    <a:pt x="630" y="189"/>
                  </a:lnTo>
                  <a:lnTo>
                    <a:pt x="595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41" name="任意多边形 48"/>
            <p:cNvSpPr>
              <a:spLocks/>
            </p:cNvSpPr>
            <p:nvPr/>
          </p:nvSpPr>
          <p:spPr bwMode="black">
            <a:xfrm>
              <a:off x="7873481" y="1553359"/>
              <a:ext cx="44450" cy="71438"/>
            </a:xfrm>
            <a:custGeom>
              <a:avLst/>
              <a:gdLst>
                <a:gd name="T0" fmla="*/ 0 w 28"/>
                <a:gd name="T1" fmla="*/ 0 h 45"/>
                <a:gd name="T2" fmla="*/ 23 w 28"/>
                <a:gd name="T3" fmla="*/ 45 h 45"/>
                <a:gd name="T4" fmla="*/ 28 w 28"/>
                <a:gd name="T5" fmla="*/ 45 h 45"/>
                <a:gd name="T6" fmla="*/ 0 w 28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45">
                  <a:moveTo>
                    <a:pt x="0" y="0"/>
                  </a:moveTo>
                  <a:lnTo>
                    <a:pt x="23" y="45"/>
                  </a:lnTo>
                  <a:lnTo>
                    <a:pt x="28" y="4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42" name="任意多边形 49"/>
            <p:cNvSpPr>
              <a:spLocks noEditPoints="1"/>
            </p:cNvSpPr>
            <p:nvPr/>
          </p:nvSpPr>
          <p:spPr bwMode="black">
            <a:xfrm>
              <a:off x="7067031" y="1324759"/>
              <a:ext cx="795338" cy="300038"/>
            </a:xfrm>
            <a:custGeom>
              <a:avLst/>
              <a:gdLst>
                <a:gd name="T0" fmla="*/ 446 w 501"/>
                <a:gd name="T1" fmla="*/ 123 h 189"/>
                <a:gd name="T2" fmla="*/ 373 w 501"/>
                <a:gd name="T3" fmla="*/ 55 h 189"/>
                <a:gd name="T4" fmla="*/ 335 w 501"/>
                <a:gd name="T5" fmla="*/ 29 h 189"/>
                <a:gd name="T6" fmla="*/ 335 w 501"/>
                <a:gd name="T7" fmla="*/ 31 h 189"/>
                <a:gd name="T8" fmla="*/ 260 w 501"/>
                <a:gd name="T9" fmla="*/ 3 h 189"/>
                <a:gd name="T10" fmla="*/ 191 w 501"/>
                <a:gd name="T11" fmla="*/ 7 h 189"/>
                <a:gd name="T12" fmla="*/ 151 w 501"/>
                <a:gd name="T13" fmla="*/ 31 h 189"/>
                <a:gd name="T14" fmla="*/ 127 w 501"/>
                <a:gd name="T15" fmla="*/ 69 h 189"/>
                <a:gd name="T16" fmla="*/ 113 w 501"/>
                <a:gd name="T17" fmla="*/ 81 h 189"/>
                <a:gd name="T18" fmla="*/ 64 w 501"/>
                <a:gd name="T19" fmla="*/ 85 h 189"/>
                <a:gd name="T20" fmla="*/ 21 w 501"/>
                <a:gd name="T21" fmla="*/ 111 h 189"/>
                <a:gd name="T22" fmla="*/ 0 w 501"/>
                <a:gd name="T23" fmla="*/ 154 h 189"/>
                <a:gd name="T24" fmla="*/ 4 w 501"/>
                <a:gd name="T25" fmla="*/ 140 h 189"/>
                <a:gd name="T26" fmla="*/ 45 w 501"/>
                <a:gd name="T27" fmla="*/ 97 h 189"/>
                <a:gd name="T28" fmla="*/ 101 w 501"/>
                <a:gd name="T29" fmla="*/ 83 h 189"/>
                <a:gd name="T30" fmla="*/ 123 w 501"/>
                <a:gd name="T31" fmla="*/ 95 h 189"/>
                <a:gd name="T32" fmla="*/ 137 w 501"/>
                <a:gd name="T33" fmla="*/ 135 h 189"/>
                <a:gd name="T34" fmla="*/ 167 w 501"/>
                <a:gd name="T35" fmla="*/ 161 h 189"/>
                <a:gd name="T36" fmla="*/ 203 w 501"/>
                <a:gd name="T37" fmla="*/ 168 h 189"/>
                <a:gd name="T38" fmla="*/ 208 w 501"/>
                <a:gd name="T39" fmla="*/ 189 h 189"/>
                <a:gd name="T40" fmla="*/ 210 w 501"/>
                <a:gd name="T41" fmla="*/ 182 h 189"/>
                <a:gd name="T42" fmla="*/ 208 w 501"/>
                <a:gd name="T43" fmla="*/ 168 h 189"/>
                <a:gd name="T44" fmla="*/ 238 w 501"/>
                <a:gd name="T45" fmla="*/ 154 h 189"/>
                <a:gd name="T46" fmla="*/ 255 w 501"/>
                <a:gd name="T47" fmla="*/ 118 h 189"/>
                <a:gd name="T48" fmla="*/ 248 w 501"/>
                <a:gd name="T49" fmla="*/ 92 h 189"/>
                <a:gd name="T50" fmla="*/ 234 w 501"/>
                <a:gd name="T51" fmla="*/ 78 h 189"/>
                <a:gd name="T52" fmla="*/ 234 w 501"/>
                <a:gd name="T53" fmla="*/ 78 h 189"/>
                <a:gd name="T54" fmla="*/ 236 w 501"/>
                <a:gd name="T55" fmla="*/ 97 h 189"/>
                <a:gd name="T56" fmla="*/ 231 w 501"/>
                <a:gd name="T57" fmla="*/ 118 h 189"/>
                <a:gd name="T58" fmla="*/ 203 w 501"/>
                <a:gd name="T59" fmla="*/ 132 h 189"/>
                <a:gd name="T60" fmla="*/ 189 w 501"/>
                <a:gd name="T61" fmla="*/ 125 h 189"/>
                <a:gd name="T62" fmla="*/ 165 w 501"/>
                <a:gd name="T63" fmla="*/ 102 h 189"/>
                <a:gd name="T64" fmla="*/ 165 w 501"/>
                <a:gd name="T65" fmla="*/ 83 h 189"/>
                <a:gd name="T66" fmla="*/ 182 w 501"/>
                <a:gd name="T67" fmla="*/ 59 h 189"/>
                <a:gd name="T68" fmla="*/ 208 w 501"/>
                <a:gd name="T69" fmla="*/ 43 h 189"/>
                <a:gd name="T70" fmla="*/ 255 w 501"/>
                <a:gd name="T71" fmla="*/ 38 h 189"/>
                <a:gd name="T72" fmla="*/ 323 w 501"/>
                <a:gd name="T73" fmla="*/ 59 h 189"/>
                <a:gd name="T74" fmla="*/ 404 w 501"/>
                <a:gd name="T75" fmla="*/ 106 h 189"/>
                <a:gd name="T76" fmla="*/ 449 w 501"/>
                <a:gd name="T77" fmla="*/ 151 h 189"/>
                <a:gd name="T78" fmla="*/ 477 w 501"/>
                <a:gd name="T79" fmla="*/ 189 h 189"/>
                <a:gd name="T80" fmla="*/ 486 w 501"/>
                <a:gd name="T81" fmla="*/ 168 h 189"/>
                <a:gd name="T82" fmla="*/ 184 w 501"/>
                <a:gd name="T83" fmla="*/ 128 h 189"/>
                <a:gd name="T84" fmla="*/ 167 w 501"/>
                <a:gd name="T85" fmla="*/ 114 h 189"/>
                <a:gd name="T86" fmla="*/ 182 w 501"/>
                <a:gd name="T87" fmla="*/ 12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1" h="189">
                  <a:moveTo>
                    <a:pt x="486" y="168"/>
                  </a:moveTo>
                  <a:lnTo>
                    <a:pt x="446" y="123"/>
                  </a:lnTo>
                  <a:lnTo>
                    <a:pt x="411" y="88"/>
                  </a:lnTo>
                  <a:lnTo>
                    <a:pt x="373" y="55"/>
                  </a:lnTo>
                  <a:lnTo>
                    <a:pt x="356" y="45"/>
                  </a:lnTo>
                  <a:lnTo>
                    <a:pt x="335" y="29"/>
                  </a:lnTo>
                  <a:lnTo>
                    <a:pt x="340" y="33"/>
                  </a:lnTo>
                  <a:lnTo>
                    <a:pt x="335" y="31"/>
                  </a:lnTo>
                  <a:lnTo>
                    <a:pt x="297" y="12"/>
                  </a:lnTo>
                  <a:lnTo>
                    <a:pt x="260" y="3"/>
                  </a:lnTo>
                  <a:lnTo>
                    <a:pt x="222" y="0"/>
                  </a:lnTo>
                  <a:lnTo>
                    <a:pt x="191" y="7"/>
                  </a:lnTo>
                  <a:lnTo>
                    <a:pt x="167" y="19"/>
                  </a:lnTo>
                  <a:lnTo>
                    <a:pt x="151" y="31"/>
                  </a:lnTo>
                  <a:lnTo>
                    <a:pt x="139" y="43"/>
                  </a:lnTo>
                  <a:lnTo>
                    <a:pt x="127" y="69"/>
                  </a:lnTo>
                  <a:lnTo>
                    <a:pt x="125" y="83"/>
                  </a:lnTo>
                  <a:lnTo>
                    <a:pt x="113" y="81"/>
                  </a:lnTo>
                  <a:lnTo>
                    <a:pt x="90" y="81"/>
                  </a:lnTo>
                  <a:lnTo>
                    <a:pt x="64" y="85"/>
                  </a:lnTo>
                  <a:lnTo>
                    <a:pt x="42" y="95"/>
                  </a:lnTo>
                  <a:lnTo>
                    <a:pt x="21" y="111"/>
                  </a:lnTo>
                  <a:lnTo>
                    <a:pt x="7" y="132"/>
                  </a:lnTo>
                  <a:lnTo>
                    <a:pt x="0" y="154"/>
                  </a:lnTo>
                  <a:lnTo>
                    <a:pt x="0" y="163"/>
                  </a:lnTo>
                  <a:lnTo>
                    <a:pt x="4" y="140"/>
                  </a:lnTo>
                  <a:lnTo>
                    <a:pt x="21" y="114"/>
                  </a:lnTo>
                  <a:lnTo>
                    <a:pt x="45" y="97"/>
                  </a:lnTo>
                  <a:lnTo>
                    <a:pt x="71" y="83"/>
                  </a:lnTo>
                  <a:lnTo>
                    <a:pt x="101" y="83"/>
                  </a:lnTo>
                  <a:lnTo>
                    <a:pt x="125" y="85"/>
                  </a:lnTo>
                  <a:lnTo>
                    <a:pt x="123" y="95"/>
                  </a:lnTo>
                  <a:lnTo>
                    <a:pt x="127" y="116"/>
                  </a:lnTo>
                  <a:lnTo>
                    <a:pt x="137" y="135"/>
                  </a:lnTo>
                  <a:lnTo>
                    <a:pt x="151" y="149"/>
                  </a:lnTo>
                  <a:lnTo>
                    <a:pt x="167" y="161"/>
                  </a:lnTo>
                  <a:lnTo>
                    <a:pt x="186" y="168"/>
                  </a:lnTo>
                  <a:lnTo>
                    <a:pt x="203" y="168"/>
                  </a:lnTo>
                  <a:lnTo>
                    <a:pt x="208" y="180"/>
                  </a:lnTo>
                  <a:lnTo>
                    <a:pt x="208" y="189"/>
                  </a:lnTo>
                  <a:lnTo>
                    <a:pt x="212" y="189"/>
                  </a:lnTo>
                  <a:lnTo>
                    <a:pt x="210" y="182"/>
                  </a:lnTo>
                  <a:lnTo>
                    <a:pt x="205" y="168"/>
                  </a:lnTo>
                  <a:lnTo>
                    <a:pt x="208" y="168"/>
                  </a:lnTo>
                  <a:lnTo>
                    <a:pt x="224" y="166"/>
                  </a:lnTo>
                  <a:lnTo>
                    <a:pt x="238" y="154"/>
                  </a:lnTo>
                  <a:lnTo>
                    <a:pt x="250" y="135"/>
                  </a:lnTo>
                  <a:lnTo>
                    <a:pt x="255" y="118"/>
                  </a:lnTo>
                  <a:lnTo>
                    <a:pt x="253" y="104"/>
                  </a:lnTo>
                  <a:lnTo>
                    <a:pt x="248" y="92"/>
                  </a:lnTo>
                  <a:lnTo>
                    <a:pt x="241" y="83"/>
                  </a:lnTo>
                  <a:lnTo>
                    <a:pt x="234" y="78"/>
                  </a:lnTo>
                  <a:lnTo>
                    <a:pt x="231" y="76"/>
                  </a:lnTo>
                  <a:lnTo>
                    <a:pt x="234" y="78"/>
                  </a:lnTo>
                  <a:lnTo>
                    <a:pt x="236" y="88"/>
                  </a:lnTo>
                  <a:lnTo>
                    <a:pt x="236" y="97"/>
                  </a:lnTo>
                  <a:lnTo>
                    <a:pt x="234" y="109"/>
                  </a:lnTo>
                  <a:lnTo>
                    <a:pt x="231" y="118"/>
                  </a:lnTo>
                  <a:lnTo>
                    <a:pt x="219" y="128"/>
                  </a:lnTo>
                  <a:lnTo>
                    <a:pt x="203" y="132"/>
                  </a:lnTo>
                  <a:lnTo>
                    <a:pt x="191" y="130"/>
                  </a:lnTo>
                  <a:lnTo>
                    <a:pt x="189" y="125"/>
                  </a:lnTo>
                  <a:lnTo>
                    <a:pt x="165" y="104"/>
                  </a:lnTo>
                  <a:lnTo>
                    <a:pt x="165" y="102"/>
                  </a:lnTo>
                  <a:lnTo>
                    <a:pt x="163" y="97"/>
                  </a:lnTo>
                  <a:lnTo>
                    <a:pt x="165" y="83"/>
                  </a:lnTo>
                  <a:lnTo>
                    <a:pt x="172" y="69"/>
                  </a:lnTo>
                  <a:lnTo>
                    <a:pt x="182" y="59"/>
                  </a:lnTo>
                  <a:lnTo>
                    <a:pt x="191" y="52"/>
                  </a:lnTo>
                  <a:lnTo>
                    <a:pt x="208" y="43"/>
                  </a:lnTo>
                  <a:lnTo>
                    <a:pt x="229" y="38"/>
                  </a:lnTo>
                  <a:lnTo>
                    <a:pt x="255" y="38"/>
                  </a:lnTo>
                  <a:lnTo>
                    <a:pt x="288" y="45"/>
                  </a:lnTo>
                  <a:lnTo>
                    <a:pt x="323" y="59"/>
                  </a:lnTo>
                  <a:lnTo>
                    <a:pt x="364" y="81"/>
                  </a:lnTo>
                  <a:lnTo>
                    <a:pt x="404" y="106"/>
                  </a:lnTo>
                  <a:lnTo>
                    <a:pt x="437" y="140"/>
                  </a:lnTo>
                  <a:lnTo>
                    <a:pt x="449" y="151"/>
                  </a:lnTo>
                  <a:lnTo>
                    <a:pt x="460" y="166"/>
                  </a:lnTo>
                  <a:lnTo>
                    <a:pt x="477" y="189"/>
                  </a:lnTo>
                  <a:lnTo>
                    <a:pt x="501" y="189"/>
                  </a:lnTo>
                  <a:lnTo>
                    <a:pt x="486" y="168"/>
                  </a:lnTo>
                  <a:close/>
                  <a:moveTo>
                    <a:pt x="182" y="123"/>
                  </a:moveTo>
                  <a:lnTo>
                    <a:pt x="184" y="128"/>
                  </a:lnTo>
                  <a:lnTo>
                    <a:pt x="175" y="123"/>
                  </a:lnTo>
                  <a:lnTo>
                    <a:pt x="167" y="114"/>
                  </a:lnTo>
                  <a:lnTo>
                    <a:pt x="165" y="109"/>
                  </a:lnTo>
                  <a:lnTo>
                    <a:pt x="182" y="1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45" name="任意多边形 50"/>
            <p:cNvSpPr>
              <a:spLocks/>
            </p:cNvSpPr>
            <p:nvPr/>
          </p:nvSpPr>
          <p:spPr bwMode="black">
            <a:xfrm>
              <a:off x="6365356" y="623084"/>
              <a:ext cx="2441575" cy="1001713"/>
            </a:xfrm>
            <a:custGeom>
              <a:avLst/>
              <a:gdLst>
                <a:gd name="T0" fmla="*/ 1474 w 1538"/>
                <a:gd name="T1" fmla="*/ 232 h 631"/>
                <a:gd name="T2" fmla="*/ 1446 w 1538"/>
                <a:gd name="T3" fmla="*/ 293 h 631"/>
                <a:gd name="T4" fmla="*/ 1495 w 1538"/>
                <a:gd name="T5" fmla="*/ 270 h 631"/>
                <a:gd name="T6" fmla="*/ 1467 w 1538"/>
                <a:gd name="T7" fmla="*/ 263 h 631"/>
                <a:gd name="T8" fmla="*/ 1493 w 1538"/>
                <a:gd name="T9" fmla="*/ 277 h 631"/>
                <a:gd name="T10" fmla="*/ 1458 w 1538"/>
                <a:gd name="T11" fmla="*/ 300 h 631"/>
                <a:gd name="T12" fmla="*/ 1472 w 1538"/>
                <a:gd name="T13" fmla="*/ 234 h 631"/>
                <a:gd name="T14" fmla="*/ 1533 w 1538"/>
                <a:gd name="T15" fmla="*/ 308 h 631"/>
                <a:gd name="T16" fmla="*/ 1410 w 1538"/>
                <a:gd name="T17" fmla="*/ 383 h 631"/>
                <a:gd name="T18" fmla="*/ 1103 w 1538"/>
                <a:gd name="T19" fmla="*/ 317 h 631"/>
                <a:gd name="T20" fmla="*/ 943 w 1538"/>
                <a:gd name="T21" fmla="*/ 284 h 631"/>
                <a:gd name="T22" fmla="*/ 879 w 1538"/>
                <a:gd name="T23" fmla="*/ 277 h 631"/>
                <a:gd name="T24" fmla="*/ 1049 w 1538"/>
                <a:gd name="T25" fmla="*/ 166 h 631"/>
                <a:gd name="T26" fmla="*/ 1136 w 1538"/>
                <a:gd name="T27" fmla="*/ 234 h 631"/>
                <a:gd name="T28" fmla="*/ 1054 w 1538"/>
                <a:gd name="T29" fmla="*/ 267 h 631"/>
                <a:gd name="T30" fmla="*/ 1094 w 1538"/>
                <a:gd name="T31" fmla="*/ 213 h 631"/>
                <a:gd name="T32" fmla="*/ 1049 w 1538"/>
                <a:gd name="T33" fmla="*/ 211 h 631"/>
                <a:gd name="T34" fmla="*/ 1077 w 1538"/>
                <a:gd name="T35" fmla="*/ 289 h 631"/>
                <a:gd name="T36" fmla="*/ 1132 w 1538"/>
                <a:gd name="T37" fmla="*/ 192 h 631"/>
                <a:gd name="T38" fmla="*/ 1051 w 1538"/>
                <a:gd name="T39" fmla="*/ 154 h 631"/>
                <a:gd name="T40" fmla="*/ 924 w 1538"/>
                <a:gd name="T41" fmla="*/ 232 h 631"/>
                <a:gd name="T42" fmla="*/ 827 w 1538"/>
                <a:gd name="T43" fmla="*/ 272 h 631"/>
                <a:gd name="T44" fmla="*/ 886 w 1538"/>
                <a:gd name="T45" fmla="*/ 222 h 631"/>
                <a:gd name="T46" fmla="*/ 891 w 1538"/>
                <a:gd name="T47" fmla="*/ 50 h 631"/>
                <a:gd name="T48" fmla="*/ 735 w 1538"/>
                <a:gd name="T49" fmla="*/ 22 h 631"/>
                <a:gd name="T50" fmla="*/ 723 w 1538"/>
                <a:gd name="T51" fmla="*/ 166 h 631"/>
                <a:gd name="T52" fmla="*/ 834 w 1538"/>
                <a:gd name="T53" fmla="*/ 137 h 631"/>
                <a:gd name="T54" fmla="*/ 822 w 1538"/>
                <a:gd name="T55" fmla="*/ 149 h 631"/>
                <a:gd name="T56" fmla="*/ 718 w 1538"/>
                <a:gd name="T57" fmla="*/ 135 h 631"/>
                <a:gd name="T58" fmla="*/ 768 w 1538"/>
                <a:gd name="T59" fmla="*/ 17 h 631"/>
                <a:gd name="T60" fmla="*/ 898 w 1538"/>
                <a:gd name="T61" fmla="*/ 85 h 631"/>
                <a:gd name="T62" fmla="*/ 813 w 1538"/>
                <a:gd name="T63" fmla="*/ 260 h 631"/>
                <a:gd name="T64" fmla="*/ 579 w 1538"/>
                <a:gd name="T65" fmla="*/ 277 h 631"/>
                <a:gd name="T66" fmla="*/ 328 w 1538"/>
                <a:gd name="T67" fmla="*/ 329 h 631"/>
                <a:gd name="T68" fmla="*/ 156 w 1538"/>
                <a:gd name="T69" fmla="*/ 390 h 631"/>
                <a:gd name="T70" fmla="*/ 47 w 1538"/>
                <a:gd name="T71" fmla="*/ 357 h 631"/>
                <a:gd name="T72" fmla="*/ 21 w 1538"/>
                <a:gd name="T73" fmla="*/ 256 h 631"/>
                <a:gd name="T74" fmla="*/ 123 w 1538"/>
                <a:gd name="T75" fmla="*/ 204 h 631"/>
                <a:gd name="T76" fmla="*/ 144 w 1538"/>
                <a:gd name="T77" fmla="*/ 277 h 631"/>
                <a:gd name="T78" fmla="*/ 128 w 1538"/>
                <a:gd name="T79" fmla="*/ 251 h 631"/>
                <a:gd name="T80" fmla="*/ 68 w 1538"/>
                <a:gd name="T81" fmla="*/ 284 h 631"/>
                <a:gd name="T82" fmla="*/ 165 w 1538"/>
                <a:gd name="T83" fmla="*/ 303 h 631"/>
                <a:gd name="T84" fmla="*/ 139 w 1538"/>
                <a:gd name="T85" fmla="*/ 187 h 631"/>
                <a:gd name="T86" fmla="*/ 9 w 1538"/>
                <a:gd name="T87" fmla="*/ 244 h 631"/>
                <a:gd name="T88" fmla="*/ 80 w 1538"/>
                <a:gd name="T89" fmla="*/ 393 h 631"/>
                <a:gd name="T90" fmla="*/ 215 w 1538"/>
                <a:gd name="T91" fmla="*/ 374 h 631"/>
                <a:gd name="T92" fmla="*/ 435 w 1538"/>
                <a:gd name="T93" fmla="*/ 305 h 631"/>
                <a:gd name="T94" fmla="*/ 735 w 1538"/>
                <a:gd name="T95" fmla="*/ 272 h 631"/>
                <a:gd name="T96" fmla="*/ 633 w 1538"/>
                <a:gd name="T97" fmla="*/ 303 h 631"/>
                <a:gd name="T98" fmla="*/ 369 w 1538"/>
                <a:gd name="T99" fmla="*/ 343 h 631"/>
                <a:gd name="T100" fmla="*/ 420 w 1538"/>
                <a:gd name="T101" fmla="*/ 331 h 631"/>
                <a:gd name="T102" fmla="*/ 581 w 1538"/>
                <a:gd name="T103" fmla="*/ 319 h 631"/>
                <a:gd name="T104" fmla="*/ 846 w 1538"/>
                <a:gd name="T105" fmla="*/ 421 h 631"/>
                <a:gd name="T106" fmla="*/ 1004 w 1538"/>
                <a:gd name="T107" fmla="*/ 579 h 631"/>
                <a:gd name="T108" fmla="*/ 1013 w 1538"/>
                <a:gd name="T109" fmla="*/ 530 h 631"/>
                <a:gd name="T110" fmla="*/ 737 w 1538"/>
                <a:gd name="T111" fmla="*/ 338 h 631"/>
                <a:gd name="T112" fmla="*/ 777 w 1538"/>
                <a:gd name="T113" fmla="*/ 296 h 631"/>
                <a:gd name="T114" fmla="*/ 832 w 1538"/>
                <a:gd name="T115" fmla="*/ 300 h 631"/>
                <a:gd name="T116" fmla="*/ 924 w 1538"/>
                <a:gd name="T117" fmla="*/ 286 h 631"/>
                <a:gd name="T118" fmla="*/ 999 w 1538"/>
                <a:gd name="T119" fmla="*/ 298 h 631"/>
                <a:gd name="T120" fmla="*/ 1247 w 1538"/>
                <a:gd name="T121" fmla="*/ 362 h 631"/>
                <a:gd name="T122" fmla="*/ 1498 w 1538"/>
                <a:gd name="T123" fmla="*/ 364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38" h="631">
                  <a:moveTo>
                    <a:pt x="1533" y="267"/>
                  </a:moveTo>
                  <a:lnTo>
                    <a:pt x="1521" y="251"/>
                  </a:lnTo>
                  <a:lnTo>
                    <a:pt x="1507" y="239"/>
                  </a:lnTo>
                  <a:lnTo>
                    <a:pt x="1488" y="232"/>
                  </a:lnTo>
                  <a:lnTo>
                    <a:pt x="1474" y="234"/>
                  </a:lnTo>
                  <a:lnTo>
                    <a:pt x="1474" y="232"/>
                  </a:lnTo>
                  <a:lnTo>
                    <a:pt x="1469" y="234"/>
                  </a:lnTo>
                  <a:lnTo>
                    <a:pt x="1458" y="239"/>
                  </a:lnTo>
                  <a:lnTo>
                    <a:pt x="1446" y="248"/>
                  </a:lnTo>
                  <a:lnTo>
                    <a:pt x="1441" y="263"/>
                  </a:lnTo>
                  <a:lnTo>
                    <a:pt x="1441" y="277"/>
                  </a:lnTo>
                  <a:lnTo>
                    <a:pt x="1446" y="293"/>
                  </a:lnTo>
                  <a:lnTo>
                    <a:pt x="1460" y="303"/>
                  </a:lnTo>
                  <a:lnTo>
                    <a:pt x="1476" y="305"/>
                  </a:lnTo>
                  <a:lnTo>
                    <a:pt x="1488" y="298"/>
                  </a:lnTo>
                  <a:lnTo>
                    <a:pt x="1495" y="289"/>
                  </a:lnTo>
                  <a:lnTo>
                    <a:pt x="1495" y="277"/>
                  </a:lnTo>
                  <a:lnTo>
                    <a:pt x="1495" y="270"/>
                  </a:lnTo>
                  <a:lnTo>
                    <a:pt x="1493" y="265"/>
                  </a:lnTo>
                  <a:lnTo>
                    <a:pt x="1486" y="260"/>
                  </a:lnTo>
                  <a:lnTo>
                    <a:pt x="1479" y="258"/>
                  </a:lnTo>
                  <a:lnTo>
                    <a:pt x="1474" y="258"/>
                  </a:lnTo>
                  <a:lnTo>
                    <a:pt x="1469" y="260"/>
                  </a:lnTo>
                  <a:lnTo>
                    <a:pt x="1467" y="263"/>
                  </a:lnTo>
                  <a:lnTo>
                    <a:pt x="1474" y="260"/>
                  </a:lnTo>
                  <a:lnTo>
                    <a:pt x="1479" y="263"/>
                  </a:lnTo>
                  <a:lnTo>
                    <a:pt x="1484" y="263"/>
                  </a:lnTo>
                  <a:lnTo>
                    <a:pt x="1488" y="265"/>
                  </a:lnTo>
                  <a:lnTo>
                    <a:pt x="1491" y="270"/>
                  </a:lnTo>
                  <a:lnTo>
                    <a:pt x="1493" y="277"/>
                  </a:lnTo>
                  <a:lnTo>
                    <a:pt x="1493" y="284"/>
                  </a:lnTo>
                  <a:lnTo>
                    <a:pt x="1491" y="291"/>
                  </a:lnTo>
                  <a:lnTo>
                    <a:pt x="1486" y="296"/>
                  </a:lnTo>
                  <a:lnTo>
                    <a:pt x="1481" y="300"/>
                  </a:lnTo>
                  <a:lnTo>
                    <a:pt x="1474" y="303"/>
                  </a:lnTo>
                  <a:lnTo>
                    <a:pt x="1458" y="300"/>
                  </a:lnTo>
                  <a:lnTo>
                    <a:pt x="1446" y="291"/>
                  </a:lnTo>
                  <a:lnTo>
                    <a:pt x="1441" y="277"/>
                  </a:lnTo>
                  <a:lnTo>
                    <a:pt x="1446" y="258"/>
                  </a:lnTo>
                  <a:lnTo>
                    <a:pt x="1453" y="241"/>
                  </a:lnTo>
                  <a:lnTo>
                    <a:pt x="1472" y="237"/>
                  </a:lnTo>
                  <a:lnTo>
                    <a:pt x="1472" y="234"/>
                  </a:lnTo>
                  <a:lnTo>
                    <a:pt x="1488" y="234"/>
                  </a:lnTo>
                  <a:lnTo>
                    <a:pt x="1505" y="241"/>
                  </a:lnTo>
                  <a:lnTo>
                    <a:pt x="1521" y="253"/>
                  </a:lnTo>
                  <a:lnTo>
                    <a:pt x="1528" y="270"/>
                  </a:lnTo>
                  <a:lnTo>
                    <a:pt x="1533" y="286"/>
                  </a:lnTo>
                  <a:lnTo>
                    <a:pt x="1533" y="308"/>
                  </a:lnTo>
                  <a:lnTo>
                    <a:pt x="1526" y="329"/>
                  </a:lnTo>
                  <a:lnTo>
                    <a:pt x="1512" y="345"/>
                  </a:lnTo>
                  <a:lnTo>
                    <a:pt x="1493" y="362"/>
                  </a:lnTo>
                  <a:lnTo>
                    <a:pt x="1476" y="371"/>
                  </a:lnTo>
                  <a:lnTo>
                    <a:pt x="1446" y="378"/>
                  </a:lnTo>
                  <a:lnTo>
                    <a:pt x="1410" y="383"/>
                  </a:lnTo>
                  <a:lnTo>
                    <a:pt x="1368" y="381"/>
                  </a:lnTo>
                  <a:lnTo>
                    <a:pt x="1309" y="371"/>
                  </a:lnTo>
                  <a:lnTo>
                    <a:pt x="1247" y="357"/>
                  </a:lnTo>
                  <a:lnTo>
                    <a:pt x="1184" y="338"/>
                  </a:lnTo>
                  <a:lnTo>
                    <a:pt x="1143" y="326"/>
                  </a:lnTo>
                  <a:lnTo>
                    <a:pt x="1103" y="317"/>
                  </a:lnTo>
                  <a:lnTo>
                    <a:pt x="1065" y="308"/>
                  </a:lnTo>
                  <a:lnTo>
                    <a:pt x="1030" y="300"/>
                  </a:lnTo>
                  <a:lnTo>
                    <a:pt x="1002" y="293"/>
                  </a:lnTo>
                  <a:lnTo>
                    <a:pt x="976" y="289"/>
                  </a:lnTo>
                  <a:lnTo>
                    <a:pt x="957" y="286"/>
                  </a:lnTo>
                  <a:lnTo>
                    <a:pt x="943" y="284"/>
                  </a:lnTo>
                  <a:lnTo>
                    <a:pt x="940" y="284"/>
                  </a:lnTo>
                  <a:lnTo>
                    <a:pt x="935" y="284"/>
                  </a:lnTo>
                  <a:lnTo>
                    <a:pt x="926" y="279"/>
                  </a:lnTo>
                  <a:lnTo>
                    <a:pt x="902" y="279"/>
                  </a:lnTo>
                  <a:lnTo>
                    <a:pt x="879" y="277"/>
                  </a:lnTo>
                  <a:lnTo>
                    <a:pt x="879" y="277"/>
                  </a:lnTo>
                  <a:lnTo>
                    <a:pt x="895" y="265"/>
                  </a:lnTo>
                  <a:lnTo>
                    <a:pt x="924" y="239"/>
                  </a:lnTo>
                  <a:lnTo>
                    <a:pt x="957" y="208"/>
                  </a:lnTo>
                  <a:lnTo>
                    <a:pt x="990" y="187"/>
                  </a:lnTo>
                  <a:lnTo>
                    <a:pt x="1018" y="173"/>
                  </a:lnTo>
                  <a:lnTo>
                    <a:pt x="1049" y="166"/>
                  </a:lnTo>
                  <a:lnTo>
                    <a:pt x="1080" y="163"/>
                  </a:lnTo>
                  <a:lnTo>
                    <a:pt x="1098" y="171"/>
                  </a:lnTo>
                  <a:lnTo>
                    <a:pt x="1115" y="180"/>
                  </a:lnTo>
                  <a:lnTo>
                    <a:pt x="1129" y="196"/>
                  </a:lnTo>
                  <a:lnTo>
                    <a:pt x="1136" y="215"/>
                  </a:lnTo>
                  <a:lnTo>
                    <a:pt x="1136" y="234"/>
                  </a:lnTo>
                  <a:lnTo>
                    <a:pt x="1132" y="256"/>
                  </a:lnTo>
                  <a:lnTo>
                    <a:pt x="1117" y="272"/>
                  </a:lnTo>
                  <a:lnTo>
                    <a:pt x="1101" y="279"/>
                  </a:lnTo>
                  <a:lnTo>
                    <a:pt x="1080" y="282"/>
                  </a:lnTo>
                  <a:lnTo>
                    <a:pt x="1065" y="277"/>
                  </a:lnTo>
                  <a:lnTo>
                    <a:pt x="1054" y="267"/>
                  </a:lnTo>
                  <a:lnTo>
                    <a:pt x="1044" y="253"/>
                  </a:lnTo>
                  <a:lnTo>
                    <a:pt x="1044" y="237"/>
                  </a:lnTo>
                  <a:lnTo>
                    <a:pt x="1049" y="220"/>
                  </a:lnTo>
                  <a:lnTo>
                    <a:pt x="1063" y="211"/>
                  </a:lnTo>
                  <a:lnTo>
                    <a:pt x="1080" y="208"/>
                  </a:lnTo>
                  <a:lnTo>
                    <a:pt x="1094" y="213"/>
                  </a:lnTo>
                  <a:lnTo>
                    <a:pt x="1101" y="222"/>
                  </a:lnTo>
                  <a:lnTo>
                    <a:pt x="1101" y="222"/>
                  </a:lnTo>
                  <a:lnTo>
                    <a:pt x="1091" y="208"/>
                  </a:lnTo>
                  <a:lnTo>
                    <a:pt x="1075" y="204"/>
                  </a:lnTo>
                  <a:lnTo>
                    <a:pt x="1061" y="206"/>
                  </a:lnTo>
                  <a:lnTo>
                    <a:pt x="1049" y="211"/>
                  </a:lnTo>
                  <a:lnTo>
                    <a:pt x="1039" y="222"/>
                  </a:lnTo>
                  <a:lnTo>
                    <a:pt x="1035" y="237"/>
                  </a:lnTo>
                  <a:lnTo>
                    <a:pt x="1037" y="256"/>
                  </a:lnTo>
                  <a:lnTo>
                    <a:pt x="1044" y="272"/>
                  </a:lnTo>
                  <a:lnTo>
                    <a:pt x="1058" y="282"/>
                  </a:lnTo>
                  <a:lnTo>
                    <a:pt x="1077" y="289"/>
                  </a:lnTo>
                  <a:lnTo>
                    <a:pt x="1101" y="286"/>
                  </a:lnTo>
                  <a:lnTo>
                    <a:pt x="1120" y="274"/>
                  </a:lnTo>
                  <a:lnTo>
                    <a:pt x="1134" y="258"/>
                  </a:lnTo>
                  <a:lnTo>
                    <a:pt x="1141" y="234"/>
                  </a:lnTo>
                  <a:lnTo>
                    <a:pt x="1141" y="213"/>
                  </a:lnTo>
                  <a:lnTo>
                    <a:pt x="1132" y="192"/>
                  </a:lnTo>
                  <a:lnTo>
                    <a:pt x="1117" y="173"/>
                  </a:lnTo>
                  <a:lnTo>
                    <a:pt x="1098" y="161"/>
                  </a:lnTo>
                  <a:lnTo>
                    <a:pt x="1075" y="154"/>
                  </a:lnTo>
                  <a:lnTo>
                    <a:pt x="1072" y="156"/>
                  </a:lnTo>
                  <a:lnTo>
                    <a:pt x="1065" y="154"/>
                  </a:lnTo>
                  <a:lnTo>
                    <a:pt x="1051" y="154"/>
                  </a:lnTo>
                  <a:lnTo>
                    <a:pt x="1032" y="159"/>
                  </a:lnTo>
                  <a:lnTo>
                    <a:pt x="1011" y="166"/>
                  </a:lnTo>
                  <a:lnTo>
                    <a:pt x="985" y="180"/>
                  </a:lnTo>
                  <a:lnTo>
                    <a:pt x="957" y="201"/>
                  </a:lnTo>
                  <a:lnTo>
                    <a:pt x="926" y="227"/>
                  </a:lnTo>
                  <a:lnTo>
                    <a:pt x="924" y="232"/>
                  </a:lnTo>
                  <a:lnTo>
                    <a:pt x="914" y="239"/>
                  </a:lnTo>
                  <a:lnTo>
                    <a:pt x="902" y="251"/>
                  </a:lnTo>
                  <a:lnTo>
                    <a:pt x="886" y="263"/>
                  </a:lnTo>
                  <a:lnTo>
                    <a:pt x="874" y="277"/>
                  </a:lnTo>
                  <a:lnTo>
                    <a:pt x="850" y="274"/>
                  </a:lnTo>
                  <a:lnTo>
                    <a:pt x="827" y="272"/>
                  </a:lnTo>
                  <a:lnTo>
                    <a:pt x="834" y="267"/>
                  </a:lnTo>
                  <a:lnTo>
                    <a:pt x="853" y="256"/>
                  </a:lnTo>
                  <a:lnTo>
                    <a:pt x="869" y="241"/>
                  </a:lnTo>
                  <a:lnTo>
                    <a:pt x="879" y="232"/>
                  </a:lnTo>
                  <a:lnTo>
                    <a:pt x="883" y="225"/>
                  </a:lnTo>
                  <a:lnTo>
                    <a:pt x="886" y="222"/>
                  </a:lnTo>
                  <a:lnTo>
                    <a:pt x="902" y="196"/>
                  </a:lnTo>
                  <a:lnTo>
                    <a:pt x="914" y="166"/>
                  </a:lnTo>
                  <a:lnTo>
                    <a:pt x="919" y="137"/>
                  </a:lnTo>
                  <a:lnTo>
                    <a:pt x="914" y="107"/>
                  </a:lnTo>
                  <a:lnTo>
                    <a:pt x="905" y="78"/>
                  </a:lnTo>
                  <a:lnTo>
                    <a:pt x="891" y="50"/>
                  </a:lnTo>
                  <a:lnTo>
                    <a:pt x="869" y="26"/>
                  </a:lnTo>
                  <a:lnTo>
                    <a:pt x="843" y="12"/>
                  </a:lnTo>
                  <a:lnTo>
                    <a:pt x="815" y="3"/>
                  </a:lnTo>
                  <a:lnTo>
                    <a:pt x="789" y="0"/>
                  </a:lnTo>
                  <a:lnTo>
                    <a:pt x="758" y="8"/>
                  </a:lnTo>
                  <a:lnTo>
                    <a:pt x="735" y="22"/>
                  </a:lnTo>
                  <a:lnTo>
                    <a:pt x="713" y="41"/>
                  </a:lnTo>
                  <a:lnTo>
                    <a:pt x="699" y="64"/>
                  </a:lnTo>
                  <a:lnTo>
                    <a:pt x="692" y="93"/>
                  </a:lnTo>
                  <a:lnTo>
                    <a:pt x="695" y="119"/>
                  </a:lnTo>
                  <a:lnTo>
                    <a:pt x="704" y="145"/>
                  </a:lnTo>
                  <a:lnTo>
                    <a:pt x="723" y="166"/>
                  </a:lnTo>
                  <a:lnTo>
                    <a:pt x="744" y="178"/>
                  </a:lnTo>
                  <a:lnTo>
                    <a:pt x="765" y="182"/>
                  </a:lnTo>
                  <a:lnTo>
                    <a:pt x="787" y="180"/>
                  </a:lnTo>
                  <a:lnTo>
                    <a:pt x="806" y="173"/>
                  </a:lnTo>
                  <a:lnTo>
                    <a:pt x="824" y="159"/>
                  </a:lnTo>
                  <a:lnTo>
                    <a:pt x="834" y="137"/>
                  </a:lnTo>
                  <a:lnTo>
                    <a:pt x="836" y="116"/>
                  </a:lnTo>
                  <a:lnTo>
                    <a:pt x="829" y="95"/>
                  </a:lnTo>
                  <a:lnTo>
                    <a:pt x="829" y="93"/>
                  </a:lnTo>
                  <a:lnTo>
                    <a:pt x="834" y="111"/>
                  </a:lnTo>
                  <a:lnTo>
                    <a:pt x="832" y="130"/>
                  </a:lnTo>
                  <a:lnTo>
                    <a:pt x="822" y="149"/>
                  </a:lnTo>
                  <a:lnTo>
                    <a:pt x="808" y="161"/>
                  </a:lnTo>
                  <a:lnTo>
                    <a:pt x="789" y="171"/>
                  </a:lnTo>
                  <a:lnTo>
                    <a:pt x="770" y="171"/>
                  </a:lnTo>
                  <a:lnTo>
                    <a:pt x="751" y="166"/>
                  </a:lnTo>
                  <a:lnTo>
                    <a:pt x="735" y="154"/>
                  </a:lnTo>
                  <a:lnTo>
                    <a:pt x="718" y="135"/>
                  </a:lnTo>
                  <a:lnTo>
                    <a:pt x="709" y="114"/>
                  </a:lnTo>
                  <a:lnTo>
                    <a:pt x="706" y="90"/>
                  </a:lnTo>
                  <a:lnTo>
                    <a:pt x="711" y="67"/>
                  </a:lnTo>
                  <a:lnTo>
                    <a:pt x="723" y="45"/>
                  </a:lnTo>
                  <a:lnTo>
                    <a:pt x="746" y="26"/>
                  </a:lnTo>
                  <a:lnTo>
                    <a:pt x="768" y="17"/>
                  </a:lnTo>
                  <a:lnTo>
                    <a:pt x="791" y="12"/>
                  </a:lnTo>
                  <a:lnTo>
                    <a:pt x="815" y="10"/>
                  </a:lnTo>
                  <a:lnTo>
                    <a:pt x="841" y="19"/>
                  </a:lnTo>
                  <a:lnTo>
                    <a:pt x="865" y="33"/>
                  </a:lnTo>
                  <a:lnTo>
                    <a:pt x="886" y="57"/>
                  </a:lnTo>
                  <a:lnTo>
                    <a:pt x="898" y="85"/>
                  </a:lnTo>
                  <a:lnTo>
                    <a:pt x="905" y="116"/>
                  </a:lnTo>
                  <a:lnTo>
                    <a:pt x="905" y="147"/>
                  </a:lnTo>
                  <a:lnTo>
                    <a:pt x="895" y="178"/>
                  </a:lnTo>
                  <a:lnTo>
                    <a:pt x="879" y="206"/>
                  </a:lnTo>
                  <a:lnTo>
                    <a:pt x="848" y="237"/>
                  </a:lnTo>
                  <a:lnTo>
                    <a:pt x="813" y="260"/>
                  </a:lnTo>
                  <a:lnTo>
                    <a:pt x="791" y="270"/>
                  </a:lnTo>
                  <a:lnTo>
                    <a:pt x="775" y="270"/>
                  </a:lnTo>
                  <a:lnTo>
                    <a:pt x="735" y="270"/>
                  </a:lnTo>
                  <a:lnTo>
                    <a:pt x="692" y="270"/>
                  </a:lnTo>
                  <a:lnTo>
                    <a:pt x="633" y="272"/>
                  </a:lnTo>
                  <a:lnTo>
                    <a:pt x="579" y="277"/>
                  </a:lnTo>
                  <a:lnTo>
                    <a:pt x="527" y="284"/>
                  </a:lnTo>
                  <a:lnTo>
                    <a:pt x="475" y="291"/>
                  </a:lnTo>
                  <a:lnTo>
                    <a:pt x="435" y="300"/>
                  </a:lnTo>
                  <a:lnTo>
                    <a:pt x="397" y="308"/>
                  </a:lnTo>
                  <a:lnTo>
                    <a:pt x="373" y="315"/>
                  </a:lnTo>
                  <a:lnTo>
                    <a:pt x="328" y="329"/>
                  </a:lnTo>
                  <a:lnTo>
                    <a:pt x="288" y="343"/>
                  </a:lnTo>
                  <a:lnTo>
                    <a:pt x="253" y="357"/>
                  </a:lnTo>
                  <a:lnTo>
                    <a:pt x="215" y="371"/>
                  </a:lnTo>
                  <a:lnTo>
                    <a:pt x="203" y="376"/>
                  </a:lnTo>
                  <a:lnTo>
                    <a:pt x="189" y="383"/>
                  </a:lnTo>
                  <a:lnTo>
                    <a:pt x="156" y="390"/>
                  </a:lnTo>
                  <a:lnTo>
                    <a:pt x="130" y="390"/>
                  </a:lnTo>
                  <a:lnTo>
                    <a:pt x="104" y="388"/>
                  </a:lnTo>
                  <a:lnTo>
                    <a:pt x="85" y="383"/>
                  </a:lnTo>
                  <a:lnTo>
                    <a:pt x="68" y="376"/>
                  </a:lnTo>
                  <a:lnTo>
                    <a:pt x="57" y="364"/>
                  </a:lnTo>
                  <a:lnTo>
                    <a:pt x="47" y="357"/>
                  </a:lnTo>
                  <a:lnTo>
                    <a:pt x="43" y="355"/>
                  </a:lnTo>
                  <a:lnTo>
                    <a:pt x="40" y="350"/>
                  </a:lnTo>
                  <a:lnTo>
                    <a:pt x="26" y="329"/>
                  </a:lnTo>
                  <a:lnTo>
                    <a:pt x="19" y="305"/>
                  </a:lnTo>
                  <a:lnTo>
                    <a:pt x="17" y="282"/>
                  </a:lnTo>
                  <a:lnTo>
                    <a:pt x="21" y="256"/>
                  </a:lnTo>
                  <a:lnTo>
                    <a:pt x="31" y="234"/>
                  </a:lnTo>
                  <a:lnTo>
                    <a:pt x="45" y="215"/>
                  </a:lnTo>
                  <a:lnTo>
                    <a:pt x="68" y="204"/>
                  </a:lnTo>
                  <a:lnTo>
                    <a:pt x="85" y="199"/>
                  </a:lnTo>
                  <a:lnTo>
                    <a:pt x="104" y="196"/>
                  </a:lnTo>
                  <a:lnTo>
                    <a:pt x="123" y="204"/>
                  </a:lnTo>
                  <a:lnTo>
                    <a:pt x="137" y="211"/>
                  </a:lnTo>
                  <a:lnTo>
                    <a:pt x="149" y="225"/>
                  </a:lnTo>
                  <a:lnTo>
                    <a:pt x="156" y="241"/>
                  </a:lnTo>
                  <a:lnTo>
                    <a:pt x="156" y="258"/>
                  </a:lnTo>
                  <a:lnTo>
                    <a:pt x="149" y="272"/>
                  </a:lnTo>
                  <a:lnTo>
                    <a:pt x="144" y="277"/>
                  </a:lnTo>
                  <a:lnTo>
                    <a:pt x="142" y="279"/>
                  </a:lnTo>
                  <a:lnTo>
                    <a:pt x="137" y="277"/>
                  </a:lnTo>
                  <a:lnTo>
                    <a:pt x="137" y="274"/>
                  </a:lnTo>
                  <a:lnTo>
                    <a:pt x="135" y="274"/>
                  </a:lnTo>
                  <a:lnTo>
                    <a:pt x="135" y="263"/>
                  </a:lnTo>
                  <a:lnTo>
                    <a:pt x="128" y="251"/>
                  </a:lnTo>
                  <a:lnTo>
                    <a:pt x="116" y="241"/>
                  </a:lnTo>
                  <a:lnTo>
                    <a:pt x="99" y="241"/>
                  </a:lnTo>
                  <a:lnTo>
                    <a:pt x="85" y="246"/>
                  </a:lnTo>
                  <a:lnTo>
                    <a:pt x="78" y="253"/>
                  </a:lnTo>
                  <a:lnTo>
                    <a:pt x="68" y="267"/>
                  </a:lnTo>
                  <a:lnTo>
                    <a:pt x="68" y="284"/>
                  </a:lnTo>
                  <a:lnTo>
                    <a:pt x="76" y="298"/>
                  </a:lnTo>
                  <a:lnTo>
                    <a:pt x="87" y="312"/>
                  </a:lnTo>
                  <a:lnTo>
                    <a:pt x="104" y="322"/>
                  </a:lnTo>
                  <a:lnTo>
                    <a:pt x="125" y="324"/>
                  </a:lnTo>
                  <a:lnTo>
                    <a:pt x="146" y="317"/>
                  </a:lnTo>
                  <a:lnTo>
                    <a:pt x="165" y="303"/>
                  </a:lnTo>
                  <a:lnTo>
                    <a:pt x="175" y="289"/>
                  </a:lnTo>
                  <a:lnTo>
                    <a:pt x="182" y="265"/>
                  </a:lnTo>
                  <a:lnTo>
                    <a:pt x="180" y="241"/>
                  </a:lnTo>
                  <a:lnTo>
                    <a:pt x="172" y="220"/>
                  </a:lnTo>
                  <a:lnTo>
                    <a:pt x="161" y="201"/>
                  </a:lnTo>
                  <a:lnTo>
                    <a:pt x="139" y="187"/>
                  </a:lnTo>
                  <a:lnTo>
                    <a:pt x="120" y="180"/>
                  </a:lnTo>
                  <a:lnTo>
                    <a:pt x="90" y="178"/>
                  </a:lnTo>
                  <a:lnTo>
                    <a:pt x="64" y="185"/>
                  </a:lnTo>
                  <a:lnTo>
                    <a:pt x="40" y="199"/>
                  </a:lnTo>
                  <a:lnTo>
                    <a:pt x="21" y="218"/>
                  </a:lnTo>
                  <a:lnTo>
                    <a:pt x="9" y="244"/>
                  </a:lnTo>
                  <a:lnTo>
                    <a:pt x="0" y="270"/>
                  </a:lnTo>
                  <a:lnTo>
                    <a:pt x="0" y="298"/>
                  </a:lnTo>
                  <a:lnTo>
                    <a:pt x="12" y="329"/>
                  </a:lnTo>
                  <a:lnTo>
                    <a:pt x="28" y="355"/>
                  </a:lnTo>
                  <a:lnTo>
                    <a:pt x="52" y="376"/>
                  </a:lnTo>
                  <a:lnTo>
                    <a:pt x="80" y="393"/>
                  </a:lnTo>
                  <a:lnTo>
                    <a:pt x="111" y="400"/>
                  </a:lnTo>
                  <a:lnTo>
                    <a:pt x="142" y="400"/>
                  </a:lnTo>
                  <a:lnTo>
                    <a:pt x="172" y="395"/>
                  </a:lnTo>
                  <a:lnTo>
                    <a:pt x="198" y="381"/>
                  </a:lnTo>
                  <a:lnTo>
                    <a:pt x="210" y="376"/>
                  </a:lnTo>
                  <a:lnTo>
                    <a:pt x="215" y="374"/>
                  </a:lnTo>
                  <a:lnTo>
                    <a:pt x="253" y="357"/>
                  </a:lnTo>
                  <a:lnTo>
                    <a:pt x="291" y="345"/>
                  </a:lnTo>
                  <a:lnTo>
                    <a:pt x="328" y="331"/>
                  </a:lnTo>
                  <a:lnTo>
                    <a:pt x="376" y="317"/>
                  </a:lnTo>
                  <a:lnTo>
                    <a:pt x="399" y="312"/>
                  </a:lnTo>
                  <a:lnTo>
                    <a:pt x="435" y="305"/>
                  </a:lnTo>
                  <a:lnTo>
                    <a:pt x="477" y="296"/>
                  </a:lnTo>
                  <a:lnTo>
                    <a:pt x="524" y="286"/>
                  </a:lnTo>
                  <a:lnTo>
                    <a:pt x="579" y="282"/>
                  </a:lnTo>
                  <a:lnTo>
                    <a:pt x="635" y="274"/>
                  </a:lnTo>
                  <a:lnTo>
                    <a:pt x="692" y="274"/>
                  </a:lnTo>
                  <a:lnTo>
                    <a:pt x="735" y="272"/>
                  </a:lnTo>
                  <a:lnTo>
                    <a:pt x="772" y="274"/>
                  </a:lnTo>
                  <a:lnTo>
                    <a:pt x="784" y="274"/>
                  </a:lnTo>
                  <a:lnTo>
                    <a:pt x="775" y="279"/>
                  </a:lnTo>
                  <a:lnTo>
                    <a:pt x="735" y="291"/>
                  </a:lnTo>
                  <a:lnTo>
                    <a:pt x="685" y="298"/>
                  </a:lnTo>
                  <a:lnTo>
                    <a:pt x="633" y="303"/>
                  </a:lnTo>
                  <a:lnTo>
                    <a:pt x="569" y="305"/>
                  </a:lnTo>
                  <a:lnTo>
                    <a:pt x="517" y="308"/>
                  </a:lnTo>
                  <a:lnTo>
                    <a:pt x="470" y="315"/>
                  </a:lnTo>
                  <a:lnTo>
                    <a:pt x="430" y="322"/>
                  </a:lnTo>
                  <a:lnTo>
                    <a:pt x="397" y="334"/>
                  </a:lnTo>
                  <a:lnTo>
                    <a:pt x="369" y="343"/>
                  </a:lnTo>
                  <a:lnTo>
                    <a:pt x="350" y="350"/>
                  </a:lnTo>
                  <a:lnTo>
                    <a:pt x="335" y="357"/>
                  </a:lnTo>
                  <a:lnTo>
                    <a:pt x="333" y="360"/>
                  </a:lnTo>
                  <a:lnTo>
                    <a:pt x="359" y="348"/>
                  </a:lnTo>
                  <a:lnTo>
                    <a:pt x="390" y="338"/>
                  </a:lnTo>
                  <a:lnTo>
                    <a:pt x="420" y="331"/>
                  </a:lnTo>
                  <a:lnTo>
                    <a:pt x="454" y="324"/>
                  </a:lnTo>
                  <a:lnTo>
                    <a:pt x="489" y="322"/>
                  </a:lnTo>
                  <a:lnTo>
                    <a:pt x="517" y="319"/>
                  </a:lnTo>
                  <a:lnTo>
                    <a:pt x="546" y="317"/>
                  </a:lnTo>
                  <a:lnTo>
                    <a:pt x="567" y="317"/>
                  </a:lnTo>
                  <a:lnTo>
                    <a:pt x="581" y="319"/>
                  </a:lnTo>
                  <a:lnTo>
                    <a:pt x="586" y="317"/>
                  </a:lnTo>
                  <a:lnTo>
                    <a:pt x="631" y="324"/>
                  </a:lnTo>
                  <a:lnTo>
                    <a:pt x="692" y="343"/>
                  </a:lnTo>
                  <a:lnTo>
                    <a:pt x="749" y="364"/>
                  </a:lnTo>
                  <a:lnTo>
                    <a:pt x="801" y="393"/>
                  </a:lnTo>
                  <a:lnTo>
                    <a:pt x="846" y="421"/>
                  </a:lnTo>
                  <a:lnTo>
                    <a:pt x="886" y="452"/>
                  </a:lnTo>
                  <a:lnTo>
                    <a:pt x="921" y="482"/>
                  </a:lnTo>
                  <a:lnTo>
                    <a:pt x="950" y="511"/>
                  </a:lnTo>
                  <a:lnTo>
                    <a:pt x="973" y="539"/>
                  </a:lnTo>
                  <a:lnTo>
                    <a:pt x="992" y="563"/>
                  </a:lnTo>
                  <a:lnTo>
                    <a:pt x="1004" y="579"/>
                  </a:lnTo>
                  <a:lnTo>
                    <a:pt x="1013" y="593"/>
                  </a:lnTo>
                  <a:lnTo>
                    <a:pt x="1016" y="596"/>
                  </a:lnTo>
                  <a:lnTo>
                    <a:pt x="1042" y="631"/>
                  </a:lnTo>
                  <a:lnTo>
                    <a:pt x="1089" y="631"/>
                  </a:lnTo>
                  <a:lnTo>
                    <a:pt x="1056" y="589"/>
                  </a:lnTo>
                  <a:lnTo>
                    <a:pt x="1013" y="530"/>
                  </a:lnTo>
                  <a:lnTo>
                    <a:pt x="966" y="480"/>
                  </a:lnTo>
                  <a:lnTo>
                    <a:pt x="921" y="437"/>
                  </a:lnTo>
                  <a:lnTo>
                    <a:pt x="874" y="404"/>
                  </a:lnTo>
                  <a:lnTo>
                    <a:pt x="827" y="378"/>
                  </a:lnTo>
                  <a:lnTo>
                    <a:pt x="780" y="355"/>
                  </a:lnTo>
                  <a:lnTo>
                    <a:pt x="737" y="338"/>
                  </a:lnTo>
                  <a:lnTo>
                    <a:pt x="697" y="329"/>
                  </a:lnTo>
                  <a:lnTo>
                    <a:pt x="657" y="319"/>
                  </a:lnTo>
                  <a:lnTo>
                    <a:pt x="652" y="319"/>
                  </a:lnTo>
                  <a:lnTo>
                    <a:pt x="695" y="315"/>
                  </a:lnTo>
                  <a:lnTo>
                    <a:pt x="739" y="305"/>
                  </a:lnTo>
                  <a:lnTo>
                    <a:pt x="777" y="296"/>
                  </a:lnTo>
                  <a:lnTo>
                    <a:pt x="808" y="282"/>
                  </a:lnTo>
                  <a:lnTo>
                    <a:pt x="820" y="277"/>
                  </a:lnTo>
                  <a:lnTo>
                    <a:pt x="848" y="277"/>
                  </a:lnTo>
                  <a:lnTo>
                    <a:pt x="867" y="279"/>
                  </a:lnTo>
                  <a:lnTo>
                    <a:pt x="850" y="289"/>
                  </a:lnTo>
                  <a:lnTo>
                    <a:pt x="832" y="300"/>
                  </a:lnTo>
                  <a:lnTo>
                    <a:pt x="850" y="293"/>
                  </a:lnTo>
                  <a:lnTo>
                    <a:pt x="872" y="282"/>
                  </a:lnTo>
                  <a:lnTo>
                    <a:pt x="872" y="279"/>
                  </a:lnTo>
                  <a:lnTo>
                    <a:pt x="879" y="282"/>
                  </a:lnTo>
                  <a:lnTo>
                    <a:pt x="905" y="284"/>
                  </a:lnTo>
                  <a:lnTo>
                    <a:pt x="924" y="286"/>
                  </a:lnTo>
                  <a:lnTo>
                    <a:pt x="935" y="289"/>
                  </a:lnTo>
                  <a:lnTo>
                    <a:pt x="940" y="289"/>
                  </a:lnTo>
                  <a:lnTo>
                    <a:pt x="943" y="289"/>
                  </a:lnTo>
                  <a:lnTo>
                    <a:pt x="957" y="291"/>
                  </a:lnTo>
                  <a:lnTo>
                    <a:pt x="976" y="293"/>
                  </a:lnTo>
                  <a:lnTo>
                    <a:pt x="999" y="298"/>
                  </a:lnTo>
                  <a:lnTo>
                    <a:pt x="1030" y="303"/>
                  </a:lnTo>
                  <a:lnTo>
                    <a:pt x="1065" y="312"/>
                  </a:lnTo>
                  <a:lnTo>
                    <a:pt x="1101" y="319"/>
                  </a:lnTo>
                  <a:lnTo>
                    <a:pt x="1141" y="331"/>
                  </a:lnTo>
                  <a:lnTo>
                    <a:pt x="1181" y="343"/>
                  </a:lnTo>
                  <a:lnTo>
                    <a:pt x="1247" y="362"/>
                  </a:lnTo>
                  <a:lnTo>
                    <a:pt x="1309" y="376"/>
                  </a:lnTo>
                  <a:lnTo>
                    <a:pt x="1368" y="383"/>
                  </a:lnTo>
                  <a:lnTo>
                    <a:pt x="1410" y="385"/>
                  </a:lnTo>
                  <a:lnTo>
                    <a:pt x="1448" y="381"/>
                  </a:lnTo>
                  <a:lnTo>
                    <a:pt x="1474" y="374"/>
                  </a:lnTo>
                  <a:lnTo>
                    <a:pt x="1498" y="364"/>
                  </a:lnTo>
                  <a:lnTo>
                    <a:pt x="1517" y="348"/>
                  </a:lnTo>
                  <a:lnTo>
                    <a:pt x="1531" y="331"/>
                  </a:lnTo>
                  <a:lnTo>
                    <a:pt x="1538" y="310"/>
                  </a:lnTo>
                  <a:lnTo>
                    <a:pt x="1538" y="286"/>
                  </a:lnTo>
                  <a:lnTo>
                    <a:pt x="1533" y="2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46" name="任意多边形 51"/>
            <p:cNvSpPr>
              <a:spLocks/>
            </p:cNvSpPr>
            <p:nvPr/>
          </p:nvSpPr>
          <p:spPr bwMode="black">
            <a:xfrm>
              <a:off x="7070206" y="1613684"/>
              <a:ext cx="3175" cy="11113"/>
            </a:xfrm>
            <a:custGeom>
              <a:avLst/>
              <a:gdLst>
                <a:gd name="T0" fmla="*/ 0 w 2"/>
                <a:gd name="T1" fmla="*/ 0 h 7"/>
                <a:gd name="T2" fmla="*/ 0 w 2"/>
                <a:gd name="T3" fmla="*/ 2 h 7"/>
                <a:gd name="T4" fmla="*/ 2 w 2"/>
                <a:gd name="T5" fmla="*/ 7 h 7"/>
                <a:gd name="T6" fmla="*/ 2 w 2"/>
                <a:gd name="T7" fmla="*/ 7 h 7"/>
                <a:gd name="T8" fmla="*/ 0 w 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47" name="任意多边形 52"/>
            <p:cNvSpPr>
              <a:spLocks/>
            </p:cNvSpPr>
            <p:nvPr/>
          </p:nvSpPr>
          <p:spPr bwMode="black">
            <a:xfrm>
              <a:off x="7662344" y="743734"/>
              <a:ext cx="19050" cy="26988"/>
            </a:xfrm>
            <a:custGeom>
              <a:avLst/>
              <a:gdLst>
                <a:gd name="T0" fmla="*/ 12 w 12"/>
                <a:gd name="T1" fmla="*/ 17 h 17"/>
                <a:gd name="T2" fmla="*/ 0 w 12"/>
                <a:gd name="T3" fmla="*/ 0 h 17"/>
                <a:gd name="T4" fmla="*/ 12 w 12"/>
                <a:gd name="T5" fmla="*/ 17 h 17"/>
                <a:gd name="T6" fmla="*/ 12 w 12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7">
                  <a:moveTo>
                    <a:pt x="12" y="17"/>
                  </a:moveTo>
                  <a:lnTo>
                    <a:pt x="0" y="0"/>
                  </a:lnTo>
                  <a:lnTo>
                    <a:pt x="12" y="17"/>
                  </a:lnTo>
                  <a:lnTo>
                    <a:pt x="12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48" name="任意多边形 53"/>
            <p:cNvSpPr>
              <a:spLocks/>
            </p:cNvSpPr>
            <p:nvPr/>
          </p:nvSpPr>
          <p:spPr bwMode="black">
            <a:xfrm>
              <a:off x="8683106" y="1040596"/>
              <a:ext cx="11113" cy="22225"/>
            </a:xfrm>
            <a:custGeom>
              <a:avLst/>
              <a:gdLst>
                <a:gd name="T0" fmla="*/ 2 w 7"/>
                <a:gd name="T1" fmla="*/ 0 h 14"/>
                <a:gd name="T2" fmla="*/ 2 w 7"/>
                <a:gd name="T3" fmla="*/ 4 h 14"/>
                <a:gd name="T4" fmla="*/ 0 w 7"/>
                <a:gd name="T5" fmla="*/ 9 h 14"/>
                <a:gd name="T6" fmla="*/ 0 w 7"/>
                <a:gd name="T7" fmla="*/ 14 h 14"/>
                <a:gd name="T8" fmla="*/ 2 w 7"/>
                <a:gd name="T9" fmla="*/ 9 h 14"/>
                <a:gd name="T10" fmla="*/ 2 w 7"/>
                <a:gd name="T11" fmla="*/ 4 h 14"/>
                <a:gd name="T12" fmla="*/ 7 w 7"/>
                <a:gd name="T13" fmla="*/ 0 h 14"/>
                <a:gd name="T14" fmla="*/ 2 w 7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4">
                  <a:moveTo>
                    <a:pt x="2" y="0"/>
                  </a:moveTo>
                  <a:lnTo>
                    <a:pt x="2" y="4"/>
                  </a:lnTo>
                  <a:lnTo>
                    <a:pt x="0" y="9"/>
                  </a:lnTo>
                  <a:lnTo>
                    <a:pt x="0" y="14"/>
                  </a:lnTo>
                  <a:lnTo>
                    <a:pt x="2" y="9"/>
                  </a:lnTo>
                  <a:lnTo>
                    <a:pt x="2" y="4"/>
                  </a:lnTo>
                  <a:lnTo>
                    <a:pt x="7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49" name="任意多边形 54"/>
            <p:cNvSpPr>
              <a:spLocks/>
            </p:cNvSpPr>
            <p:nvPr/>
          </p:nvSpPr>
          <p:spPr bwMode="black">
            <a:xfrm>
              <a:off x="8113194" y="975509"/>
              <a:ext cx="3175" cy="23813"/>
            </a:xfrm>
            <a:custGeom>
              <a:avLst/>
              <a:gdLst>
                <a:gd name="T0" fmla="*/ 0 w 2"/>
                <a:gd name="T1" fmla="*/ 0 h 15"/>
                <a:gd name="T2" fmla="*/ 0 w 2"/>
                <a:gd name="T3" fmla="*/ 0 h 15"/>
                <a:gd name="T4" fmla="*/ 2 w 2"/>
                <a:gd name="T5" fmla="*/ 15 h 15"/>
                <a:gd name="T6" fmla="*/ 0 w 2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5">
                  <a:moveTo>
                    <a:pt x="0" y="0"/>
                  </a:moveTo>
                  <a:lnTo>
                    <a:pt x="0" y="0"/>
                  </a:lnTo>
                  <a:lnTo>
                    <a:pt x="2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50" name="任意多边形 55"/>
            <p:cNvSpPr>
              <a:spLocks/>
            </p:cNvSpPr>
            <p:nvPr/>
          </p:nvSpPr>
          <p:spPr bwMode="black">
            <a:xfrm>
              <a:off x="12721706" y="38884"/>
              <a:ext cx="3175" cy="33338"/>
            </a:xfrm>
            <a:custGeom>
              <a:avLst/>
              <a:gdLst>
                <a:gd name="T0" fmla="*/ 2 w 2"/>
                <a:gd name="T1" fmla="*/ 0 h 21"/>
                <a:gd name="T2" fmla="*/ 0 w 2"/>
                <a:gd name="T3" fmla="*/ 0 h 21"/>
                <a:gd name="T4" fmla="*/ 2 w 2"/>
                <a:gd name="T5" fmla="*/ 21 h 21"/>
                <a:gd name="T6" fmla="*/ 2 w 2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1">
                  <a:moveTo>
                    <a:pt x="2" y="0"/>
                  </a:moveTo>
                  <a:lnTo>
                    <a:pt x="0" y="0"/>
                  </a:lnTo>
                  <a:lnTo>
                    <a:pt x="2" y="2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51" name="任意多边形 56"/>
            <p:cNvSpPr>
              <a:spLocks/>
            </p:cNvSpPr>
            <p:nvPr/>
          </p:nvSpPr>
          <p:spPr bwMode="black">
            <a:xfrm>
              <a:off x="12643919" y="-29379"/>
              <a:ext cx="55563" cy="26988"/>
            </a:xfrm>
            <a:custGeom>
              <a:avLst/>
              <a:gdLst>
                <a:gd name="T0" fmla="*/ 30 w 35"/>
                <a:gd name="T1" fmla="*/ 12 h 17"/>
                <a:gd name="T2" fmla="*/ 14 w 35"/>
                <a:gd name="T3" fmla="*/ 3 h 17"/>
                <a:gd name="T4" fmla="*/ 0 w 35"/>
                <a:gd name="T5" fmla="*/ 0 h 17"/>
                <a:gd name="T6" fmla="*/ 21 w 35"/>
                <a:gd name="T7" fmla="*/ 7 h 17"/>
                <a:gd name="T8" fmla="*/ 35 w 35"/>
                <a:gd name="T9" fmla="*/ 17 h 17"/>
                <a:gd name="T10" fmla="*/ 30 w 35"/>
                <a:gd name="T11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">
                  <a:moveTo>
                    <a:pt x="30" y="12"/>
                  </a:moveTo>
                  <a:lnTo>
                    <a:pt x="14" y="3"/>
                  </a:lnTo>
                  <a:lnTo>
                    <a:pt x="0" y="0"/>
                  </a:lnTo>
                  <a:lnTo>
                    <a:pt x="21" y="7"/>
                  </a:lnTo>
                  <a:lnTo>
                    <a:pt x="35" y="17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53" name="任意多边形 57"/>
            <p:cNvSpPr>
              <a:spLocks/>
            </p:cNvSpPr>
            <p:nvPr/>
          </p:nvSpPr>
          <p:spPr bwMode="black">
            <a:xfrm>
              <a:off x="13239231" y="638959"/>
              <a:ext cx="203200" cy="190500"/>
            </a:xfrm>
            <a:custGeom>
              <a:avLst/>
              <a:gdLst>
                <a:gd name="T0" fmla="*/ 109 w 128"/>
                <a:gd name="T1" fmla="*/ 14 h 120"/>
                <a:gd name="T2" fmla="*/ 66 w 128"/>
                <a:gd name="T3" fmla="*/ 0 h 120"/>
                <a:gd name="T4" fmla="*/ 26 w 128"/>
                <a:gd name="T5" fmla="*/ 14 h 120"/>
                <a:gd name="T6" fmla="*/ 0 w 128"/>
                <a:gd name="T7" fmla="*/ 54 h 120"/>
                <a:gd name="T8" fmla="*/ 5 w 128"/>
                <a:gd name="T9" fmla="*/ 99 h 120"/>
                <a:gd name="T10" fmla="*/ 5 w 128"/>
                <a:gd name="T11" fmla="*/ 94 h 120"/>
                <a:gd name="T12" fmla="*/ 7 w 128"/>
                <a:gd name="T13" fmla="*/ 54 h 120"/>
                <a:gd name="T14" fmla="*/ 21 w 128"/>
                <a:gd name="T15" fmla="*/ 31 h 120"/>
                <a:gd name="T16" fmla="*/ 33 w 128"/>
                <a:gd name="T17" fmla="*/ 19 h 120"/>
                <a:gd name="T18" fmla="*/ 52 w 128"/>
                <a:gd name="T19" fmla="*/ 12 h 120"/>
                <a:gd name="T20" fmla="*/ 92 w 128"/>
                <a:gd name="T21" fmla="*/ 14 h 120"/>
                <a:gd name="T22" fmla="*/ 116 w 128"/>
                <a:gd name="T23" fmla="*/ 42 h 120"/>
                <a:gd name="T24" fmla="*/ 118 w 128"/>
                <a:gd name="T25" fmla="*/ 57 h 120"/>
                <a:gd name="T26" fmla="*/ 114 w 128"/>
                <a:gd name="T27" fmla="*/ 75 h 120"/>
                <a:gd name="T28" fmla="*/ 92 w 128"/>
                <a:gd name="T29" fmla="*/ 90 h 120"/>
                <a:gd name="T30" fmla="*/ 71 w 128"/>
                <a:gd name="T31" fmla="*/ 83 h 120"/>
                <a:gd name="T32" fmla="*/ 69 w 128"/>
                <a:gd name="T33" fmla="*/ 80 h 120"/>
                <a:gd name="T34" fmla="*/ 71 w 128"/>
                <a:gd name="T35" fmla="*/ 75 h 120"/>
                <a:gd name="T36" fmla="*/ 80 w 128"/>
                <a:gd name="T37" fmla="*/ 75 h 120"/>
                <a:gd name="T38" fmla="*/ 88 w 128"/>
                <a:gd name="T39" fmla="*/ 73 h 120"/>
                <a:gd name="T40" fmla="*/ 92 w 128"/>
                <a:gd name="T41" fmla="*/ 61 h 120"/>
                <a:gd name="T42" fmla="*/ 92 w 128"/>
                <a:gd name="T43" fmla="*/ 52 h 120"/>
                <a:gd name="T44" fmla="*/ 88 w 128"/>
                <a:gd name="T45" fmla="*/ 45 h 120"/>
                <a:gd name="T46" fmla="*/ 76 w 128"/>
                <a:gd name="T47" fmla="*/ 40 h 120"/>
                <a:gd name="T48" fmla="*/ 62 w 128"/>
                <a:gd name="T49" fmla="*/ 40 h 120"/>
                <a:gd name="T50" fmla="*/ 52 w 128"/>
                <a:gd name="T51" fmla="*/ 47 h 120"/>
                <a:gd name="T52" fmla="*/ 45 w 128"/>
                <a:gd name="T53" fmla="*/ 61 h 120"/>
                <a:gd name="T54" fmla="*/ 47 w 128"/>
                <a:gd name="T55" fmla="*/ 85 h 120"/>
                <a:gd name="T56" fmla="*/ 73 w 128"/>
                <a:gd name="T57" fmla="*/ 104 h 120"/>
                <a:gd name="T58" fmla="*/ 104 w 128"/>
                <a:gd name="T59" fmla="*/ 99 h 120"/>
                <a:gd name="T60" fmla="*/ 125 w 128"/>
                <a:gd name="T61" fmla="*/ 73 h 120"/>
                <a:gd name="T62" fmla="*/ 121 w 128"/>
                <a:gd name="T63" fmla="*/ 3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" h="120">
                  <a:moveTo>
                    <a:pt x="121" y="31"/>
                  </a:moveTo>
                  <a:lnTo>
                    <a:pt x="109" y="14"/>
                  </a:lnTo>
                  <a:lnTo>
                    <a:pt x="88" y="2"/>
                  </a:lnTo>
                  <a:lnTo>
                    <a:pt x="66" y="0"/>
                  </a:lnTo>
                  <a:lnTo>
                    <a:pt x="43" y="5"/>
                  </a:lnTo>
                  <a:lnTo>
                    <a:pt x="26" y="14"/>
                  </a:lnTo>
                  <a:lnTo>
                    <a:pt x="10" y="33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5" y="99"/>
                  </a:lnTo>
                  <a:lnTo>
                    <a:pt x="10" y="120"/>
                  </a:lnTo>
                  <a:lnTo>
                    <a:pt x="5" y="94"/>
                  </a:lnTo>
                  <a:lnTo>
                    <a:pt x="5" y="73"/>
                  </a:lnTo>
                  <a:lnTo>
                    <a:pt x="7" y="54"/>
                  </a:lnTo>
                  <a:lnTo>
                    <a:pt x="12" y="40"/>
                  </a:lnTo>
                  <a:lnTo>
                    <a:pt x="21" y="31"/>
                  </a:lnTo>
                  <a:lnTo>
                    <a:pt x="28" y="21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52" y="12"/>
                  </a:lnTo>
                  <a:lnTo>
                    <a:pt x="73" y="9"/>
                  </a:lnTo>
                  <a:lnTo>
                    <a:pt x="92" y="14"/>
                  </a:lnTo>
                  <a:lnTo>
                    <a:pt x="106" y="26"/>
                  </a:lnTo>
                  <a:lnTo>
                    <a:pt x="116" y="42"/>
                  </a:lnTo>
                  <a:lnTo>
                    <a:pt x="118" y="49"/>
                  </a:lnTo>
                  <a:lnTo>
                    <a:pt x="118" y="57"/>
                  </a:lnTo>
                  <a:lnTo>
                    <a:pt x="116" y="68"/>
                  </a:lnTo>
                  <a:lnTo>
                    <a:pt x="114" y="75"/>
                  </a:lnTo>
                  <a:lnTo>
                    <a:pt x="104" y="85"/>
                  </a:lnTo>
                  <a:lnTo>
                    <a:pt x="92" y="90"/>
                  </a:lnTo>
                  <a:lnTo>
                    <a:pt x="80" y="90"/>
                  </a:lnTo>
                  <a:lnTo>
                    <a:pt x="71" y="83"/>
                  </a:lnTo>
                  <a:lnTo>
                    <a:pt x="71" y="80"/>
                  </a:lnTo>
                  <a:lnTo>
                    <a:pt x="69" y="80"/>
                  </a:lnTo>
                  <a:lnTo>
                    <a:pt x="71" y="75"/>
                  </a:lnTo>
                  <a:lnTo>
                    <a:pt x="71" y="75"/>
                  </a:lnTo>
                  <a:lnTo>
                    <a:pt x="76" y="78"/>
                  </a:lnTo>
                  <a:lnTo>
                    <a:pt x="80" y="75"/>
                  </a:lnTo>
                  <a:lnTo>
                    <a:pt x="83" y="75"/>
                  </a:lnTo>
                  <a:lnTo>
                    <a:pt x="88" y="73"/>
                  </a:lnTo>
                  <a:lnTo>
                    <a:pt x="90" y="66"/>
                  </a:lnTo>
                  <a:lnTo>
                    <a:pt x="92" y="61"/>
                  </a:lnTo>
                  <a:lnTo>
                    <a:pt x="92" y="59"/>
                  </a:lnTo>
                  <a:lnTo>
                    <a:pt x="92" y="52"/>
                  </a:lnTo>
                  <a:lnTo>
                    <a:pt x="90" y="47"/>
                  </a:lnTo>
                  <a:lnTo>
                    <a:pt x="88" y="45"/>
                  </a:lnTo>
                  <a:lnTo>
                    <a:pt x="83" y="40"/>
                  </a:lnTo>
                  <a:lnTo>
                    <a:pt x="76" y="40"/>
                  </a:lnTo>
                  <a:lnTo>
                    <a:pt x="66" y="38"/>
                  </a:lnTo>
                  <a:lnTo>
                    <a:pt x="62" y="40"/>
                  </a:lnTo>
                  <a:lnTo>
                    <a:pt x="57" y="45"/>
                  </a:lnTo>
                  <a:lnTo>
                    <a:pt x="52" y="47"/>
                  </a:lnTo>
                  <a:lnTo>
                    <a:pt x="47" y="54"/>
                  </a:lnTo>
                  <a:lnTo>
                    <a:pt x="45" y="61"/>
                  </a:lnTo>
                  <a:lnTo>
                    <a:pt x="43" y="66"/>
                  </a:lnTo>
                  <a:lnTo>
                    <a:pt x="47" y="85"/>
                  </a:lnTo>
                  <a:lnTo>
                    <a:pt x="59" y="97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04" y="99"/>
                  </a:lnTo>
                  <a:lnTo>
                    <a:pt x="118" y="87"/>
                  </a:lnTo>
                  <a:lnTo>
                    <a:pt x="125" y="73"/>
                  </a:lnTo>
                  <a:lnTo>
                    <a:pt x="128" y="52"/>
                  </a:lnTo>
                  <a:lnTo>
                    <a:pt x="121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54" name="任意多边形 58"/>
            <p:cNvSpPr>
              <a:spLocks/>
            </p:cNvSpPr>
            <p:nvPr/>
          </p:nvSpPr>
          <p:spPr bwMode="black">
            <a:xfrm>
              <a:off x="12710594" y="8721"/>
              <a:ext cx="11113" cy="26988"/>
            </a:xfrm>
            <a:custGeom>
              <a:avLst/>
              <a:gdLst>
                <a:gd name="T0" fmla="*/ 0 w 7"/>
                <a:gd name="T1" fmla="*/ 2 h 17"/>
                <a:gd name="T2" fmla="*/ 0 w 7"/>
                <a:gd name="T3" fmla="*/ 0 h 17"/>
                <a:gd name="T4" fmla="*/ 7 w 7"/>
                <a:gd name="T5" fmla="*/ 17 h 17"/>
                <a:gd name="T6" fmla="*/ 0 w 7"/>
                <a:gd name="T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7">
                  <a:moveTo>
                    <a:pt x="0" y="2"/>
                  </a:moveTo>
                  <a:lnTo>
                    <a:pt x="0" y="0"/>
                  </a:lnTo>
                  <a:lnTo>
                    <a:pt x="7" y="17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55" name="矩形 59"/>
            <p:cNvSpPr>
              <a:spLocks noChangeArrowheads="1"/>
            </p:cNvSpPr>
            <p:nvPr/>
          </p:nvSpPr>
          <p:spPr bwMode="black">
            <a:xfrm>
              <a:off x="12721706" y="35709"/>
              <a:ext cx="1588" cy="31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56" name="任意多边形 60"/>
            <p:cNvSpPr>
              <a:spLocks/>
            </p:cNvSpPr>
            <p:nvPr/>
          </p:nvSpPr>
          <p:spPr bwMode="black">
            <a:xfrm>
              <a:off x="12526444" y="-24616"/>
              <a:ext cx="79375" cy="96838"/>
            </a:xfrm>
            <a:custGeom>
              <a:avLst/>
              <a:gdLst>
                <a:gd name="T0" fmla="*/ 48 w 50"/>
                <a:gd name="T1" fmla="*/ 0 h 61"/>
                <a:gd name="T2" fmla="*/ 26 w 50"/>
                <a:gd name="T3" fmla="*/ 14 h 61"/>
                <a:gd name="T4" fmla="*/ 12 w 50"/>
                <a:gd name="T5" fmla="*/ 30 h 61"/>
                <a:gd name="T6" fmla="*/ 3 w 50"/>
                <a:gd name="T7" fmla="*/ 54 h 61"/>
                <a:gd name="T8" fmla="*/ 0 w 50"/>
                <a:gd name="T9" fmla="*/ 61 h 61"/>
                <a:gd name="T10" fmla="*/ 10 w 50"/>
                <a:gd name="T11" fmla="*/ 38 h 61"/>
                <a:gd name="T12" fmla="*/ 29 w 50"/>
                <a:gd name="T13" fmla="*/ 14 h 61"/>
                <a:gd name="T14" fmla="*/ 50 w 50"/>
                <a:gd name="T15" fmla="*/ 0 h 61"/>
                <a:gd name="T16" fmla="*/ 48 w 50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61">
                  <a:moveTo>
                    <a:pt x="48" y="0"/>
                  </a:moveTo>
                  <a:lnTo>
                    <a:pt x="26" y="14"/>
                  </a:lnTo>
                  <a:lnTo>
                    <a:pt x="12" y="30"/>
                  </a:lnTo>
                  <a:lnTo>
                    <a:pt x="3" y="54"/>
                  </a:lnTo>
                  <a:lnTo>
                    <a:pt x="0" y="61"/>
                  </a:lnTo>
                  <a:lnTo>
                    <a:pt x="10" y="38"/>
                  </a:lnTo>
                  <a:lnTo>
                    <a:pt x="29" y="14"/>
                  </a:lnTo>
                  <a:lnTo>
                    <a:pt x="50" y="0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59" name="任意多边形 61"/>
            <p:cNvSpPr>
              <a:spLocks noEditPoints="1"/>
            </p:cNvSpPr>
            <p:nvPr/>
          </p:nvSpPr>
          <p:spPr bwMode="black">
            <a:xfrm>
              <a:off x="7549631" y="-1205716"/>
              <a:ext cx="6064250" cy="2830513"/>
            </a:xfrm>
            <a:custGeom>
              <a:avLst/>
              <a:gdLst>
                <a:gd name="T0" fmla="*/ 3334 w 3820"/>
                <a:gd name="T1" fmla="*/ 1022 h 1783"/>
                <a:gd name="T2" fmla="*/ 3308 w 3820"/>
                <a:gd name="T3" fmla="*/ 1228 h 1783"/>
                <a:gd name="T4" fmla="*/ 3674 w 3820"/>
                <a:gd name="T5" fmla="*/ 963 h 1783"/>
                <a:gd name="T6" fmla="*/ 3662 w 3820"/>
                <a:gd name="T7" fmla="*/ 1006 h 1783"/>
                <a:gd name="T8" fmla="*/ 3416 w 3820"/>
                <a:gd name="T9" fmla="*/ 1644 h 1783"/>
                <a:gd name="T10" fmla="*/ 3145 w 3820"/>
                <a:gd name="T11" fmla="*/ 1020 h 1783"/>
                <a:gd name="T12" fmla="*/ 3277 w 3820"/>
                <a:gd name="T13" fmla="*/ 1056 h 1783"/>
                <a:gd name="T14" fmla="*/ 3246 w 3820"/>
                <a:gd name="T15" fmla="*/ 1058 h 1783"/>
                <a:gd name="T16" fmla="*/ 3348 w 3820"/>
                <a:gd name="T17" fmla="*/ 848 h 1783"/>
                <a:gd name="T18" fmla="*/ 3612 w 3820"/>
                <a:gd name="T19" fmla="*/ 628 h 1783"/>
                <a:gd name="T20" fmla="*/ 3468 w 3820"/>
                <a:gd name="T21" fmla="*/ 30 h 1783"/>
                <a:gd name="T22" fmla="*/ 2859 w 3820"/>
                <a:gd name="T23" fmla="*/ 380 h 1783"/>
                <a:gd name="T24" fmla="*/ 2821 w 3820"/>
                <a:gd name="T25" fmla="*/ 921 h 1783"/>
                <a:gd name="T26" fmla="*/ 1879 w 3820"/>
                <a:gd name="T27" fmla="*/ 1306 h 1783"/>
                <a:gd name="T28" fmla="*/ 1604 w 3820"/>
                <a:gd name="T29" fmla="*/ 1464 h 1783"/>
                <a:gd name="T30" fmla="*/ 924 w 3820"/>
                <a:gd name="T31" fmla="*/ 1620 h 1783"/>
                <a:gd name="T32" fmla="*/ 223 w 3820"/>
                <a:gd name="T33" fmla="*/ 1504 h 1783"/>
                <a:gd name="T34" fmla="*/ 723 w 3820"/>
                <a:gd name="T35" fmla="*/ 1752 h 1783"/>
                <a:gd name="T36" fmla="*/ 811 w 3820"/>
                <a:gd name="T37" fmla="*/ 1783 h 1783"/>
                <a:gd name="T38" fmla="*/ 917 w 3820"/>
                <a:gd name="T39" fmla="*/ 1783 h 1783"/>
                <a:gd name="T40" fmla="*/ 1047 w 3820"/>
                <a:gd name="T41" fmla="*/ 1734 h 1783"/>
                <a:gd name="T42" fmla="*/ 1075 w 3820"/>
                <a:gd name="T43" fmla="*/ 1722 h 1783"/>
                <a:gd name="T44" fmla="*/ 1137 w 3820"/>
                <a:gd name="T45" fmla="*/ 1748 h 1783"/>
                <a:gd name="T46" fmla="*/ 1205 w 3820"/>
                <a:gd name="T47" fmla="*/ 1731 h 1783"/>
                <a:gd name="T48" fmla="*/ 1359 w 3820"/>
                <a:gd name="T49" fmla="*/ 1700 h 1783"/>
                <a:gd name="T50" fmla="*/ 1087 w 3820"/>
                <a:gd name="T51" fmla="*/ 1682 h 1783"/>
                <a:gd name="T52" fmla="*/ 1434 w 3820"/>
                <a:gd name="T53" fmla="*/ 1389 h 1783"/>
                <a:gd name="T54" fmla="*/ 1798 w 3820"/>
                <a:gd name="T55" fmla="*/ 1783 h 1783"/>
                <a:gd name="T56" fmla="*/ 1987 w 3820"/>
                <a:gd name="T57" fmla="*/ 1486 h 1783"/>
                <a:gd name="T58" fmla="*/ 1990 w 3820"/>
                <a:gd name="T59" fmla="*/ 1523 h 1783"/>
                <a:gd name="T60" fmla="*/ 2334 w 3820"/>
                <a:gd name="T61" fmla="*/ 1301 h 1783"/>
                <a:gd name="T62" fmla="*/ 2963 w 3820"/>
                <a:gd name="T63" fmla="*/ 1783 h 1783"/>
                <a:gd name="T64" fmla="*/ 2592 w 3820"/>
                <a:gd name="T65" fmla="*/ 1200 h 1783"/>
                <a:gd name="T66" fmla="*/ 2153 w 3820"/>
                <a:gd name="T67" fmla="*/ 1117 h 1783"/>
                <a:gd name="T68" fmla="*/ 3057 w 3820"/>
                <a:gd name="T69" fmla="*/ 1422 h 1783"/>
                <a:gd name="T70" fmla="*/ 2965 w 3820"/>
                <a:gd name="T71" fmla="*/ 1247 h 1783"/>
                <a:gd name="T72" fmla="*/ 2020 w 3820"/>
                <a:gd name="T73" fmla="*/ 1188 h 1783"/>
                <a:gd name="T74" fmla="*/ 2344 w 3820"/>
                <a:gd name="T75" fmla="*/ 923 h 1783"/>
                <a:gd name="T76" fmla="*/ 3305 w 3820"/>
                <a:gd name="T77" fmla="*/ 1403 h 1783"/>
                <a:gd name="T78" fmla="*/ 3464 w 3820"/>
                <a:gd name="T79" fmla="*/ 1641 h 1783"/>
                <a:gd name="T80" fmla="*/ 3707 w 3820"/>
                <a:gd name="T81" fmla="*/ 1481 h 1783"/>
                <a:gd name="T82" fmla="*/ 3811 w 3820"/>
                <a:gd name="T83" fmla="*/ 1379 h 1783"/>
                <a:gd name="T84" fmla="*/ 3820 w 3820"/>
                <a:gd name="T85" fmla="*/ 1093 h 1783"/>
                <a:gd name="T86" fmla="*/ 2880 w 3820"/>
                <a:gd name="T87" fmla="*/ 484 h 1783"/>
                <a:gd name="T88" fmla="*/ 3360 w 3820"/>
                <a:gd name="T89" fmla="*/ 16 h 1783"/>
                <a:gd name="T90" fmla="*/ 3646 w 3820"/>
                <a:gd name="T91" fmla="*/ 585 h 1783"/>
                <a:gd name="T92" fmla="*/ 3183 w 3820"/>
                <a:gd name="T93" fmla="*/ 533 h 1783"/>
                <a:gd name="T94" fmla="*/ 3268 w 3820"/>
                <a:gd name="T95" fmla="*/ 300 h 1783"/>
                <a:gd name="T96" fmla="*/ 3102 w 3820"/>
                <a:gd name="T97" fmla="*/ 647 h 1783"/>
                <a:gd name="T98" fmla="*/ 3069 w 3820"/>
                <a:gd name="T99" fmla="*/ 1030 h 1783"/>
                <a:gd name="T100" fmla="*/ 3206 w 3820"/>
                <a:gd name="T101" fmla="*/ 628 h 1783"/>
                <a:gd name="T102" fmla="*/ 3308 w 3820"/>
                <a:gd name="T103" fmla="*/ 715 h 1783"/>
                <a:gd name="T104" fmla="*/ 3050 w 3820"/>
                <a:gd name="T105" fmla="*/ 911 h 1783"/>
                <a:gd name="T106" fmla="*/ 3083 w 3820"/>
                <a:gd name="T107" fmla="*/ 777 h 1783"/>
                <a:gd name="T108" fmla="*/ 3284 w 3820"/>
                <a:gd name="T109" fmla="*/ 897 h 1783"/>
                <a:gd name="T110" fmla="*/ 3164 w 3820"/>
                <a:gd name="T111" fmla="*/ 803 h 1783"/>
                <a:gd name="T112" fmla="*/ 3199 w 3820"/>
                <a:gd name="T113" fmla="*/ 914 h 1783"/>
                <a:gd name="T114" fmla="*/ 3757 w 3820"/>
                <a:gd name="T115" fmla="*/ 1256 h 1783"/>
                <a:gd name="T116" fmla="*/ 3586 w 3820"/>
                <a:gd name="T117" fmla="*/ 1190 h 1783"/>
                <a:gd name="T118" fmla="*/ 3617 w 3820"/>
                <a:gd name="T119" fmla="*/ 1464 h 1783"/>
                <a:gd name="T120" fmla="*/ 3558 w 3820"/>
                <a:gd name="T121" fmla="*/ 1044 h 1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20" h="1783">
                  <a:moveTo>
                    <a:pt x="3820" y="874"/>
                  </a:moveTo>
                  <a:lnTo>
                    <a:pt x="3816" y="869"/>
                  </a:lnTo>
                  <a:lnTo>
                    <a:pt x="3790" y="857"/>
                  </a:lnTo>
                  <a:lnTo>
                    <a:pt x="3757" y="845"/>
                  </a:lnTo>
                  <a:lnTo>
                    <a:pt x="3716" y="836"/>
                  </a:lnTo>
                  <a:lnTo>
                    <a:pt x="3674" y="831"/>
                  </a:lnTo>
                  <a:lnTo>
                    <a:pt x="3627" y="833"/>
                  </a:lnTo>
                  <a:lnTo>
                    <a:pt x="3579" y="841"/>
                  </a:lnTo>
                  <a:lnTo>
                    <a:pt x="3537" y="855"/>
                  </a:lnTo>
                  <a:lnTo>
                    <a:pt x="3490" y="874"/>
                  </a:lnTo>
                  <a:lnTo>
                    <a:pt x="3449" y="897"/>
                  </a:lnTo>
                  <a:lnTo>
                    <a:pt x="3414" y="928"/>
                  </a:lnTo>
                  <a:lnTo>
                    <a:pt x="3383" y="959"/>
                  </a:lnTo>
                  <a:lnTo>
                    <a:pt x="3360" y="989"/>
                  </a:lnTo>
                  <a:lnTo>
                    <a:pt x="3334" y="1022"/>
                  </a:lnTo>
                  <a:lnTo>
                    <a:pt x="3315" y="1060"/>
                  </a:lnTo>
                  <a:lnTo>
                    <a:pt x="3298" y="1103"/>
                  </a:lnTo>
                  <a:lnTo>
                    <a:pt x="3284" y="1148"/>
                  </a:lnTo>
                  <a:lnTo>
                    <a:pt x="3279" y="1190"/>
                  </a:lnTo>
                  <a:lnTo>
                    <a:pt x="3282" y="1233"/>
                  </a:lnTo>
                  <a:lnTo>
                    <a:pt x="3286" y="1271"/>
                  </a:lnTo>
                  <a:lnTo>
                    <a:pt x="3296" y="1304"/>
                  </a:lnTo>
                  <a:lnTo>
                    <a:pt x="3308" y="1330"/>
                  </a:lnTo>
                  <a:lnTo>
                    <a:pt x="3317" y="1348"/>
                  </a:lnTo>
                  <a:lnTo>
                    <a:pt x="3324" y="1358"/>
                  </a:lnTo>
                  <a:lnTo>
                    <a:pt x="3320" y="1346"/>
                  </a:lnTo>
                  <a:lnTo>
                    <a:pt x="3315" y="1327"/>
                  </a:lnTo>
                  <a:lnTo>
                    <a:pt x="3308" y="1301"/>
                  </a:lnTo>
                  <a:lnTo>
                    <a:pt x="3305" y="1273"/>
                  </a:lnTo>
                  <a:lnTo>
                    <a:pt x="3308" y="1228"/>
                  </a:lnTo>
                  <a:lnTo>
                    <a:pt x="3322" y="1183"/>
                  </a:lnTo>
                  <a:lnTo>
                    <a:pt x="3341" y="1138"/>
                  </a:lnTo>
                  <a:lnTo>
                    <a:pt x="3369" y="1096"/>
                  </a:lnTo>
                  <a:lnTo>
                    <a:pt x="3402" y="1060"/>
                  </a:lnTo>
                  <a:lnTo>
                    <a:pt x="3440" y="1030"/>
                  </a:lnTo>
                  <a:lnTo>
                    <a:pt x="3478" y="1006"/>
                  </a:lnTo>
                  <a:lnTo>
                    <a:pt x="3516" y="992"/>
                  </a:lnTo>
                  <a:lnTo>
                    <a:pt x="3546" y="987"/>
                  </a:lnTo>
                  <a:lnTo>
                    <a:pt x="3575" y="985"/>
                  </a:lnTo>
                  <a:lnTo>
                    <a:pt x="3596" y="987"/>
                  </a:lnTo>
                  <a:lnTo>
                    <a:pt x="3605" y="987"/>
                  </a:lnTo>
                  <a:lnTo>
                    <a:pt x="3627" y="987"/>
                  </a:lnTo>
                  <a:lnTo>
                    <a:pt x="3650" y="980"/>
                  </a:lnTo>
                  <a:lnTo>
                    <a:pt x="3662" y="973"/>
                  </a:lnTo>
                  <a:lnTo>
                    <a:pt x="3674" y="963"/>
                  </a:lnTo>
                  <a:lnTo>
                    <a:pt x="3683" y="952"/>
                  </a:lnTo>
                  <a:lnTo>
                    <a:pt x="3683" y="940"/>
                  </a:lnTo>
                  <a:lnTo>
                    <a:pt x="3683" y="930"/>
                  </a:lnTo>
                  <a:lnTo>
                    <a:pt x="3723" y="949"/>
                  </a:lnTo>
                  <a:lnTo>
                    <a:pt x="3754" y="968"/>
                  </a:lnTo>
                  <a:lnTo>
                    <a:pt x="3773" y="987"/>
                  </a:lnTo>
                  <a:lnTo>
                    <a:pt x="3785" y="1001"/>
                  </a:lnTo>
                  <a:lnTo>
                    <a:pt x="3792" y="1008"/>
                  </a:lnTo>
                  <a:lnTo>
                    <a:pt x="3801" y="1018"/>
                  </a:lnTo>
                  <a:lnTo>
                    <a:pt x="3799" y="1032"/>
                  </a:lnTo>
                  <a:lnTo>
                    <a:pt x="3792" y="1060"/>
                  </a:lnTo>
                  <a:lnTo>
                    <a:pt x="3768" y="1039"/>
                  </a:lnTo>
                  <a:lnTo>
                    <a:pt x="3738" y="1025"/>
                  </a:lnTo>
                  <a:lnTo>
                    <a:pt x="3702" y="1013"/>
                  </a:lnTo>
                  <a:lnTo>
                    <a:pt x="3662" y="1006"/>
                  </a:lnTo>
                  <a:lnTo>
                    <a:pt x="3624" y="1011"/>
                  </a:lnTo>
                  <a:lnTo>
                    <a:pt x="3586" y="1020"/>
                  </a:lnTo>
                  <a:lnTo>
                    <a:pt x="3551" y="1039"/>
                  </a:lnTo>
                  <a:lnTo>
                    <a:pt x="3513" y="1072"/>
                  </a:lnTo>
                  <a:lnTo>
                    <a:pt x="3478" y="1117"/>
                  </a:lnTo>
                  <a:lnTo>
                    <a:pt x="3454" y="1167"/>
                  </a:lnTo>
                  <a:lnTo>
                    <a:pt x="3440" y="1216"/>
                  </a:lnTo>
                  <a:lnTo>
                    <a:pt x="3426" y="1273"/>
                  </a:lnTo>
                  <a:lnTo>
                    <a:pt x="3423" y="1337"/>
                  </a:lnTo>
                  <a:lnTo>
                    <a:pt x="3423" y="1396"/>
                  </a:lnTo>
                  <a:lnTo>
                    <a:pt x="3431" y="1455"/>
                  </a:lnTo>
                  <a:lnTo>
                    <a:pt x="3440" y="1516"/>
                  </a:lnTo>
                  <a:lnTo>
                    <a:pt x="3454" y="1580"/>
                  </a:lnTo>
                  <a:lnTo>
                    <a:pt x="3457" y="1597"/>
                  </a:lnTo>
                  <a:lnTo>
                    <a:pt x="3416" y="1644"/>
                  </a:lnTo>
                  <a:lnTo>
                    <a:pt x="3414" y="1646"/>
                  </a:lnTo>
                  <a:lnTo>
                    <a:pt x="3407" y="1604"/>
                  </a:lnTo>
                  <a:lnTo>
                    <a:pt x="3386" y="1516"/>
                  </a:lnTo>
                  <a:lnTo>
                    <a:pt x="3355" y="1431"/>
                  </a:lnTo>
                  <a:lnTo>
                    <a:pt x="3317" y="1351"/>
                  </a:lnTo>
                  <a:lnTo>
                    <a:pt x="3298" y="1318"/>
                  </a:lnTo>
                  <a:lnTo>
                    <a:pt x="3298" y="1315"/>
                  </a:lnTo>
                  <a:lnTo>
                    <a:pt x="3275" y="1268"/>
                  </a:lnTo>
                  <a:lnTo>
                    <a:pt x="3244" y="1221"/>
                  </a:lnTo>
                  <a:lnTo>
                    <a:pt x="3209" y="1169"/>
                  </a:lnTo>
                  <a:lnTo>
                    <a:pt x="3175" y="1126"/>
                  </a:lnTo>
                  <a:lnTo>
                    <a:pt x="3166" y="1115"/>
                  </a:lnTo>
                  <a:lnTo>
                    <a:pt x="3154" y="1079"/>
                  </a:lnTo>
                  <a:lnTo>
                    <a:pt x="3147" y="1048"/>
                  </a:lnTo>
                  <a:lnTo>
                    <a:pt x="3145" y="1020"/>
                  </a:lnTo>
                  <a:lnTo>
                    <a:pt x="3149" y="996"/>
                  </a:lnTo>
                  <a:lnTo>
                    <a:pt x="3157" y="973"/>
                  </a:lnTo>
                  <a:lnTo>
                    <a:pt x="3171" y="956"/>
                  </a:lnTo>
                  <a:lnTo>
                    <a:pt x="3180" y="942"/>
                  </a:lnTo>
                  <a:lnTo>
                    <a:pt x="3194" y="933"/>
                  </a:lnTo>
                  <a:lnTo>
                    <a:pt x="3218" y="926"/>
                  </a:lnTo>
                  <a:lnTo>
                    <a:pt x="3246" y="926"/>
                  </a:lnTo>
                  <a:lnTo>
                    <a:pt x="3270" y="933"/>
                  </a:lnTo>
                  <a:lnTo>
                    <a:pt x="3291" y="952"/>
                  </a:lnTo>
                  <a:lnTo>
                    <a:pt x="3303" y="968"/>
                  </a:lnTo>
                  <a:lnTo>
                    <a:pt x="3310" y="987"/>
                  </a:lnTo>
                  <a:lnTo>
                    <a:pt x="3310" y="1008"/>
                  </a:lnTo>
                  <a:lnTo>
                    <a:pt x="3305" y="1027"/>
                  </a:lnTo>
                  <a:lnTo>
                    <a:pt x="3291" y="1046"/>
                  </a:lnTo>
                  <a:lnTo>
                    <a:pt x="3277" y="1056"/>
                  </a:lnTo>
                  <a:lnTo>
                    <a:pt x="3256" y="1058"/>
                  </a:lnTo>
                  <a:lnTo>
                    <a:pt x="3242" y="1058"/>
                  </a:lnTo>
                  <a:lnTo>
                    <a:pt x="3225" y="1048"/>
                  </a:lnTo>
                  <a:lnTo>
                    <a:pt x="3213" y="1037"/>
                  </a:lnTo>
                  <a:lnTo>
                    <a:pt x="3206" y="1020"/>
                  </a:lnTo>
                  <a:lnTo>
                    <a:pt x="3206" y="1004"/>
                  </a:lnTo>
                  <a:lnTo>
                    <a:pt x="3216" y="987"/>
                  </a:lnTo>
                  <a:lnTo>
                    <a:pt x="3230" y="980"/>
                  </a:lnTo>
                  <a:lnTo>
                    <a:pt x="3230" y="980"/>
                  </a:lnTo>
                  <a:lnTo>
                    <a:pt x="3213" y="987"/>
                  </a:lnTo>
                  <a:lnTo>
                    <a:pt x="3204" y="1006"/>
                  </a:lnTo>
                  <a:lnTo>
                    <a:pt x="3206" y="1025"/>
                  </a:lnTo>
                  <a:lnTo>
                    <a:pt x="3213" y="1041"/>
                  </a:lnTo>
                  <a:lnTo>
                    <a:pt x="3227" y="1053"/>
                  </a:lnTo>
                  <a:lnTo>
                    <a:pt x="3246" y="1058"/>
                  </a:lnTo>
                  <a:lnTo>
                    <a:pt x="3263" y="1060"/>
                  </a:lnTo>
                  <a:lnTo>
                    <a:pt x="3284" y="1053"/>
                  </a:lnTo>
                  <a:lnTo>
                    <a:pt x="3298" y="1044"/>
                  </a:lnTo>
                  <a:lnTo>
                    <a:pt x="3310" y="1022"/>
                  </a:lnTo>
                  <a:lnTo>
                    <a:pt x="3315" y="1001"/>
                  </a:lnTo>
                  <a:lnTo>
                    <a:pt x="3310" y="980"/>
                  </a:lnTo>
                  <a:lnTo>
                    <a:pt x="3301" y="956"/>
                  </a:lnTo>
                  <a:lnTo>
                    <a:pt x="3284" y="940"/>
                  </a:lnTo>
                  <a:lnTo>
                    <a:pt x="3268" y="928"/>
                  </a:lnTo>
                  <a:lnTo>
                    <a:pt x="3253" y="926"/>
                  </a:lnTo>
                  <a:lnTo>
                    <a:pt x="3279" y="921"/>
                  </a:lnTo>
                  <a:lnTo>
                    <a:pt x="3305" y="907"/>
                  </a:lnTo>
                  <a:lnTo>
                    <a:pt x="3324" y="888"/>
                  </a:lnTo>
                  <a:lnTo>
                    <a:pt x="3341" y="867"/>
                  </a:lnTo>
                  <a:lnTo>
                    <a:pt x="3348" y="848"/>
                  </a:lnTo>
                  <a:lnTo>
                    <a:pt x="3350" y="843"/>
                  </a:lnTo>
                  <a:lnTo>
                    <a:pt x="3360" y="812"/>
                  </a:lnTo>
                  <a:lnTo>
                    <a:pt x="3362" y="784"/>
                  </a:lnTo>
                  <a:lnTo>
                    <a:pt x="3360" y="753"/>
                  </a:lnTo>
                  <a:lnTo>
                    <a:pt x="3350" y="725"/>
                  </a:lnTo>
                  <a:lnTo>
                    <a:pt x="3336" y="699"/>
                  </a:lnTo>
                  <a:lnTo>
                    <a:pt x="3317" y="675"/>
                  </a:lnTo>
                  <a:lnTo>
                    <a:pt x="3317" y="675"/>
                  </a:lnTo>
                  <a:lnTo>
                    <a:pt x="3355" y="685"/>
                  </a:lnTo>
                  <a:lnTo>
                    <a:pt x="3400" y="692"/>
                  </a:lnTo>
                  <a:lnTo>
                    <a:pt x="3445" y="692"/>
                  </a:lnTo>
                  <a:lnTo>
                    <a:pt x="3490" y="685"/>
                  </a:lnTo>
                  <a:lnTo>
                    <a:pt x="3535" y="673"/>
                  </a:lnTo>
                  <a:lnTo>
                    <a:pt x="3575" y="652"/>
                  </a:lnTo>
                  <a:lnTo>
                    <a:pt x="3612" y="628"/>
                  </a:lnTo>
                  <a:lnTo>
                    <a:pt x="3646" y="597"/>
                  </a:lnTo>
                  <a:lnTo>
                    <a:pt x="3672" y="562"/>
                  </a:lnTo>
                  <a:lnTo>
                    <a:pt x="3695" y="517"/>
                  </a:lnTo>
                  <a:lnTo>
                    <a:pt x="3712" y="472"/>
                  </a:lnTo>
                  <a:lnTo>
                    <a:pt x="3719" y="422"/>
                  </a:lnTo>
                  <a:lnTo>
                    <a:pt x="3719" y="375"/>
                  </a:lnTo>
                  <a:lnTo>
                    <a:pt x="3714" y="326"/>
                  </a:lnTo>
                  <a:lnTo>
                    <a:pt x="3702" y="281"/>
                  </a:lnTo>
                  <a:lnTo>
                    <a:pt x="3683" y="233"/>
                  </a:lnTo>
                  <a:lnTo>
                    <a:pt x="3662" y="191"/>
                  </a:lnTo>
                  <a:lnTo>
                    <a:pt x="3634" y="153"/>
                  </a:lnTo>
                  <a:lnTo>
                    <a:pt x="3598" y="115"/>
                  </a:lnTo>
                  <a:lnTo>
                    <a:pt x="3563" y="85"/>
                  </a:lnTo>
                  <a:lnTo>
                    <a:pt x="3520" y="56"/>
                  </a:lnTo>
                  <a:lnTo>
                    <a:pt x="3468" y="30"/>
                  </a:lnTo>
                  <a:lnTo>
                    <a:pt x="3414" y="11"/>
                  </a:lnTo>
                  <a:lnTo>
                    <a:pt x="3355" y="0"/>
                  </a:lnTo>
                  <a:lnTo>
                    <a:pt x="3298" y="0"/>
                  </a:lnTo>
                  <a:lnTo>
                    <a:pt x="3239" y="4"/>
                  </a:lnTo>
                  <a:lnTo>
                    <a:pt x="3183" y="16"/>
                  </a:lnTo>
                  <a:lnTo>
                    <a:pt x="3128" y="35"/>
                  </a:lnTo>
                  <a:lnTo>
                    <a:pt x="3074" y="63"/>
                  </a:lnTo>
                  <a:lnTo>
                    <a:pt x="3027" y="96"/>
                  </a:lnTo>
                  <a:lnTo>
                    <a:pt x="2984" y="137"/>
                  </a:lnTo>
                  <a:lnTo>
                    <a:pt x="2958" y="165"/>
                  </a:lnTo>
                  <a:lnTo>
                    <a:pt x="2932" y="200"/>
                  </a:lnTo>
                  <a:lnTo>
                    <a:pt x="2908" y="241"/>
                  </a:lnTo>
                  <a:lnTo>
                    <a:pt x="2887" y="283"/>
                  </a:lnTo>
                  <a:lnTo>
                    <a:pt x="2871" y="330"/>
                  </a:lnTo>
                  <a:lnTo>
                    <a:pt x="2859" y="380"/>
                  </a:lnTo>
                  <a:lnTo>
                    <a:pt x="2852" y="437"/>
                  </a:lnTo>
                  <a:lnTo>
                    <a:pt x="2847" y="496"/>
                  </a:lnTo>
                  <a:lnTo>
                    <a:pt x="2849" y="559"/>
                  </a:lnTo>
                  <a:lnTo>
                    <a:pt x="2859" y="621"/>
                  </a:lnTo>
                  <a:lnTo>
                    <a:pt x="2873" y="689"/>
                  </a:lnTo>
                  <a:lnTo>
                    <a:pt x="2897" y="758"/>
                  </a:lnTo>
                  <a:lnTo>
                    <a:pt x="2927" y="829"/>
                  </a:lnTo>
                  <a:lnTo>
                    <a:pt x="2968" y="904"/>
                  </a:lnTo>
                  <a:lnTo>
                    <a:pt x="3015" y="978"/>
                  </a:lnTo>
                  <a:lnTo>
                    <a:pt x="3071" y="1058"/>
                  </a:lnTo>
                  <a:lnTo>
                    <a:pt x="3081" y="1067"/>
                  </a:lnTo>
                  <a:lnTo>
                    <a:pt x="3031" y="1025"/>
                  </a:lnTo>
                  <a:lnTo>
                    <a:pt x="2965" y="985"/>
                  </a:lnTo>
                  <a:lnTo>
                    <a:pt x="2894" y="949"/>
                  </a:lnTo>
                  <a:lnTo>
                    <a:pt x="2821" y="921"/>
                  </a:lnTo>
                  <a:lnTo>
                    <a:pt x="2743" y="900"/>
                  </a:lnTo>
                  <a:lnTo>
                    <a:pt x="2668" y="883"/>
                  </a:lnTo>
                  <a:lnTo>
                    <a:pt x="2587" y="874"/>
                  </a:lnTo>
                  <a:lnTo>
                    <a:pt x="2512" y="874"/>
                  </a:lnTo>
                  <a:lnTo>
                    <a:pt x="2431" y="881"/>
                  </a:lnTo>
                  <a:lnTo>
                    <a:pt x="2356" y="895"/>
                  </a:lnTo>
                  <a:lnTo>
                    <a:pt x="2280" y="916"/>
                  </a:lnTo>
                  <a:lnTo>
                    <a:pt x="2209" y="945"/>
                  </a:lnTo>
                  <a:lnTo>
                    <a:pt x="2141" y="982"/>
                  </a:lnTo>
                  <a:lnTo>
                    <a:pt x="2077" y="1027"/>
                  </a:lnTo>
                  <a:lnTo>
                    <a:pt x="2018" y="1079"/>
                  </a:lnTo>
                  <a:lnTo>
                    <a:pt x="1964" y="1141"/>
                  </a:lnTo>
                  <a:lnTo>
                    <a:pt x="1928" y="1193"/>
                  </a:lnTo>
                  <a:lnTo>
                    <a:pt x="1902" y="1247"/>
                  </a:lnTo>
                  <a:lnTo>
                    <a:pt x="1879" y="1306"/>
                  </a:lnTo>
                  <a:lnTo>
                    <a:pt x="1860" y="1365"/>
                  </a:lnTo>
                  <a:lnTo>
                    <a:pt x="1857" y="1377"/>
                  </a:lnTo>
                  <a:lnTo>
                    <a:pt x="1857" y="1377"/>
                  </a:lnTo>
                  <a:lnTo>
                    <a:pt x="1824" y="1426"/>
                  </a:lnTo>
                  <a:lnTo>
                    <a:pt x="1798" y="1476"/>
                  </a:lnTo>
                  <a:lnTo>
                    <a:pt x="1779" y="1516"/>
                  </a:lnTo>
                  <a:lnTo>
                    <a:pt x="1767" y="1556"/>
                  </a:lnTo>
                  <a:lnTo>
                    <a:pt x="1760" y="1594"/>
                  </a:lnTo>
                  <a:lnTo>
                    <a:pt x="1758" y="1630"/>
                  </a:lnTo>
                  <a:lnTo>
                    <a:pt x="1756" y="1658"/>
                  </a:lnTo>
                  <a:lnTo>
                    <a:pt x="1756" y="1670"/>
                  </a:lnTo>
                  <a:lnTo>
                    <a:pt x="1730" y="1613"/>
                  </a:lnTo>
                  <a:lnTo>
                    <a:pt x="1692" y="1559"/>
                  </a:lnTo>
                  <a:lnTo>
                    <a:pt x="1652" y="1509"/>
                  </a:lnTo>
                  <a:lnTo>
                    <a:pt x="1604" y="1464"/>
                  </a:lnTo>
                  <a:lnTo>
                    <a:pt x="1550" y="1426"/>
                  </a:lnTo>
                  <a:lnTo>
                    <a:pt x="1493" y="1396"/>
                  </a:lnTo>
                  <a:lnTo>
                    <a:pt x="1437" y="1372"/>
                  </a:lnTo>
                  <a:lnTo>
                    <a:pt x="1373" y="1356"/>
                  </a:lnTo>
                  <a:lnTo>
                    <a:pt x="1309" y="1353"/>
                  </a:lnTo>
                  <a:lnTo>
                    <a:pt x="1245" y="1353"/>
                  </a:lnTo>
                  <a:lnTo>
                    <a:pt x="1179" y="1370"/>
                  </a:lnTo>
                  <a:lnTo>
                    <a:pt x="1130" y="1391"/>
                  </a:lnTo>
                  <a:lnTo>
                    <a:pt x="1082" y="1422"/>
                  </a:lnTo>
                  <a:lnTo>
                    <a:pt x="1040" y="1457"/>
                  </a:lnTo>
                  <a:lnTo>
                    <a:pt x="1002" y="1497"/>
                  </a:lnTo>
                  <a:lnTo>
                    <a:pt x="971" y="1545"/>
                  </a:lnTo>
                  <a:lnTo>
                    <a:pt x="945" y="1594"/>
                  </a:lnTo>
                  <a:lnTo>
                    <a:pt x="936" y="1623"/>
                  </a:lnTo>
                  <a:lnTo>
                    <a:pt x="924" y="1620"/>
                  </a:lnTo>
                  <a:lnTo>
                    <a:pt x="879" y="1625"/>
                  </a:lnTo>
                  <a:lnTo>
                    <a:pt x="837" y="1637"/>
                  </a:lnTo>
                  <a:lnTo>
                    <a:pt x="804" y="1653"/>
                  </a:lnTo>
                  <a:lnTo>
                    <a:pt x="768" y="1677"/>
                  </a:lnTo>
                  <a:lnTo>
                    <a:pt x="742" y="1705"/>
                  </a:lnTo>
                  <a:lnTo>
                    <a:pt x="719" y="1738"/>
                  </a:lnTo>
                  <a:lnTo>
                    <a:pt x="704" y="1776"/>
                  </a:lnTo>
                  <a:lnTo>
                    <a:pt x="704" y="1783"/>
                  </a:lnTo>
                  <a:lnTo>
                    <a:pt x="676" y="1760"/>
                  </a:lnTo>
                  <a:lnTo>
                    <a:pt x="610" y="1708"/>
                  </a:lnTo>
                  <a:lnTo>
                    <a:pt x="534" y="1658"/>
                  </a:lnTo>
                  <a:lnTo>
                    <a:pt x="456" y="1611"/>
                  </a:lnTo>
                  <a:lnTo>
                    <a:pt x="381" y="1568"/>
                  </a:lnTo>
                  <a:lnTo>
                    <a:pt x="298" y="1535"/>
                  </a:lnTo>
                  <a:lnTo>
                    <a:pt x="223" y="1504"/>
                  </a:lnTo>
                  <a:lnTo>
                    <a:pt x="145" y="1486"/>
                  </a:lnTo>
                  <a:lnTo>
                    <a:pt x="71" y="1476"/>
                  </a:lnTo>
                  <a:lnTo>
                    <a:pt x="0" y="1474"/>
                  </a:lnTo>
                  <a:lnTo>
                    <a:pt x="60" y="1483"/>
                  </a:lnTo>
                  <a:lnTo>
                    <a:pt x="126" y="1488"/>
                  </a:lnTo>
                  <a:lnTo>
                    <a:pt x="194" y="1502"/>
                  </a:lnTo>
                  <a:lnTo>
                    <a:pt x="260" y="1528"/>
                  </a:lnTo>
                  <a:lnTo>
                    <a:pt x="329" y="1556"/>
                  </a:lnTo>
                  <a:lnTo>
                    <a:pt x="395" y="1594"/>
                  </a:lnTo>
                  <a:lnTo>
                    <a:pt x="463" y="1637"/>
                  </a:lnTo>
                  <a:lnTo>
                    <a:pt x="530" y="1684"/>
                  </a:lnTo>
                  <a:lnTo>
                    <a:pt x="596" y="1734"/>
                  </a:lnTo>
                  <a:lnTo>
                    <a:pt x="660" y="1783"/>
                  </a:lnTo>
                  <a:lnTo>
                    <a:pt x="712" y="1783"/>
                  </a:lnTo>
                  <a:lnTo>
                    <a:pt x="723" y="1752"/>
                  </a:lnTo>
                  <a:lnTo>
                    <a:pt x="745" y="1715"/>
                  </a:lnTo>
                  <a:lnTo>
                    <a:pt x="775" y="1684"/>
                  </a:lnTo>
                  <a:lnTo>
                    <a:pt x="811" y="1658"/>
                  </a:lnTo>
                  <a:lnTo>
                    <a:pt x="858" y="1639"/>
                  </a:lnTo>
                  <a:lnTo>
                    <a:pt x="905" y="1630"/>
                  </a:lnTo>
                  <a:lnTo>
                    <a:pt x="934" y="1632"/>
                  </a:lnTo>
                  <a:lnTo>
                    <a:pt x="929" y="1646"/>
                  </a:lnTo>
                  <a:lnTo>
                    <a:pt x="919" y="1700"/>
                  </a:lnTo>
                  <a:lnTo>
                    <a:pt x="896" y="1708"/>
                  </a:lnTo>
                  <a:lnTo>
                    <a:pt x="870" y="1719"/>
                  </a:lnTo>
                  <a:lnTo>
                    <a:pt x="849" y="1734"/>
                  </a:lnTo>
                  <a:lnTo>
                    <a:pt x="827" y="1752"/>
                  </a:lnTo>
                  <a:lnTo>
                    <a:pt x="808" y="1771"/>
                  </a:lnTo>
                  <a:lnTo>
                    <a:pt x="804" y="1783"/>
                  </a:lnTo>
                  <a:lnTo>
                    <a:pt x="811" y="1783"/>
                  </a:lnTo>
                  <a:lnTo>
                    <a:pt x="815" y="1776"/>
                  </a:lnTo>
                  <a:lnTo>
                    <a:pt x="837" y="1748"/>
                  </a:lnTo>
                  <a:lnTo>
                    <a:pt x="865" y="1726"/>
                  </a:lnTo>
                  <a:lnTo>
                    <a:pt x="898" y="1712"/>
                  </a:lnTo>
                  <a:lnTo>
                    <a:pt x="917" y="1705"/>
                  </a:lnTo>
                  <a:lnTo>
                    <a:pt x="915" y="1757"/>
                  </a:lnTo>
                  <a:lnTo>
                    <a:pt x="915" y="1774"/>
                  </a:lnTo>
                  <a:lnTo>
                    <a:pt x="905" y="1774"/>
                  </a:lnTo>
                  <a:lnTo>
                    <a:pt x="879" y="1778"/>
                  </a:lnTo>
                  <a:lnTo>
                    <a:pt x="867" y="1783"/>
                  </a:lnTo>
                  <a:lnTo>
                    <a:pt x="870" y="1783"/>
                  </a:lnTo>
                  <a:lnTo>
                    <a:pt x="875" y="1781"/>
                  </a:lnTo>
                  <a:lnTo>
                    <a:pt x="901" y="1776"/>
                  </a:lnTo>
                  <a:lnTo>
                    <a:pt x="915" y="1776"/>
                  </a:lnTo>
                  <a:lnTo>
                    <a:pt x="917" y="1783"/>
                  </a:lnTo>
                  <a:lnTo>
                    <a:pt x="922" y="1783"/>
                  </a:lnTo>
                  <a:lnTo>
                    <a:pt x="922" y="1776"/>
                  </a:lnTo>
                  <a:lnTo>
                    <a:pt x="929" y="1776"/>
                  </a:lnTo>
                  <a:lnTo>
                    <a:pt x="945" y="1783"/>
                  </a:lnTo>
                  <a:lnTo>
                    <a:pt x="955" y="1783"/>
                  </a:lnTo>
                  <a:lnTo>
                    <a:pt x="934" y="1776"/>
                  </a:lnTo>
                  <a:lnTo>
                    <a:pt x="922" y="1776"/>
                  </a:lnTo>
                  <a:lnTo>
                    <a:pt x="922" y="1736"/>
                  </a:lnTo>
                  <a:lnTo>
                    <a:pt x="927" y="1703"/>
                  </a:lnTo>
                  <a:lnTo>
                    <a:pt x="934" y="1700"/>
                  </a:lnTo>
                  <a:lnTo>
                    <a:pt x="969" y="1703"/>
                  </a:lnTo>
                  <a:lnTo>
                    <a:pt x="1009" y="1715"/>
                  </a:lnTo>
                  <a:lnTo>
                    <a:pt x="1045" y="1734"/>
                  </a:lnTo>
                  <a:lnTo>
                    <a:pt x="1068" y="1755"/>
                  </a:lnTo>
                  <a:lnTo>
                    <a:pt x="1047" y="1734"/>
                  </a:lnTo>
                  <a:lnTo>
                    <a:pt x="1016" y="1715"/>
                  </a:lnTo>
                  <a:lnTo>
                    <a:pt x="986" y="1705"/>
                  </a:lnTo>
                  <a:lnTo>
                    <a:pt x="955" y="1698"/>
                  </a:lnTo>
                  <a:lnTo>
                    <a:pt x="927" y="1698"/>
                  </a:lnTo>
                  <a:lnTo>
                    <a:pt x="929" y="1684"/>
                  </a:lnTo>
                  <a:lnTo>
                    <a:pt x="941" y="1634"/>
                  </a:lnTo>
                  <a:lnTo>
                    <a:pt x="941" y="1632"/>
                  </a:lnTo>
                  <a:lnTo>
                    <a:pt x="957" y="1632"/>
                  </a:lnTo>
                  <a:lnTo>
                    <a:pt x="1004" y="1646"/>
                  </a:lnTo>
                  <a:lnTo>
                    <a:pt x="1052" y="1667"/>
                  </a:lnTo>
                  <a:lnTo>
                    <a:pt x="1090" y="1696"/>
                  </a:lnTo>
                  <a:lnTo>
                    <a:pt x="1094" y="1700"/>
                  </a:lnTo>
                  <a:lnTo>
                    <a:pt x="1092" y="1700"/>
                  </a:lnTo>
                  <a:lnTo>
                    <a:pt x="1082" y="1715"/>
                  </a:lnTo>
                  <a:lnTo>
                    <a:pt x="1075" y="1722"/>
                  </a:lnTo>
                  <a:lnTo>
                    <a:pt x="1071" y="1743"/>
                  </a:lnTo>
                  <a:lnTo>
                    <a:pt x="1071" y="1755"/>
                  </a:lnTo>
                  <a:lnTo>
                    <a:pt x="1071" y="1764"/>
                  </a:lnTo>
                  <a:lnTo>
                    <a:pt x="1075" y="1771"/>
                  </a:lnTo>
                  <a:lnTo>
                    <a:pt x="1078" y="1778"/>
                  </a:lnTo>
                  <a:lnTo>
                    <a:pt x="1082" y="1783"/>
                  </a:lnTo>
                  <a:lnTo>
                    <a:pt x="1085" y="1783"/>
                  </a:lnTo>
                  <a:lnTo>
                    <a:pt x="1106" y="1783"/>
                  </a:lnTo>
                  <a:lnTo>
                    <a:pt x="1108" y="1783"/>
                  </a:lnTo>
                  <a:lnTo>
                    <a:pt x="1113" y="1778"/>
                  </a:lnTo>
                  <a:lnTo>
                    <a:pt x="1120" y="1774"/>
                  </a:lnTo>
                  <a:lnTo>
                    <a:pt x="1125" y="1767"/>
                  </a:lnTo>
                  <a:lnTo>
                    <a:pt x="1132" y="1762"/>
                  </a:lnTo>
                  <a:lnTo>
                    <a:pt x="1134" y="1752"/>
                  </a:lnTo>
                  <a:lnTo>
                    <a:pt x="1137" y="1748"/>
                  </a:lnTo>
                  <a:lnTo>
                    <a:pt x="1153" y="1776"/>
                  </a:lnTo>
                  <a:lnTo>
                    <a:pt x="1158" y="1783"/>
                  </a:lnTo>
                  <a:lnTo>
                    <a:pt x="1167" y="1783"/>
                  </a:lnTo>
                  <a:lnTo>
                    <a:pt x="1146" y="1745"/>
                  </a:lnTo>
                  <a:lnTo>
                    <a:pt x="1144" y="1741"/>
                  </a:lnTo>
                  <a:lnTo>
                    <a:pt x="1144" y="1738"/>
                  </a:lnTo>
                  <a:lnTo>
                    <a:pt x="1160" y="1722"/>
                  </a:lnTo>
                  <a:lnTo>
                    <a:pt x="1170" y="1712"/>
                  </a:lnTo>
                  <a:lnTo>
                    <a:pt x="1182" y="1708"/>
                  </a:lnTo>
                  <a:lnTo>
                    <a:pt x="1182" y="1712"/>
                  </a:lnTo>
                  <a:lnTo>
                    <a:pt x="1184" y="1719"/>
                  </a:lnTo>
                  <a:lnTo>
                    <a:pt x="1189" y="1722"/>
                  </a:lnTo>
                  <a:lnTo>
                    <a:pt x="1191" y="1726"/>
                  </a:lnTo>
                  <a:lnTo>
                    <a:pt x="1201" y="1731"/>
                  </a:lnTo>
                  <a:lnTo>
                    <a:pt x="1205" y="1731"/>
                  </a:lnTo>
                  <a:lnTo>
                    <a:pt x="1212" y="1734"/>
                  </a:lnTo>
                  <a:lnTo>
                    <a:pt x="1222" y="1731"/>
                  </a:lnTo>
                  <a:lnTo>
                    <a:pt x="1229" y="1731"/>
                  </a:lnTo>
                  <a:lnTo>
                    <a:pt x="1238" y="1726"/>
                  </a:lnTo>
                  <a:lnTo>
                    <a:pt x="1255" y="1724"/>
                  </a:lnTo>
                  <a:lnTo>
                    <a:pt x="1278" y="1722"/>
                  </a:lnTo>
                  <a:lnTo>
                    <a:pt x="1307" y="1729"/>
                  </a:lnTo>
                  <a:lnTo>
                    <a:pt x="1340" y="1743"/>
                  </a:lnTo>
                  <a:lnTo>
                    <a:pt x="1371" y="1762"/>
                  </a:lnTo>
                  <a:lnTo>
                    <a:pt x="1390" y="1783"/>
                  </a:lnTo>
                  <a:lnTo>
                    <a:pt x="1420" y="1783"/>
                  </a:lnTo>
                  <a:lnTo>
                    <a:pt x="1413" y="1767"/>
                  </a:lnTo>
                  <a:lnTo>
                    <a:pt x="1397" y="1738"/>
                  </a:lnTo>
                  <a:lnTo>
                    <a:pt x="1371" y="1712"/>
                  </a:lnTo>
                  <a:lnTo>
                    <a:pt x="1359" y="1700"/>
                  </a:lnTo>
                  <a:lnTo>
                    <a:pt x="1359" y="1700"/>
                  </a:lnTo>
                  <a:lnTo>
                    <a:pt x="1356" y="1700"/>
                  </a:lnTo>
                  <a:lnTo>
                    <a:pt x="1356" y="1700"/>
                  </a:lnTo>
                  <a:lnTo>
                    <a:pt x="1356" y="1698"/>
                  </a:lnTo>
                  <a:lnTo>
                    <a:pt x="1354" y="1698"/>
                  </a:lnTo>
                  <a:lnTo>
                    <a:pt x="1347" y="1691"/>
                  </a:lnTo>
                  <a:lnTo>
                    <a:pt x="1319" y="1672"/>
                  </a:lnTo>
                  <a:lnTo>
                    <a:pt x="1288" y="1658"/>
                  </a:lnTo>
                  <a:lnTo>
                    <a:pt x="1253" y="1651"/>
                  </a:lnTo>
                  <a:lnTo>
                    <a:pt x="1210" y="1646"/>
                  </a:lnTo>
                  <a:lnTo>
                    <a:pt x="1170" y="1656"/>
                  </a:lnTo>
                  <a:lnTo>
                    <a:pt x="1132" y="1670"/>
                  </a:lnTo>
                  <a:lnTo>
                    <a:pt x="1111" y="1684"/>
                  </a:lnTo>
                  <a:lnTo>
                    <a:pt x="1099" y="1693"/>
                  </a:lnTo>
                  <a:lnTo>
                    <a:pt x="1087" y="1682"/>
                  </a:lnTo>
                  <a:lnTo>
                    <a:pt x="1049" y="1658"/>
                  </a:lnTo>
                  <a:lnTo>
                    <a:pt x="1012" y="1639"/>
                  </a:lnTo>
                  <a:lnTo>
                    <a:pt x="969" y="1625"/>
                  </a:lnTo>
                  <a:lnTo>
                    <a:pt x="945" y="1623"/>
                  </a:lnTo>
                  <a:lnTo>
                    <a:pt x="962" y="1585"/>
                  </a:lnTo>
                  <a:lnTo>
                    <a:pt x="986" y="1540"/>
                  </a:lnTo>
                  <a:lnTo>
                    <a:pt x="1016" y="1495"/>
                  </a:lnTo>
                  <a:lnTo>
                    <a:pt x="1054" y="1457"/>
                  </a:lnTo>
                  <a:lnTo>
                    <a:pt x="1092" y="1424"/>
                  </a:lnTo>
                  <a:lnTo>
                    <a:pt x="1139" y="1400"/>
                  </a:lnTo>
                  <a:lnTo>
                    <a:pt x="1196" y="1379"/>
                  </a:lnTo>
                  <a:lnTo>
                    <a:pt x="1257" y="1367"/>
                  </a:lnTo>
                  <a:lnTo>
                    <a:pt x="1319" y="1367"/>
                  </a:lnTo>
                  <a:lnTo>
                    <a:pt x="1378" y="1372"/>
                  </a:lnTo>
                  <a:lnTo>
                    <a:pt x="1434" y="1389"/>
                  </a:lnTo>
                  <a:lnTo>
                    <a:pt x="1489" y="1410"/>
                  </a:lnTo>
                  <a:lnTo>
                    <a:pt x="1545" y="1441"/>
                  </a:lnTo>
                  <a:lnTo>
                    <a:pt x="1595" y="1476"/>
                  </a:lnTo>
                  <a:lnTo>
                    <a:pt x="1638" y="1519"/>
                  </a:lnTo>
                  <a:lnTo>
                    <a:pt x="1678" y="1566"/>
                  </a:lnTo>
                  <a:lnTo>
                    <a:pt x="1708" y="1615"/>
                  </a:lnTo>
                  <a:lnTo>
                    <a:pt x="1734" y="1670"/>
                  </a:lnTo>
                  <a:lnTo>
                    <a:pt x="1760" y="1741"/>
                  </a:lnTo>
                  <a:lnTo>
                    <a:pt x="1767" y="1776"/>
                  </a:lnTo>
                  <a:lnTo>
                    <a:pt x="1744" y="1781"/>
                  </a:lnTo>
                  <a:lnTo>
                    <a:pt x="1739" y="1783"/>
                  </a:lnTo>
                  <a:lnTo>
                    <a:pt x="1789" y="1783"/>
                  </a:lnTo>
                  <a:lnTo>
                    <a:pt x="1789" y="1783"/>
                  </a:lnTo>
                  <a:lnTo>
                    <a:pt x="1796" y="1781"/>
                  </a:lnTo>
                  <a:lnTo>
                    <a:pt x="1798" y="1783"/>
                  </a:lnTo>
                  <a:lnTo>
                    <a:pt x="1798" y="1783"/>
                  </a:lnTo>
                  <a:lnTo>
                    <a:pt x="1964" y="1783"/>
                  </a:lnTo>
                  <a:lnTo>
                    <a:pt x="1940" y="1776"/>
                  </a:lnTo>
                  <a:lnTo>
                    <a:pt x="1947" y="1764"/>
                  </a:lnTo>
                  <a:lnTo>
                    <a:pt x="1952" y="1741"/>
                  </a:lnTo>
                  <a:lnTo>
                    <a:pt x="1954" y="1717"/>
                  </a:lnTo>
                  <a:lnTo>
                    <a:pt x="1954" y="1691"/>
                  </a:lnTo>
                  <a:lnTo>
                    <a:pt x="1949" y="1679"/>
                  </a:lnTo>
                  <a:lnTo>
                    <a:pt x="1949" y="1660"/>
                  </a:lnTo>
                  <a:lnTo>
                    <a:pt x="1947" y="1630"/>
                  </a:lnTo>
                  <a:lnTo>
                    <a:pt x="1947" y="1592"/>
                  </a:lnTo>
                  <a:lnTo>
                    <a:pt x="1954" y="1547"/>
                  </a:lnTo>
                  <a:lnTo>
                    <a:pt x="1966" y="1514"/>
                  </a:lnTo>
                  <a:lnTo>
                    <a:pt x="1978" y="1478"/>
                  </a:lnTo>
                  <a:lnTo>
                    <a:pt x="1987" y="1486"/>
                  </a:lnTo>
                  <a:lnTo>
                    <a:pt x="1987" y="1486"/>
                  </a:lnTo>
                  <a:lnTo>
                    <a:pt x="1982" y="1502"/>
                  </a:lnTo>
                  <a:lnTo>
                    <a:pt x="1968" y="1552"/>
                  </a:lnTo>
                  <a:lnTo>
                    <a:pt x="1961" y="1599"/>
                  </a:lnTo>
                  <a:lnTo>
                    <a:pt x="1959" y="1649"/>
                  </a:lnTo>
                  <a:lnTo>
                    <a:pt x="1964" y="1693"/>
                  </a:lnTo>
                  <a:lnTo>
                    <a:pt x="1975" y="1741"/>
                  </a:lnTo>
                  <a:lnTo>
                    <a:pt x="1994" y="1783"/>
                  </a:lnTo>
                  <a:lnTo>
                    <a:pt x="2013" y="1783"/>
                  </a:lnTo>
                  <a:lnTo>
                    <a:pt x="2011" y="1778"/>
                  </a:lnTo>
                  <a:lnTo>
                    <a:pt x="1992" y="1734"/>
                  </a:lnTo>
                  <a:lnTo>
                    <a:pt x="1978" y="1686"/>
                  </a:lnTo>
                  <a:lnTo>
                    <a:pt x="1975" y="1632"/>
                  </a:lnTo>
                  <a:lnTo>
                    <a:pt x="1980" y="1578"/>
                  </a:lnTo>
                  <a:lnTo>
                    <a:pt x="1990" y="1523"/>
                  </a:lnTo>
                  <a:lnTo>
                    <a:pt x="1999" y="1495"/>
                  </a:lnTo>
                  <a:lnTo>
                    <a:pt x="2006" y="1497"/>
                  </a:lnTo>
                  <a:lnTo>
                    <a:pt x="2027" y="1502"/>
                  </a:lnTo>
                  <a:lnTo>
                    <a:pt x="2053" y="1500"/>
                  </a:lnTo>
                  <a:lnTo>
                    <a:pt x="2075" y="1493"/>
                  </a:lnTo>
                  <a:lnTo>
                    <a:pt x="2108" y="1471"/>
                  </a:lnTo>
                  <a:lnTo>
                    <a:pt x="2134" y="1448"/>
                  </a:lnTo>
                  <a:lnTo>
                    <a:pt x="2138" y="1441"/>
                  </a:lnTo>
                  <a:lnTo>
                    <a:pt x="2148" y="1426"/>
                  </a:lnTo>
                  <a:lnTo>
                    <a:pt x="2162" y="1408"/>
                  </a:lnTo>
                  <a:lnTo>
                    <a:pt x="2181" y="1389"/>
                  </a:lnTo>
                  <a:lnTo>
                    <a:pt x="2205" y="1367"/>
                  </a:lnTo>
                  <a:lnTo>
                    <a:pt x="2235" y="1346"/>
                  </a:lnTo>
                  <a:lnTo>
                    <a:pt x="2282" y="1323"/>
                  </a:lnTo>
                  <a:lnTo>
                    <a:pt x="2334" y="1301"/>
                  </a:lnTo>
                  <a:lnTo>
                    <a:pt x="2394" y="1287"/>
                  </a:lnTo>
                  <a:lnTo>
                    <a:pt x="2455" y="1280"/>
                  </a:lnTo>
                  <a:lnTo>
                    <a:pt x="2519" y="1282"/>
                  </a:lnTo>
                  <a:lnTo>
                    <a:pt x="2582" y="1292"/>
                  </a:lnTo>
                  <a:lnTo>
                    <a:pt x="2644" y="1308"/>
                  </a:lnTo>
                  <a:lnTo>
                    <a:pt x="2701" y="1332"/>
                  </a:lnTo>
                  <a:lnTo>
                    <a:pt x="2748" y="1367"/>
                  </a:lnTo>
                  <a:lnTo>
                    <a:pt x="2797" y="1419"/>
                  </a:lnTo>
                  <a:lnTo>
                    <a:pt x="2845" y="1478"/>
                  </a:lnTo>
                  <a:lnTo>
                    <a:pt x="2880" y="1540"/>
                  </a:lnTo>
                  <a:lnTo>
                    <a:pt x="2908" y="1606"/>
                  </a:lnTo>
                  <a:lnTo>
                    <a:pt x="2930" y="1677"/>
                  </a:lnTo>
                  <a:lnTo>
                    <a:pt x="2944" y="1750"/>
                  </a:lnTo>
                  <a:lnTo>
                    <a:pt x="2946" y="1783"/>
                  </a:lnTo>
                  <a:lnTo>
                    <a:pt x="2963" y="1783"/>
                  </a:lnTo>
                  <a:lnTo>
                    <a:pt x="2960" y="1769"/>
                  </a:lnTo>
                  <a:lnTo>
                    <a:pt x="2953" y="1700"/>
                  </a:lnTo>
                  <a:lnTo>
                    <a:pt x="2937" y="1632"/>
                  </a:lnTo>
                  <a:lnTo>
                    <a:pt x="2913" y="1566"/>
                  </a:lnTo>
                  <a:lnTo>
                    <a:pt x="2885" y="1504"/>
                  </a:lnTo>
                  <a:lnTo>
                    <a:pt x="2871" y="1483"/>
                  </a:lnTo>
                  <a:lnTo>
                    <a:pt x="2868" y="1478"/>
                  </a:lnTo>
                  <a:lnTo>
                    <a:pt x="2857" y="1448"/>
                  </a:lnTo>
                  <a:lnTo>
                    <a:pt x="2840" y="1415"/>
                  </a:lnTo>
                  <a:lnTo>
                    <a:pt x="2814" y="1374"/>
                  </a:lnTo>
                  <a:lnTo>
                    <a:pt x="2783" y="1337"/>
                  </a:lnTo>
                  <a:lnTo>
                    <a:pt x="2745" y="1297"/>
                  </a:lnTo>
                  <a:lnTo>
                    <a:pt x="2698" y="1261"/>
                  </a:lnTo>
                  <a:lnTo>
                    <a:pt x="2649" y="1228"/>
                  </a:lnTo>
                  <a:lnTo>
                    <a:pt x="2592" y="1200"/>
                  </a:lnTo>
                  <a:lnTo>
                    <a:pt x="2533" y="1178"/>
                  </a:lnTo>
                  <a:lnTo>
                    <a:pt x="2469" y="1164"/>
                  </a:lnTo>
                  <a:lnTo>
                    <a:pt x="2401" y="1152"/>
                  </a:lnTo>
                  <a:lnTo>
                    <a:pt x="2337" y="1152"/>
                  </a:lnTo>
                  <a:lnTo>
                    <a:pt x="2280" y="1152"/>
                  </a:lnTo>
                  <a:lnTo>
                    <a:pt x="2223" y="1160"/>
                  </a:lnTo>
                  <a:lnTo>
                    <a:pt x="2162" y="1174"/>
                  </a:lnTo>
                  <a:lnTo>
                    <a:pt x="2105" y="1193"/>
                  </a:lnTo>
                  <a:lnTo>
                    <a:pt x="2046" y="1219"/>
                  </a:lnTo>
                  <a:lnTo>
                    <a:pt x="1992" y="1252"/>
                  </a:lnTo>
                  <a:lnTo>
                    <a:pt x="1966" y="1273"/>
                  </a:lnTo>
                  <a:lnTo>
                    <a:pt x="1992" y="1240"/>
                  </a:lnTo>
                  <a:lnTo>
                    <a:pt x="2042" y="1193"/>
                  </a:lnTo>
                  <a:lnTo>
                    <a:pt x="2096" y="1152"/>
                  </a:lnTo>
                  <a:lnTo>
                    <a:pt x="2153" y="1117"/>
                  </a:lnTo>
                  <a:lnTo>
                    <a:pt x="2214" y="1089"/>
                  </a:lnTo>
                  <a:lnTo>
                    <a:pt x="2280" y="1070"/>
                  </a:lnTo>
                  <a:lnTo>
                    <a:pt x="2346" y="1056"/>
                  </a:lnTo>
                  <a:lnTo>
                    <a:pt x="2415" y="1048"/>
                  </a:lnTo>
                  <a:lnTo>
                    <a:pt x="2481" y="1048"/>
                  </a:lnTo>
                  <a:lnTo>
                    <a:pt x="2549" y="1056"/>
                  </a:lnTo>
                  <a:lnTo>
                    <a:pt x="2616" y="1072"/>
                  </a:lnTo>
                  <a:lnTo>
                    <a:pt x="2682" y="1093"/>
                  </a:lnTo>
                  <a:lnTo>
                    <a:pt x="2750" y="1124"/>
                  </a:lnTo>
                  <a:lnTo>
                    <a:pt x="2814" y="1157"/>
                  </a:lnTo>
                  <a:lnTo>
                    <a:pt x="2873" y="1200"/>
                  </a:lnTo>
                  <a:lnTo>
                    <a:pt x="2927" y="1247"/>
                  </a:lnTo>
                  <a:lnTo>
                    <a:pt x="2977" y="1301"/>
                  </a:lnTo>
                  <a:lnTo>
                    <a:pt x="3020" y="1360"/>
                  </a:lnTo>
                  <a:lnTo>
                    <a:pt x="3057" y="1422"/>
                  </a:lnTo>
                  <a:lnTo>
                    <a:pt x="3088" y="1488"/>
                  </a:lnTo>
                  <a:lnTo>
                    <a:pt x="3114" y="1556"/>
                  </a:lnTo>
                  <a:lnTo>
                    <a:pt x="3131" y="1627"/>
                  </a:lnTo>
                  <a:lnTo>
                    <a:pt x="3142" y="1700"/>
                  </a:lnTo>
                  <a:lnTo>
                    <a:pt x="3145" y="1774"/>
                  </a:lnTo>
                  <a:lnTo>
                    <a:pt x="3145" y="1783"/>
                  </a:lnTo>
                  <a:lnTo>
                    <a:pt x="3175" y="1783"/>
                  </a:lnTo>
                  <a:lnTo>
                    <a:pt x="3175" y="1743"/>
                  </a:lnTo>
                  <a:lnTo>
                    <a:pt x="3168" y="1665"/>
                  </a:lnTo>
                  <a:lnTo>
                    <a:pt x="3152" y="1587"/>
                  </a:lnTo>
                  <a:lnTo>
                    <a:pt x="3128" y="1512"/>
                  </a:lnTo>
                  <a:lnTo>
                    <a:pt x="3100" y="1441"/>
                  </a:lnTo>
                  <a:lnTo>
                    <a:pt x="3062" y="1372"/>
                  </a:lnTo>
                  <a:lnTo>
                    <a:pt x="3017" y="1308"/>
                  </a:lnTo>
                  <a:lnTo>
                    <a:pt x="2965" y="1247"/>
                  </a:lnTo>
                  <a:lnTo>
                    <a:pt x="2908" y="1195"/>
                  </a:lnTo>
                  <a:lnTo>
                    <a:pt x="2845" y="1148"/>
                  </a:lnTo>
                  <a:lnTo>
                    <a:pt x="2779" y="1110"/>
                  </a:lnTo>
                  <a:lnTo>
                    <a:pt x="2717" y="1079"/>
                  </a:lnTo>
                  <a:lnTo>
                    <a:pt x="2653" y="1056"/>
                  </a:lnTo>
                  <a:lnTo>
                    <a:pt x="2587" y="1041"/>
                  </a:lnTo>
                  <a:lnTo>
                    <a:pt x="2519" y="1030"/>
                  </a:lnTo>
                  <a:lnTo>
                    <a:pt x="2453" y="1027"/>
                  </a:lnTo>
                  <a:lnTo>
                    <a:pt x="2384" y="1030"/>
                  </a:lnTo>
                  <a:lnTo>
                    <a:pt x="2318" y="1041"/>
                  </a:lnTo>
                  <a:lnTo>
                    <a:pt x="2249" y="1056"/>
                  </a:lnTo>
                  <a:lnTo>
                    <a:pt x="2188" y="1079"/>
                  </a:lnTo>
                  <a:lnTo>
                    <a:pt x="2129" y="1110"/>
                  </a:lnTo>
                  <a:lnTo>
                    <a:pt x="2070" y="1145"/>
                  </a:lnTo>
                  <a:lnTo>
                    <a:pt x="2020" y="1188"/>
                  </a:lnTo>
                  <a:lnTo>
                    <a:pt x="1973" y="1233"/>
                  </a:lnTo>
                  <a:lnTo>
                    <a:pt x="1930" y="1287"/>
                  </a:lnTo>
                  <a:lnTo>
                    <a:pt x="1916" y="1313"/>
                  </a:lnTo>
                  <a:lnTo>
                    <a:pt x="1897" y="1332"/>
                  </a:lnTo>
                  <a:lnTo>
                    <a:pt x="1883" y="1348"/>
                  </a:lnTo>
                  <a:lnTo>
                    <a:pt x="1888" y="1330"/>
                  </a:lnTo>
                  <a:lnTo>
                    <a:pt x="1907" y="1271"/>
                  </a:lnTo>
                  <a:lnTo>
                    <a:pt x="1935" y="1216"/>
                  </a:lnTo>
                  <a:lnTo>
                    <a:pt x="1980" y="1155"/>
                  </a:lnTo>
                  <a:lnTo>
                    <a:pt x="2030" y="1098"/>
                  </a:lnTo>
                  <a:lnTo>
                    <a:pt x="2082" y="1051"/>
                  </a:lnTo>
                  <a:lnTo>
                    <a:pt x="2143" y="1008"/>
                  </a:lnTo>
                  <a:lnTo>
                    <a:pt x="2207" y="973"/>
                  </a:lnTo>
                  <a:lnTo>
                    <a:pt x="2275" y="945"/>
                  </a:lnTo>
                  <a:lnTo>
                    <a:pt x="2344" y="923"/>
                  </a:lnTo>
                  <a:lnTo>
                    <a:pt x="2415" y="909"/>
                  </a:lnTo>
                  <a:lnTo>
                    <a:pt x="2488" y="902"/>
                  </a:lnTo>
                  <a:lnTo>
                    <a:pt x="2561" y="897"/>
                  </a:lnTo>
                  <a:lnTo>
                    <a:pt x="2637" y="904"/>
                  </a:lnTo>
                  <a:lnTo>
                    <a:pt x="2710" y="916"/>
                  </a:lnTo>
                  <a:lnTo>
                    <a:pt x="2781" y="935"/>
                  </a:lnTo>
                  <a:lnTo>
                    <a:pt x="2849" y="961"/>
                  </a:lnTo>
                  <a:lnTo>
                    <a:pt x="2916" y="992"/>
                  </a:lnTo>
                  <a:lnTo>
                    <a:pt x="2979" y="1032"/>
                  </a:lnTo>
                  <a:lnTo>
                    <a:pt x="3048" y="1079"/>
                  </a:lnTo>
                  <a:lnTo>
                    <a:pt x="3112" y="1134"/>
                  </a:lnTo>
                  <a:lnTo>
                    <a:pt x="3171" y="1193"/>
                  </a:lnTo>
                  <a:lnTo>
                    <a:pt x="3223" y="1256"/>
                  </a:lnTo>
                  <a:lnTo>
                    <a:pt x="3268" y="1330"/>
                  </a:lnTo>
                  <a:lnTo>
                    <a:pt x="3305" y="1403"/>
                  </a:lnTo>
                  <a:lnTo>
                    <a:pt x="3336" y="1483"/>
                  </a:lnTo>
                  <a:lnTo>
                    <a:pt x="3362" y="1561"/>
                  </a:lnTo>
                  <a:lnTo>
                    <a:pt x="3376" y="1644"/>
                  </a:lnTo>
                  <a:lnTo>
                    <a:pt x="3381" y="1689"/>
                  </a:lnTo>
                  <a:lnTo>
                    <a:pt x="3374" y="1698"/>
                  </a:lnTo>
                  <a:lnTo>
                    <a:pt x="3334" y="1757"/>
                  </a:lnTo>
                  <a:lnTo>
                    <a:pt x="3317" y="1783"/>
                  </a:lnTo>
                  <a:lnTo>
                    <a:pt x="3381" y="1783"/>
                  </a:lnTo>
                  <a:lnTo>
                    <a:pt x="3386" y="1771"/>
                  </a:lnTo>
                  <a:lnTo>
                    <a:pt x="3386" y="1783"/>
                  </a:lnTo>
                  <a:lnTo>
                    <a:pt x="3423" y="1783"/>
                  </a:lnTo>
                  <a:lnTo>
                    <a:pt x="3423" y="1783"/>
                  </a:lnTo>
                  <a:lnTo>
                    <a:pt x="3421" y="1710"/>
                  </a:lnTo>
                  <a:lnTo>
                    <a:pt x="3438" y="1682"/>
                  </a:lnTo>
                  <a:lnTo>
                    <a:pt x="3464" y="1641"/>
                  </a:lnTo>
                  <a:lnTo>
                    <a:pt x="3464" y="1646"/>
                  </a:lnTo>
                  <a:lnTo>
                    <a:pt x="3473" y="1715"/>
                  </a:lnTo>
                  <a:lnTo>
                    <a:pt x="3478" y="1783"/>
                  </a:lnTo>
                  <a:lnTo>
                    <a:pt x="3501" y="1783"/>
                  </a:lnTo>
                  <a:lnTo>
                    <a:pt x="3501" y="1738"/>
                  </a:lnTo>
                  <a:lnTo>
                    <a:pt x="3497" y="1670"/>
                  </a:lnTo>
                  <a:lnTo>
                    <a:pt x="3490" y="1608"/>
                  </a:lnTo>
                  <a:lnTo>
                    <a:pt x="3506" y="1587"/>
                  </a:lnTo>
                  <a:lnTo>
                    <a:pt x="3542" y="1547"/>
                  </a:lnTo>
                  <a:lnTo>
                    <a:pt x="3584" y="1507"/>
                  </a:lnTo>
                  <a:lnTo>
                    <a:pt x="3629" y="1474"/>
                  </a:lnTo>
                  <a:lnTo>
                    <a:pt x="3672" y="1445"/>
                  </a:lnTo>
                  <a:lnTo>
                    <a:pt x="3719" y="1422"/>
                  </a:lnTo>
                  <a:lnTo>
                    <a:pt x="3721" y="1422"/>
                  </a:lnTo>
                  <a:lnTo>
                    <a:pt x="3707" y="1481"/>
                  </a:lnTo>
                  <a:lnTo>
                    <a:pt x="3686" y="1554"/>
                  </a:lnTo>
                  <a:lnTo>
                    <a:pt x="3653" y="1663"/>
                  </a:lnTo>
                  <a:lnTo>
                    <a:pt x="3617" y="1771"/>
                  </a:lnTo>
                  <a:lnTo>
                    <a:pt x="3612" y="1783"/>
                  </a:lnTo>
                  <a:lnTo>
                    <a:pt x="3657" y="1783"/>
                  </a:lnTo>
                  <a:lnTo>
                    <a:pt x="3667" y="1757"/>
                  </a:lnTo>
                  <a:lnTo>
                    <a:pt x="3698" y="1660"/>
                  </a:lnTo>
                  <a:lnTo>
                    <a:pt x="3723" y="1566"/>
                  </a:lnTo>
                  <a:lnTo>
                    <a:pt x="3745" y="1493"/>
                  </a:lnTo>
                  <a:lnTo>
                    <a:pt x="3764" y="1417"/>
                  </a:lnTo>
                  <a:lnTo>
                    <a:pt x="3766" y="1403"/>
                  </a:lnTo>
                  <a:lnTo>
                    <a:pt x="3768" y="1403"/>
                  </a:lnTo>
                  <a:lnTo>
                    <a:pt x="3820" y="1389"/>
                  </a:lnTo>
                  <a:lnTo>
                    <a:pt x="3820" y="1379"/>
                  </a:lnTo>
                  <a:lnTo>
                    <a:pt x="3811" y="1379"/>
                  </a:lnTo>
                  <a:lnTo>
                    <a:pt x="3768" y="1391"/>
                  </a:lnTo>
                  <a:lnTo>
                    <a:pt x="3775" y="1356"/>
                  </a:lnTo>
                  <a:lnTo>
                    <a:pt x="3801" y="1334"/>
                  </a:lnTo>
                  <a:lnTo>
                    <a:pt x="3820" y="1311"/>
                  </a:lnTo>
                  <a:lnTo>
                    <a:pt x="3820" y="1301"/>
                  </a:lnTo>
                  <a:lnTo>
                    <a:pt x="3806" y="1325"/>
                  </a:lnTo>
                  <a:lnTo>
                    <a:pt x="3780" y="1346"/>
                  </a:lnTo>
                  <a:lnTo>
                    <a:pt x="3775" y="1348"/>
                  </a:lnTo>
                  <a:lnTo>
                    <a:pt x="3778" y="1339"/>
                  </a:lnTo>
                  <a:lnTo>
                    <a:pt x="3790" y="1261"/>
                  </a:lnTo>
                  <a:lnTo>
                    <a:pt x="3804" y="1185"/>
                  </a:lnTo>
                  <a:lnTo>
                    <a:pt x="3813" y="1110"/>
                  </a:lnTo>
                  <a:lnTo>
                    <a:pt x="3816" y="1103"/>
                  </a:lnTo>
                  <a:lnTo>
                    <a:pt x="3820" y="1115"/>
                  </a:lnTo>
                  <a:lnTo>
                    <a:pt x="3820" y="1093"/>
                  </a:lnTo>
                  <a:lnTo>
                    <a:pt x="3818" y="1089"/>
                  </a:lnTo>
                  <a:lnTo>
                    <a:pt x="3820" y="1067"/>
                  </a:lnTo>
                  <a:lnTo>
                    <a:pt x="3820" y="874"/>
                  </a:lnTo>
                  <a:close/>
                  <a:moveTo>
                    <a:pt x="1786" y="1771"/>
                  </a:moveTo>
                  <a:lnTo>
                    <a:pt x="1784" y="1762"/>
                  </a:lnTo>
                  <a:lnTo>
                    <a:pt x="1789" y="1771"/>
                  </a:lnTo>
                  <a:lnTo>
                    <a:pt x="1786" y="1771"/>
                  </a:lnTo>
                  <a:close/>
                  <a:moveTo>
                    <a:pt x="3029" y="973"/>
                  </a:moveTo>
                  <a:lnTo>
                    <a:pt x="2984" y="897"/>
                  </a:lnTo>
                  <a:lnTo>
                    <a:pt x="2949" y="826"/>
                  </a:lnTo>
                  <a:lnTo>
                    <a:pt x="2920" y="751"/>
                  </a:lnTo>
                  <a:lnTo>
                    <a:pt x="2901" y="682"/>
                  </a:lnTo>
                  <a:lnTo>
                    <a:pt x="2890" y="614"/>
                  </a:lnTo>
                  <a:lnTo>
                    <a:pt x="2880" y="548"/>
                  </a:lnTo>
                  <a:lnTo>
                    <a:pt x="2880" y="484"/>
                  </a:lnTo>
                  <a:lnTo>
                    <a:pt x="2885" y="427"/>
                  </a:lnTo>
                  <a:lnTo>
                    <a:pt x="2894" y="370"/>
                  </a:lnTo>
                  <a:lnTo>
                    <a:pt x="2908" y="316"/>
                  </a:lnTo>
                  <a:lnTo>
                    <a:pt x="2925" y="269"/>
                  </a:lnTo>
                  <a:lnTo>
                    <a:pt x="2946" y="226"/>
                  </a:lnTo>
                  <a:lnTo>
                    <a:pt x="2970" y="186"/>
                  </a:lnTo>
                  <a:lnTo>
                    <a:pt x="2996" y="153"/>
                  </a:lnTo>
                  <a:lnTo>
                    <a:pt x="3024" y="125"/>
                  </a:lnTo>
                  <a:lnTo>
                    <a:pt x="3050" y="103"/>
                  </a:lnTo>
                  <a:lnTo>
                    <a:pt x="3095" y="73"/>
                  </a:lnTo>
                  <a:lnTo>
                    <a:pt x="3145" y="47"/>
                  </a:lnTo>
                  <a:lnTo>
                    <a:pt x="3197" y="30"/>
                  </a:lnTo>
                  <a:lnTo>
                    <a:pt x="3251" y="18"/>
                  </a:lnTo>
                  <a:lnTo>
                    <a:pt x="3303" y="14"/>
                  </a:lnTo>
                  <a:lnTo>
                    <a:pt x="3360" y="16"/>
                  </a:lnTo>
                  <a:lnTo>
                    <a:pt x="3414" y="28"/>
                  </a:lnTo>
                  <a:lnTo>
                    <a:pt x="3464" y="44"/>
                  </a:lnTo>
                  <a:lnTo>
                    <a:pt x="3513" y="68"/>
                  </a:lnTo>
                  <a:lnTo>
                    <a:pt x="3558" y="99"/>
                  </a:lnTo>
                  <a:lnTo>
                    <a:pt x="3598" y="132"/>
                  </a:lnTo>
                  <a:lnTo>
                    <a:pt x="3629" y="167"/>
                  </a:lnTo>
                  <a:lnTo>
                    <a:pt x="3660" y="210"/>
                  </a:lnTo>
                  <a:lnTo>
                    <a:pt x="3681" y="255"/>
                  </a:lnTo>
                  <a:lnTo>
                    <a:pt x="3698" y="302"/>
                  </a:lnTo>
                  <a:lnTo>
                    <a:pt x="3707" y="352"/>
                  </a:lnTo>
                  <a:lnTo>
                    <a:pt x="3709" y="401"/>
                  </a:lnTo>
                  <a:lnTo>
                    <a:pt x="3705" y="451"/>
                  </a:lnTo>
                  <a:lnTo>
                    <a:pt x="3693" y="498"/>
                  </a:lnTo>
                  <a:lnTo>
                    <a:pt x="3672" y="543"/>
                  </a:lnTo>
                  <a:lnTo>
                    <a:pt x="3646" y="585"/>
                  </a:lnTo>
                  <a:lnTo>
                    <a:pt x="3615" y="616"/>
                  </a:lnTo>
                  <a:lnTo>
                    <a:pt x="3579" y="642"/>
                  </a:lnTo>
                  <a:lnTo>
                    <a:pt x="3542" y="659"/>
                  </a:lnTo>
                  <a:lnTo>
                    <a:pt x="3501" y="675"/>
                  </a:lnTo>
                  <a:lnTo>
                    <a:pt x="3459" y="685"/>
                  </a:lnTo>
                  <a:lnTo>
                    <a:pt x="3416" y="687"/>
                  </a:lnTo>
                  <a:lnTo>
                    <a:pt x="3376" y="682"/>
                  </a:lnTo>
                  <a:lnTo>
                    <a:pt x="3334" y="673"/>
                  </a:lnTo>
                  <a:lnTo>
                    <a:pt x="3296" y="659"/>
                  </a:lnTo>
                  <a:lnTo>
                    <a:pt x="3294" y="656"/>
                  </a:lnTo>
                  <a:lnTo>
                    <a:pt x="3265" y="637"/>
                  </a:lnTo>
                  <a:lnTo>
                    <a:pt x="3256" y="635"/>
                  </a:lnTo>
                  <a:lnTo>
                    <a:pt x="3230" y="609"/>
                  </a:lnTo>
                  <a:lnTo>
                    <a:pt x="3201" y="576"/>
                  </a:lnTo>
                  <a:lnTo>
                    <a:pt x="3183" y="533"/>
                  </a:lnTo>
                  <a:lnTo>
                    <a:pt x="3173" y="496"/>
                  </a:lnTo>
                  <a:lnTo>
                    <a:pt x="3173" y="458"/>
                  </a:lnTo>
                  <a:lnTo>
                    <a:pt x="3180" y="415"/>
                  </a:lnTo>
                  <a:lnTo>
                    <a:pt x="3194" y="380"/>
                  </a:lnTo>
                  <a:lnTo>
                    <a:pt x="3218" y="349"/>
                  </a:lnTo>
                  <a:lnTo>
                    <a:pt x="3244" y="321"/>
                  </a:lnTo>
                  <a:lnTo>
                    <a:pt x="3277" y="297"/>
                  </a:lnTo>
                  <a:lnTo>
                    <a:pt x="3310" y="288"/>
                  </a:lnTo>
                  <a:lnTo>
                    <a:pt x="3346" y="288"/>
                  </a:lnTo>
                  <a:lnTo>
                    <a:pt x="3381" y="295"/>
                  </a:lnTo>
                  <a:lnTo>
                    <a:pt x="3407" y="307"/>
                  </a:lnTo>
                  <a:lnTo>
                    <a:pt x="3374" y="292"/>
                  </a:lnTo>
                  <a:lnTo>
                    <a:pt x="3338" y="285"/>
                  </a:lnTo>
                  <a:lnTo>
                    <a:pt x="3303" y="288"/>
                  </a:lnTo>
                  <a:lnTo>
                    <a:pt x="3268" y="300"/>
                  </a:lnTo>
                  <a:lnTo>
                    <a:pt x="3234" y="323"/>
                  </a:lnTo>
                  <a:lnTo>
                    <a:pt x="3206" y="354"/>
                  </a:lnTo>
                  <a:lnTo>
                    <a:pt x="3187" y="392"/>
                  </a:lnTo>
                  <a:lnTo>
                    <a:pt x="3173" y="432"/>
                  </a:lnTo>
                  <a:lnTo>
                    <a:pt x="3168" y="472"/>
                  </a:lnTo>
                  <a:lnTo>
                    <a:pt x="3173" y="515"/>
                  </a:lnTo>
                  <a:lnTo>
                    <a:pt x="3187" y="555"/>
                  </a:lnTo>
                  <a:lnTo>
                    <a:pt x="3209" y="595"/>
                  </a:lnTo>
                  <a:lnTo>
                    <a:pt x="3239" y="628"/>
                  </a:lnTo>
                  <a:lnTo>
                    <a:pt x="3244" y="630"/>
                  </a:lnTo>
                  <a:lnTo>
                    <a:pt x="3234" y="628"/>
                  </a:lnTo>
                  <a:lnTo>
                    <a:pt x="3199" y="623"/>
                  </a:lnTo>
                  <a:lnTo>
                    <a:pt x="3166" y="623"/>
                  </a:lnTo>
                  <a:lnTo>
                    <a:pt x="3131" y="633"/>
                  </a:lnTo>
                  <a:lnTo>
                    <a:pt x="3102" y="647"/>
                  </a:lnTo>
                  <a:lnTo>
                    <a:pt x="3071" y="666"/>
                  </a:lnTo>
                  <a:lnTo>
                    <a:pt x="3053" y="685"/>
                  </a:lnTo>
                  <a:lnTo>
                    <a:pt x="3036" y="706"/>
                  </a:lnTo>
                  <a:lnTo>
                    <a:pt x="3022" y="734"/>
                  </a:lnTo>
                  <a:lnTo>
                    <a:pt x="3010" y="765"/>
                  </a:lnTo>
                  <a:lnTo>
                    <a:pt x="3003" y="800"/>
                  </a:lnTo>
                  <a:lnTo>
                    <a:pt x="3001" y="838"/>
                  </a:lnTo>
                  <a:lnTo>
                    <a:pt x="3005" y="881"/>
                  </a:lnTo>
                  <a:lnTo>
                    <a:pt x="3015" y="928"/>
                  </a:lnTo>
                  <a:lnTo>
                    <a:pt x="3031" y="975"/>
                  </a:lnTo>
                  <a:lnTo>
                    <a:pt x="3038" y="987"/>
                  </a:lnTo>
                  <a:lnTo>
                    <a:pt x="3029" y="973"/>
                  </a:lnTo>
                  <a:close/>
                  <a:moveTo>
                    <a:pt x="3135" y="1112"/>
                  </a:moveTo>
                  <a:lnTo>
                    <a:pt x="3083" y="1048"/>
                  </a:lnTo>
                  <a:lnTo>
                    <a:pt x="3069" y="1030"/>
                  </a:lnTo>
                  <a:lnTo>
                    <a:pt x="3057" y="1011"/>
                  </a:lnTo>
                  <a:lnTo>
                    <a:pt x="3036" y="963"/>
                  </a:lnTo>
                  <a:lnTo>
                    <a:pt x="3022" y="919"/>
                  </a:lnTo>
                  <a:lnTo>
                    <a:pt x="3017" y="876"/>
                  </a:lnTo>
                  <a:lnTo>
                    <a:pt x="3015" y="833"/>
                  </a:lnTo>
                  <a:lnTo>
                    <a:pt x="3017" y="798"/>
                  </a:lnTo>
                  <a:lnTo>
                    <a:pt x="3024" y="765"/>
                  </a:lnTo>
                  <a:lnTo>
                    <a:pt x="3036" y="734"/>
                  </a:lnTo>
                  <a:lnTo>
                    <a:pt x="3050" y="706"/>
                  </a:lnTo>
                  <a:lnTo>
                    <a:pt x="3067" y="685"/>
                  </a:lnTo>
                  <a:lnTo>
                    <a:pt x="3086" y="668"/>
                  </a:lnTo>
                  <a:lnTo>
                    <a:pt x="3100" y="656"/>
                  </a:lnTo>
                  <a:lnTo>
                    <a:pt x="3133" y="640"/>
                  </a:lnTo>
                  <a:lnTo>
                    <a:pt x="3171" y="633"/>
                  </a:lnTo>
                  <a:lnTo>
                    <a:pt x="3206" y="628"/>
                  </a:lnTo>
                  <a:lnTo>
                    <a:pt x="3244" y="637"/>
                  </a:lnTo>
                  <a:lnTo>
                    <a:pt x="3263" y="644"/>
                  </a:lnTo>
                  <a:lnTo>
                    <a:pt x="3275" y="654"/>
                  </a:lnTo>
                  <a:lnTo>
                    <a:pt x="3294" y="663"/>
                  </a:lnTo>
                  <a:lnTo>
                    <a:pt x="3310" y="675"/>
                  </a:lnTo>
                  <a:lnTo>
                    <a:pt x="3329" y="699"/>
                  </a:lnTo>
                  <a:lnTo>
                    <a:pt x="3343" y="727"/>
                  </a:lnTo>
                  <a:lnTo>
                    <a:pt x="3355" y="758"/>
                  </a:lnTo>
                  <a:lnTo>
                    <a:pt x="3360" y="789"/>
                  </a:lnTo>
                  <a:lnTo>
                    <a:pt x="3353" y="819"/>
                  </a:lnTo>
                  <a:lnTo>
                    <a:pt x="3350" y="826"/>
                  </a:lnTo>
                  <a:lnTo>
                    <a:pt x="3353" y="805"/>
                  </a:lnTo>
                  <a:lnTo>
                    <a:pt x="3346" y="770"/>
                  </a:lnTo>
                  <a:lnTo>
                    <a:pt x="3329" y="739"/>
                  </a:lnTo>
                  <a:lnTo>
                    <a:pt x="3308" y="715"/>
                  </a:lnTo>
                  <a:lnTo>
                    <a:pt x="3279" y="696"/>
                  </a:lnTo>
                  <a:lnTo>
                    <a:pt x="3244" y="682"/>
                  </a:lnTo>
                  <a:lnTo>
                    <a:pt x="3206" y="680"/>
                  </a:lnTo>
                  <a:lnTo>
                    <a:pt x="3171" y="685"/>
                  </a:lnTo>
                  <a:lnTo>
                    <a:pt x="3138" y="699"/>
                  </a:lnTo>
                  <a:lnTo>
                    <a:pt x="3105" y="718"/>
                  </a:lnTo>
                  <a:lnTo>
                    <a:pt x="3081" y="746"/>
                  </a:lnTo>
                  <a:lnTo>
                    <a:pt x="3062" y="777"/>
                  </a:lnTo>
                  <a:lnTo>
                    <a:pt x="3048" y="815"/>
                  </a:lnTo>
                  <a:lnTo>
                    <a:pt x="3048" y="819"/>
                  </a:lnTo>
                  <a:lnTo>
                    <a:pt x="3048" y="826"/>
                  </a:lnTo>
                  <a:lnTo>
                    <a:pt x="3046" y="841"/>
                  </a:lnTo>
                  <a:lnTo>
                    <a:pt x="3046" y="859"/>
                  </a:lnTo>
                  <a:lnTo>
                    <a:pt x="3046" y="883"/>
                  </a:lnTo>
                  <a:lnTo>
                    <a:pt x="3050" y="911"/>
                  </a:lnTo>
                  <a:lnTo>
                    <a:pt x="3057" y="945"/>
                  </a:lnTo>
                  <a:lnTo>
                    <a:pt x="3069" y="982"/>
                  </a:lnTo>
                  <a:lnTo>
                    <a:pt x="3088" y="1022"/>
                  </a:lnTo>
                  <a:lnTo>
                    <a:pt x="3112" y="1067"/>
                  </a:lnTo>
                  <a:lnTo>
                    <a:pt x="3145" y="1115"/>
                  </a:lnTo>
                  <a:lnTo>
                    <a:pt x="3161" y="1134"/>
                  </a:lnTo>
                  <a:lnTo>
                    <a:pt x="3135" y="1112"/>
                  </a:lnTo>
                  <a:close/>
                  <a:moveTo>
                    <a:pt x="3164" y="1112"/>
                  </a:moveTo>
                  <a:lnTo>
                    <a:pt x="3126" y="1058"/>
                  </a:lnTo>
                  <a:lnTo>
                    <a:pt x="3100" y="1006"/>
                  </a:lnTo>
                  <a:lnTo>
                    <a:pt x="3081" y="956"/>
                  </a:lnTo>
                  <a:lnTo>
                    <a:pt x="3069" y="907"/>
                  </a:lnTo>
                  <a:lnTo>
                    <a:pt x="3067" y="857"/>
                  </a:lnTo>
                  <a:lnTo>
                    <a:pt x="3074" y="807"/>
                  </a:lnTo>
                  <a:lnTo>
                    <a:pt x="3083" y="777"/>
                  </a:lnTo>
                  <a:lnTo>
                    <a:pt x="3100" y="748"/>
                  </a:lnTo>
                  <a:lnTo>
                    <a:pt x="3121" y="725"/>
                  </a:lnTo>
                  <a:lnTo>
                    <a:pt x="3147" y="706"/>
                  </a:lnTo>
                  <a:lnTo>
                    <a:pt x="3180" y="694"/>
                  </a:lnTo>
                  <a:lnTo>
                    <a:pt x="3211" y="689"/>
                  </a:lnTo>
                  <a:lnTo>
                    <a:pt x="3246" y="694"/>
                  </a:lnTo>
                  <a:lnTo>
                    <a:pt x="3275" y="704"/>
                  </a:lnTo>
                  <a:lnTo>
                    <a:pt x="3298" y="722"/>
                  </a:lnTo>
                  <a:lnTo>
                    <a:pt x="3320" y="744"/>
                  </a:lnTo>
                  <a:lnTo>
                    <a:pt x="3331" y="770"/>
                  </a:lnTo>
                  <a:lnTo>
                    <a:pt x="3338" y="800"/>
                  </a:lnTo>
                  <a:lnTo>
                    <a:pt x="3338" y="831"/>
                  </a:lnTo>
                  <a:lnTo>
                    <a:pt x="3327" y="859"/>
                  </a:lnTo>
                  <a:lnTo>
                    <a:pt x="3308" y="881"/>
                  </a:lnTo>
                  <a:lnTo>
                    <a:pt x="3284" y="897"/>
                  </a:lnTo>
                  <a:lnTo>
                    <a:pt x="3256" y="907"/>
                  </a:lnTo>
                  <a:lnTo>
                    <a:pt x="3227" y="904"/>
                  </a:lnTo>
                  <a:lnTo>
                    <a:pt x="3204" y="895"/>
                  </a:lnTo>
                  <a:lnTo>
                    <a:pt x="3187" y="883"/>
                  </a:lnTo>
                  <a:lnTo>
                    <a:pt x="3173" y="862"/>
                  </a:lnTo>
                  <a:lnTo>
                    <a:pt x="3166" y="841"/>
                  </a:lnTo>
                  <a:lnTo>
                    <a:pt x="3168" y="817"/>
                  </a:lnTo>
                  <a:lnTo>
                    <a:pt x="3178" y="796"/>
                  </a:lnTo>
                  <a:lnTo>
                    <a:pt x="3192" y="779"/>
                  </a:lnTo>
                  <a:lnTo>
                    <a:pt x="3213" y="770"/>
                  </a:lnTo>
                  <a:lnTo>
                    <a:pt x="3239" y="770"/>
                  </a:lnTo>
                  <a:lnTo>
                    <a:pt x="3218" y="770"/>
                  </a:lnTo>
                  <a:lnTo>
                    <a:pt x="3197" y="774"/>
                  </a:lnTo>
                  <a:lnTo>
                    <a:pt x="3178" y="786"/>
                  </a:lnTo>
                  <a:lnTo>
                    <a:pt x="3164" y="803"/>
                  </a:lnTo>
                  <a:lnTo>
                    <a:pt x="3157" y="824"/>
                  </a:lnTo>
                  <a:lnTo>
                    <a:pt x="3157" y="850"/>
                  </a:lnTo>
                  <a:lnTo>
                    <a:pt x="3164" y="876"/>
                  </a:lnTo>
                  <a:lnTo>
                    <a:pt x="3173" y="888"/>
                  </a:lnTo>
                  <a:lnTo>
                    <a:pt x="3168" y="883"/>
                  </a:lnTo>
                  <a:lnTo>
                    <a:pt x="3149" y="864"/>
                  </a:lnTo>
                  <a:lnTo>
                    <a:pt x="3138" y="836"/>
                  </a:lnTo>
                  <a:lnTo>
                    <a:pt x="3135" y="810"/>
                  </a:lnTo>
                  <a:lnTo>
                    <a:pt x="3133" y="819"/>
                  </a:lnTo>
                  <a:lnTo>
                    <a:pt x="3138" y="843"/>
                  </a:lnTo>
                  <a:lnTo>
                    <a:pt x="3152" y="871"/>
                  </a:lnTo>
                  <a:lnTo>
                    <a:pt x="3173" y="893"/>
                  </a:lnTo>
                  <a:lnTo>
                    <a:pt x="3178" y="893"/>
                  </a:lnTo>
                  <a:lnTo>
                    <a:pt x="3180" y="897"/>
                  </a:lnTo>
                  <a:lnTo>
                    <a:pt x="3199" y="914"/>
                  </a:lnTo>
                  <a:lnTo>
                    <a:pt x="3223" y="921"/>
                  </a:lnTo>
                  <a:lnTo>
                    <a:pt x="3199" y="928"/>
                  </a:lnTo>
                  <a:lnTo>
                    <a:pt x="3180" y="937"/>
                  </a:lnTo>
                  <a:lnTo>
                    <a:pt x="3166" y="949"/>
                  </a:lnTo>
                  <a:lnTo>
                    <a:pt x="3154" y="966"/>
                  </a:lnTo>
                  <a:lnTo>
                    <a:pt x="3145" y="985"/>
                  </a:lnTo>
                  <a:lnTo>
                    <a:pt x="3142" y="1008"/>
                  </a:lnTo>
                  <a:lnTo>
                    <a:pt x="3140" y="1034"/>
                  </a:lnTo>
                  <a:lnTo>
                    <a:pt x="3145" y="1063"/>
                  </a:lnTo>
                  <a:lnTo>
                    <a:pt x="3157" y="1098"/>
                  </a:lnTo>
                  <a:lnTo>
                    <a:pt x="3166" y="1117"/>
                  </a:lnTo>
                  <a:lnTo>
                    <a:pt x="3164" y="1112"/>
                  </a:lnTo>
                  <a:close/>
                  <a:moveTo>
                    <a:pt x="3783" y="1105"/>
                  </a:moveTo>
                  <a:lnTo>
                    <a:pt x="3771" y="1181"/>
                  </a:lnTo>
                  <a:lnTo>
                    <a:pt x="3757" y="1256"/>
                  </a:lnTo>
                  <a:lnTo>
                    <a:pt x="3740" y="1332"/>
                  </a:lnTo>
                  <a:lnTo>
                    <a:pt x="3735" y="1363"/>
                  </a:lnTo>
                  <a:lnTo>
                    <a:pt x="3716" y="1367"/>
                  </a:lnTo>
                  <a:lnTo>
                    <a:pt x="3683" y="1365"/>
                  </a:lnTo>
                  <a:lnTo>
                    <a:pt x="3650" y="1358"/>
                  </a:lnTo>
                  <a:lnTo>
                    <a:pt x="3622" y="1341"/>
                  </a:lnTo>
                  <a:lnTo>
                    <a:pt x="3598" y="1318"/>
                  </a:lnTo>
                  <a:lnTo>
                    <a:pt x="3584" y="1294"/>
                  </a:lnTo>
                  <a:lnTo>
                    <a:pt x="3575" y="1266"/>
                  </a:lnTo>
                  <a:lnTo>
                    <a:pt x="3575" y="1235"/>
                  </a:lnTo>
                  <a:lnTo>
                    <a:pt x="3579" y="1209"/>
                  </a:lnTo>
                  <a:lnTo>
                    <a:pt x="3594" y="1183"/>
                  </a:lnTo>
                  <a:lnTo>
                    <a:pt x="3612" y="1164"/>
                  </a:lnTo>
                  <a:lnTo>
                    <a:pt x="3605" y="1171"/>
                  </a:lnTo>
                  <a:lnTo>
                    <a:pt x="3586" y="1190"/>
                  </a:lnTo>
                  <a:lnTo>
                    <a:pt x="3575" y="1214"/>
                  </a:lnTo>
                  <a:lnTo>
                    <a:pt x="3572" y="1237"/>
                  </a:lnTo>
                  <a:lnTo>
                    <a:pt x="3572" y="1263"/>
                  </a:lnTo>
                  <a:lnTo>
                    <a:pt x="3577" y="1289"/>
                  </a:lnTo>
                  <a:lnTo>
                    <a:pt x="3589" y="1313"/>
                  </a:lnTo>
                  <a:lnTo>
                    <a:pt x="3605" y="1332"/>
                  </a:lnTo>
                  <a:lnTo>
                    <a:pt x="3629" y="1353"/>
                  </a:lnTo>
                  <a:lnTo>
                    <a:pt x="3655" y="1365"/>
                  </a:lnTo>
                  <a:lnTo>
                    <a:pt x="3686" y="1374"/>
                  </a:lnTo>
                  <a:lnTo>
                    <a:pt x="3716" y="1372"/>
                  </a:lnTo>
                  <a:lnTo>
                    <a:pt x="3733" y="1370"/>
                  </a:lnTo>
                  <a:lnTo>
                    <a:pt x="3726" y="1405"/>
                  </a:lnTo>
                  <a:lnTo>
                    <a:pt x="3707" y="1412"/>
                  </a:lnTo>
                  <a:lnTo>
                    <a:pt x="3660" y="1436"/>
                  </a:lnTo>
                  <a:lnTo>
                    <a:pt x="3617" y="1464"/>
                  </a:lnTo>
                  <a:lnTo>
                    <a:pt x="3560" y="1502"/>
                  </a:lnTo>
                  <a:lnTo>
                    <a:pt x="3511" y="1545"/>
                  </a:lnTo>
                  <a:lnTo>
                    <a:pt x="3483" y="1571"/>
                  </a:lnTo>
                  <a:lnTo>
                    <a:pt x="3475" y="1542"/>
                  </a:lnTo>
                  <a:lnTo>
                    <a:pt x="3464" y="1486"/>
                  </a:lnTo>
                  <a:lnTo>
                    <a:pt x="3454" y="1426"/>
                  </a:lnTo>
                  <a:lnTo>
                    <a:pt x="3445" y="1372"/>
                  </a:lnTo>
                  <a:lnTo>
                    <a:pt x="3438" y="1318"/>
                  </a:lnTo>
                  <a:lnTo>
                    <a:pt x="3440" y="1266"/>
                  </a:lnTo>
                  <a:lnTo>
                    <a:pt x="3449" y="1214"/>
                  </a:lnTo>
                  <a:lnTo>
                    <a:pt x="3459" y="1176"/>
                  </a:lnTo>
                  <a:lnTo>
                    <a:pt x="3475" y="1136"/>
                  </a:lnTo>
                  <a:lnTo>
                    <a:pt x="3499" y="1098"/>
                  </a:lnTo>
                  <a:lnTo>
                    <a:pt x="3525" y="1067"/>
                  </a:lnTo>
                  <a:lnTo>
                    <a:pt x="3558" y="1044"/>
                  </a:lnTo>
                  <a:lnTo>
                    <a:pt x="3596" y="1030"/>
                  </a:lnTo>
                  <a:lnTo>
                    <a:pt x="3634" y="1020"/>
                  </a:lnTo>
                  <a:lnTo>
                    <a:pt x="3672" y="1020"/>
                  </a:lnTo>
                  <a:lnTo>
                    <a:pt x="3714" y="1027"/>
                  </a:lnTo>
                  <a:lnTo>
                    <a:pt x="3747" y="1041"/>
                  </a:lnTo>
                  <a:lnTo>
                    <a:pt x="3783" y="1065"/>
                  </a:lnTo>
                  <a:lnTo>
                    <a:pt x="3790" y="1072"/>
                  </a:lnTo>
                  <a:lnTo>
                    <a:pt x="3783" y="11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60" name="任意多边形 62"/>
            <p:cNvSpPr>
              <a:spLocks/>
            </p:cNvSpPr>
            <p:nvPr/>
          </p:nvSpPr>
          <p:spPr bwMode="black">
            <a:xfrm>
              <a:off x="13569431" y="1580346"/>
              <a:ext cx="44450" cy="44450"/>
            </a:xfrm>
            <a:custGeom>
              <a:avLst/>
              <a:gdLst>
                <a:gd name="T0" fmla="*/ 28 w 28"/>
                <a:gd name="T1" fmla="*/ 0 h 28"/>
                <a:gd name="T2" fmla="*/ 0 w 28"/>
                <a:gd name="T3" fmla="*/ 28 h 28"/>
                <a:gd name="T4" fmla="*/ 28 w 28"/>
                <a:gd name="T5" fmla="*/ 28 h 28"/>
                <a:gd name="T6" fmla="*/ 28 w 28"/>
                <a:gd name="T7" fmla="*/ 0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0" y="28"/>
                  </a:lnTo>
                  <a:lnTo>
                    <a:pt x="28" y="28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61" name="任意多边形 63"/>
            <p:cNvSpPr>
              <a:spLocks/>
            </p:cNvSpPr>
            <p:nvPr/>
          </p:nvSpPr>
          <p:spPr bwMode="black">
            <a:xfrm>
              <a:off x="13437669" y="1362859"/>
              <a:ext cx="176213" cy="261938"/>
            </a:xfrm>
            <a:custGeom>
              <a:avLst/>
              <a:gdLst>
                <a:gd name="T0" fmla="*/ 107 w 111"/>
                <a:gd name="T1" fmla="*/ 2 h 165"/>
                <a:gd name="T2" fmla="*/ 74 w 111"/>
                <a:gd name="T3" fmla="*/ 23 h 165"/>
                <a:gd name="T4" fmla="*/ 45 w 111"/>
                <a:gd name="T5" fmla="*/ 49 h 165"/>
                <a:gd name="T6" fmla="*/ 24 w 111"/>
                <a:gd name="T7" fmla="*/ 82 h 165"/>
                <a:gd name="T8" fmla="*/ 7 w 111"/>
                <a:gd name="T9" fmla="*/ 116 h 165"/>
                <a:gd name="T10" fmla="*/ 0 w 111"/>
                <a:gd name="T11" fmla="*/ 156 h 165"/>
                <a:gd name="T12" fmla="*/ 0 w 111"/>
                <a:gd name="T13" fmla="*/ 165 h 165"/>
                <a:gd name="T14" fmla="*/ 7 w 111"/>
                <a:gd name="T15" fmla="*/ 165 h 165"/>
                <a:gd name="T16" fmla="*/ 12 w 111"/>
                <a:gd name="T17" fmla="*/ 130 h 165"/>
                <a:gd name="T18" fmla="*/ 24 w 111"/>
                <a:gd name="T19" fmla="*/ 94 h 165"/>
                <a:gd name="T20" fmla="*/ 43 w 111"/>
                <a:gd name="T21" fmla="*/ 61 h 165"/>
                <a:gd name="T22" fmla="*/ 69 w 111"/>
                <a:gd name="T23" fmla="*/ 35 h 165"/>
                <a:gd name="T24" fmla="*/ 97 w 111"/>
                <a:gd name="T25" fmla="*/ 14 h 165"/>
                <a:gd name="T26" fmla="*/ 111 w 111"/>
                <a:gd name="T27" fmla="*/ 7 h 165"/>
                <a:gd name="T28" fmla="*/ 111 w 111"/>
                <a:gd name="T29" fmla="*/ 0 h 165"/>
                <a:gd name="T30" fmla="*/ 107 w 111"/>
                <a:gd name="T31" fmla="*/ 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165">
                  <a:moveTo>
                    <a:pt x="107" y="2"/>
                  </a:moveTo>
                  <a:lnTo>
                    <a:pt x="74" y="23"/>
                  </a:lnTo>
                  <a:lnTo>
                    <a:pt x="45" y="49"/>
                  </a:lnTo>
                  <a:lnTo>
                    <a:pt x="24" y="82"/>
                  </a:lnTo>
                  <a:lnTo>
                    <a:pt x="7" y="116"/>
                  </a:lnTo>
                  <a:lnTo>
                    <a:pt x="0" y="156"/>
                  </a:lnTo>
                  <a:lnTo>
                    <a:pt x="0" y="165"/>
                  </a:lnTo>
                  <a:lnTo>
                    <a:pt x="7" y="165"/>
                  </a:lnTo>
                  <a:lnTo>
                    <a:pt x="12" y="130"/>
                  </a:lnTo>
                  <a:lnTo>
                    <a:pt x="24" y="94"/>
                  </a:lnTo>
                  <a:lnTo>
                    <a:pt x="43" y="61"/>
                  </a:lnTo>
                  <a:lnTo>
                    <a:pt x="69" y="35"/>
                  </a:lnTo>
                  <a:lnTo>
                    <a:pt x="97" y="14"/>
                  </a:lnTo>
                  <a:lnTo>
                    <a:pt x="111" y="7"/>
                  </a:lnTo>
                  <a:lnTo>
                    <a:pt x="111" y="0"/>
                  </a:lnTo>
                  <a:lnTo>
                    <a:pt x="107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62" name="矩形 64"/>
            <p:cNvSpPr>
              <a:spLocks noChangeArrowheads="1"/>
            </p:cNvSpPr>
            <p:nvPr/>
          </p:nvSpPr>
          <p:spPr bwMode="black">
            <a:xfrm>
              <a:off x="12643919" y="-29379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63" name="任意多边形 65"/>
            <p:cNvSpPr>
              <a:spLocks/>
            </p:cNvSpPr>
            <p:nvPr/>
          </p:nvSpPr>
          <p:spPr bwMode="black">
            <a:xfrm>
              <a:off x="13063019" y="-588179"/>
              <a:ext cx="7938" cy="60325"/>
            </a:xfrm>
            <a:custGeom>
              <a:avLst/>
              <a:gdLst>
                <a:gd name="T0" fmla="*/ 0 w 5"/>
                <a:gd name="T1" fmla="*/ 3 h 38"/>
                <a:gd name="T2" fmla="*/ 0 w 5"/>
                <a:gd name="T3" fmla="*/ 0 h 38"/>
                <a:gd name="T4" fmla="*/ 5 w 5"/>
                <a:gd name="T5" fmla="*/ 38 h 38"/>
                <a:gd name="T6" fmla="*/ 0 w 5"/>
                <a:gd name="T7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8">
                  <a:moveTo>
                    <a:pt x="0" y="3"/>
                  </a:moveTo>
                  <a:lnTo>
                    <a:pt x="0" y="0"/>
                  </a:lnTo>
                  <a:lnTo>
                    <a:pt x="5" y="38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64" name="任意多边形 66"/>
            <p:cNvSpPr>
              <a:spLocks/>
            </p:cNvSpPr>
            <p:nvPr/>
          </p:nvSpPr>
          <p:spPr bwMode="black">
            <a:xfrm>
              <a:off x="12699481" y="-2391"/>
              <a:ext cx="11113" cy="11113"/>
            </a:xfrm>
            <a:custGeom>
              <a:avLst/>
              <a:gdLst>
                <a:gd name="T0" fmla="*/ 5 w 7"/>
                <a:gd name="T1" fmla="*/ 5 h 7"/>
                <a:gd name="T2" fmla="*/ 0 w 7"/>
                <a:gd name="T3" fmla="*/ 0 h 7"/>
                <a:gd name="T4" fmla="*/ 7 w 7"/>
                <a:gd name="T5" fmla="*/ 7 h 7"/>
                <a:gd name="T6" fmla="*/ 5 w 7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5" y="5"/>
                  </a:moveTo>
                  <a:lnTo>
                    <a:pt x="0" y="0"/>
                  </a:lnTo>
                  <a:lnTo>
                    <a:pt x="7" y="7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65" name="任意多边形 67"/>
            <p:cNvSpPr>
              <a:spLocks/>
            </p:cNvSpPr>
            <p:nvPr/>
          </p:nvSpPr>
          <p:spPr bwMode="black">
            <a:xfrm>
              <a:off x="12958244" y="-718354"/>
              <a:ext cx="19050" cy="14288"/>
            </a:xfrm>
            <a:custGeom>
              <a:avLst/>
              <a:gdLst>
                <a:gd name="T0" fmla="*/ 5 w 12"/>
                <a:gd name="T1" fmla="*/ 2 h 9"/>
                <a:gd name="T2" fmla="*/ 0 w 12"/>
                <a:gd name="T3" fmla="*/ 0 h 9"/>
                <a:gd name="T4" fmla="*/ 12 w 12"/>
                <a:gd name="T5" fmla="*/ 9 h 9"/>
                <a:gd name="T6" fmla="*/ 5 w 12"/>
                <a:gd name="T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9">
                  <a:moveTo>
                    <a:pt x="5" y="2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66" name="任意多边形 68"/>
            <p:cNvSpPr>
              <a:spLocks/>
            </p:cNvSpPr>
            <p:nvPr/>
          </p:nvSpPr>
          <p:spPr bwMode="black">
            <a:xfrm>
              <a:off x="12526444" y="72221"/>
              <a:ext cx="0" cy="7938"/>
            </a:xfrm>
            <a:custGeom>
              <a:avLst/>
              <a:gdLst>
                <a:gd name="T0" fmla="*/ 2 h 5"/>
                <a:gd name="T1" fmla="*/ 5 h 5"/>
                <a:gd name="T2" fmla="*/ 0 h 5"/>
                <a:gd name="T3" fmla="*/ 2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5">
                  <a:moveTo>
                    <a:pt x="0" y="2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67" name="任意多边形 69"/>
            <p:cNvSpPr>
              <a:spLocks/>
            </p:cNvSpPr>
            <p:nvPr/>
          </p:nvSpPr>
          <p:spPr bwMode="black">
            <a:xfrm>
              <a:off x="12977294" y="-704066"/>
              <a:ext cx="85725" cy="115888"/>
            </a:xfrm>
            <a:custGeom>
              <a:avLst/>
              <a:gdLst>
                <a:gd name="T0" fmla="*/ 40 w 54"/>
                <a:gd name="T1" fmla="*/ 40 h 73"/>
                <a:gd name="T2" fmla="*/ 16 w 54"/>
                <a:gd name="T3" fmla="*/ 14 h 73"/>
                <a:gd name="T4" fmla="*/ 0 w 54"/>
                <a:gd name="T5" fmla="*/ 0 h 73"/>
                <a:gd name="T6" fmla="*/ 19 w 54"/>
                <a:gd name="T7" fmla="*/ 17 h 73"/>
                <a:gd name="T8" fmla="*/ 40 w 54"/>
                <a:gd name="T9" fmla="*/ 43 h 73"/>
                <a:gd name="T10" fmla="*/ 54 w 54"/>
                <a:gd name="T11" fmla="*/ 73 h 73"/>
                <a:gd name="T12" fmla="*/ 54 w 54"/>
                <a:gd name="T13" fmla="*/ 73 h 73"/>
                <a:gd name="T14" fmla="*/ 40 w 54"/>
                <a:gd name="T15" fmla="*/ 4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73">
                  <a:moveTo>
                    <a:pt x="40" y="40"/>
                  </a:moveTo>
                  <a:lnTo>
                    <a:pt x="16" y="14"/>
                  </a:lnTo>
                  <a:lnTo>
                    <a:pt x="0" y="0"/>
                  </a:lnTo>
                  <a:lnTo>
                    <a:pt x="19" y="17"/>
                  </a:lnTo>
                  <a:lnTo>
                    <a:pt x="40" y="43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68" name="任意多边形 70"/>
            <p:cNvSpPr>
              <a:spLocks/>
            </p:cNvSpPr>
            <p:nvPr/>
          </p:nvSpPr>
          <p:spPr bwMode="black">
            <a:xfrm>
              <a:off x="12677256" y="346859"/>
              <a:ext cx="30163" cy="6350"/>
            </a:xfrm>
            <a:custGeom>
              <a:avLst/>
              <a:gdLst>
                <a:gd name="T0" fmla="*/ 14 w 19"/>
                <a:gd name="T1" fmla="*/ 2 h 4"/>
                <a:gd name="T2" fmla="*/ 0 w 19"/>
                <a:gd name="T3" fmla="*/ 0 h 4"/>
                <a:gd name="T4" fmla="*/ 0 w 19"/>
                <a:gd name="T5" fmla="*/ 2 h 4"/>
                <a:gd name="T6" fmla="*/ 14 w 19"/>
                <a:gd name="T7" fmla="*/ 2 h 4"/>
                <a:gd name="T8" fmla="*/ 19 w 19"/>
                <a:gd name="T9" fmla="*/ 4 h 4"/>
                <a:gd name="T10" fmla="*/ 14 w 19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4">
                  <a:moveTo>
                    <a:pt x="14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4" y="2"/>
                  </a:lnTo>
                  <a:lnTo>
                    <a:pt x="19" y="4"/>
                  </a:lnTo>
                  <a:lnTo>
                    <a:pt x="1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69" name="任意多边形 71"/>
            <p:cNvSpPr>
              <a:spLocks/>
            </p:cNvSpPr>
            <p:nvPr/>
          </p:nvSpPr>
          <p:spPr bwMode="black">
            <a:xfrm>
              <a:off x="12608994" y="-32554"/>
              <a:ext cx="34925" cy="7938"/>
            </a:xfrm>
            <a:custGeom>
              <a:avLst/>
              <a:gdLst>
                <a:gd name="T0" fmla="*/ 14 w 22"/>
                <a:gd name="T1" fmla="*/ 0 h 5"/>
                <a:gd name="T2" fmla="*/ 0 w 22"/>
                <a:gd name="T3" fmla="*/ 5 h 5"/>
                <a:gd name="T4" fmla="*/ 22 w 22"/>
                <a:gd name="T5" fmla="*/ 2 h 5"/>
                <a:gd name="T6" fmla="*/ 14 w 2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5">
                  <a:moveTo>
                    <a:pt x="14" y="0"/>
                  </a:moveTo>
                  <a:lnTo>
                    <a:pt x="0" y="5"/>
                  </a:lnTo>
                  <a:lnTo>
                    <a:pt x="22" y="2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  <p:sp>
          <p:nvSpPr>
            <p:cNvPr id="1070" name="任意多边形 72"/>
            <p:cNvSpPr>
              <a:spLocks/>
            </p:cNvSpPr>
            <p:nvPr/>
          </p:nvSpPr>
          <p:spPr bwMode="black">
            <a:xfrm>
              <a:off x="12605819" y="-24616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2 w 2"/>
                <a:gd name="T3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466012" y="762000"/>
            <a:ext cx="4114800" cy="2590800"/>
          </a:xfrm>
        </p:spPr>
        <p:txBody>
          <a:bodyPr anchor="b">
            <a:noAutofit/>
          </a:bodyPr>
          <a:lstStyle>
            <a:lvl1pPr algn="l" latinLnBrk="0">
              <a:lnSpc>
                <a:spcPct val="85000"/>
              </a:lnSpc>
              <a:defRPr lang="zh-CN" sz="36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013" y="609600"/>
            <a:ext cx="6248400" cy="5638800"/>
          </a:xfrm>
        </p:spPr>
        <p:txBody>
          <a:bodyPr>
            <a:normAutofit/>
          </a:bodyPr>
          <a:lstStyle>
            <a:lvl1pPr latinLnBrk="0">
              <a:defRPr lang="zh-CN" sz="2400"/>
            </a:lvl1pPr>
            <a:lvl2pPr latinLnBrk="0">
              <a:defRPr lang="zh-CN" sz="2000"/>
            </a:lvl2pPr>
            <a:lvl3pPr latinLnBrk="0">
              <a:defRPr lang="zh-CN" sz="1800"/>
            </a:lvl3pPr>
            <a:lvl4pPr latinLnBrk="0">
              <a:defRPr lang="zh-CN" sz="1600"/>
            </a:lvl4pPr>
            <a:lvl5pPr latinLnBrk="0">
              <a:defRPr lang="zh-CN" sz="1600"/>
            </a:lvl5pPr>
            <a:lvl6pPr latinLnBrk="0">
              <a:defRPr lang="zh-CN" sz="1600"/>
            </a:lvl6pPr>
            <a:lvl7pPr latinLnBrk="0">
              <a:defRPr lang="zh-CN" sz="1600"/>
            </a:lvl7pPr>
            <a:lvl8pPr latinLnBrk="0">
              <a:defRPr lang="zh-CN" sz="1600"/>
            </a:lvl8pPr>
            <a:lvl9pPr latinLnBrk="0">
              <a:defRPr lang="zh-CN"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466011" y="3429000"/>
            <a:ext cx="4114801" cy="1828800"/>
          </a:xfrm>
        </p:spPr>
        <p:txBody>
          <a:bodyPr>
            <a:normAutofit/>
          </a:bodyPr>
          <a:lstStyle>
            <a:lvl1pPr marL="0" indent="0" latinLnBrk="0">
              <a:lnSpc>
                <a:spcPct val="110000"/>
              </a:lnSpc>
              <a:spcBef>
                <a:spcPts val="1000"/>
              </a:spcBef>
              <a:buNone/>
              <a:defRPr lang="zh-CN" sz="1600"/>
            </a:lvl1pPr>
            <a:lvl2pPr marL="457200" indent="0" latinLnBrk="0">
              <a:buNone/>
              <a:defRPr lang="zh-CN" sz="1200"/>
            </a:lvl2pPr>
            <a:lvl3pPr marL="914400" indent="0" latinLnBrk="0">
              <a:buNone/>
              <a:defRPr lang="zh-CN" sz="1000"/>
            </a:lvl3pPr>
            <a:lvl4pPr marL="1371600" indent="0" latinLnBrk="0">
              <a:buNone/>
              <a:defRPr lang="zh-CN" sz="900"/>
            </a:lvl4pPr>
            <a:lvl5pPr marL="1828800" indent="0" latinLnBrk="0">
              <a:buNone/>
              <a:defRPr lang="zh-CN" sz="900"/>
            </a:lvl5pPr>
            <a:lvl6pPr marL="2286000" indent="0" latinLnBrk="0">
              <a:buNone/>
              <a:defRPr lang="zh-CN" sz="900"/>
            </a:lvl6pPr>
            <a:lvl7pPr marL="2743200" indent="0" latinLnBrk="0">
              <a:buNone/>
              <a:defRPr lang="zh-CN" sz="900"/>
            </a:lvl7pPr>
            <a:lvl8pPr marL="3200400" indent="0" latinLnBrk="0">
              <a:buNone/>
              <a:defRPr lang="zh-CN" sz="900"/>
            </a:lvl8pPr>
            <a:lvl9pPr marL="3657600" indent="0" latinLnBrk="0">
              <a:buNone/>
              <a:defRPr lang="zh-CN"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2013/9/22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CN" sz="10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fld id="{03F41C87-7AD9-4845-A077-840E4A0F3F06}" type="datetimeFigureOut">
              <a:rPr lang="en-US" altLang="zh-CN" smtClean="0"/>
              <a:pPr/>
              <a:t>9/22/2013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CN" sz="10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CN" sz="10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fld id="{2A013F82-EE5E-44EE-A61D-E31C6657F26F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lang="zh-CN" sz="3600" kern="1200" baseline="0">
          <a:solidFill>
            <a:schemeClr val="tx1">
              <a:lumMod val="50000"/>
            </a:schemeClr>
          </a:solidFill>
          <a:latin typeface="Microsoft YaHei" panose="020B0503020204020204" pitchFamily="34" charset="-122"/>
          <a:ea typeface="Microsoft YaHei" panose="020B0503020204020204" pitchFamily="34" charset="-122"/>
          <a:cs typeface="+mj-cs"/>
        </a:defRPr>
      </a:lvl1pPr>
    </p:titleStyle>
    <p:bodyStyle>
      <a:lvl1pPr marL="228600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lang="zh-CN" sz="2000" kern="1200">
          <a:solidFill>
            <a:schemeClr val="tx1"/>
          </a:solidFill>
          <a:latin typeface="Microsoft YaHei" panose="020B0503020204020204" pitchFamily="34" charset="-122"/>
          <a:ea typeface="Microsoft YaHei" panose="020B0503020204020204" pitchFamily="34" charset="-122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SzPct val="80000"/>
        <a:buFont typeface="Century Gothic" pitchFamily="34" charset="0"/>
        <a:buChar char="◦"/>
        <a:defRPr lang="zh-CN" sz="1800" kern="1200">
          <a:solidFill>
            <a:schemeClr val="tx1"/>
          </a:solidFill>
          <a:latin typeface="Microsoft YaHei" panose="020B0503020204020204" pitchFamily="34" charset="-122"/>
          <a:ea typeface="Microsoft YaHei" panose="020B0503020204020204" pitchFamily="34" charset="-122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lang="zh-CN" sz="1600" kern="1200">
          <a:solidFill>
            <a:schemeClr val="tx1"/>
          </a:solidFill>
          <a:latin typeface="Microsoft YaHei" panose="020B0503020204020204" pitchFamily="34" charset="-122"/>
          <a:ea typeface="Microsoft YaHei" panose="020B0503020204020204" pitchFamily="34" charset="-122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Century Gothic" pitchFamily="34" charset="0"/>
        <a:buChar char="◦"/>
        <a:defRPr lang="zh-CN" sz="1400" kern="1200">
          <a:solidFill>
            <a:schemeClr val="tx1"/>
          </a:solidFill>
          <a:latin typeface="Microsoft YaHei" panose="020B0503020204020204" pitchFamily="34" charset="-122"/>
          <a:ea typeface="Microsoft YaHei" panose="020B0503020204020204" pitchFamily="34" charset="-122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tabLst/>
        <a:defRPr lang="zh-CN" sz="1400" kern="1200">
          <a:solidFill>
            <a:schemeClr val="tx1"/>
          </a:solidFill>
          <a:latin typeface="Microsoft YaHei" panose="020B0503020204020204" pitchFamily="34" charset="-122"/>
          <a:ea typeface="Microsoft YaHei" panose="020B0503020204020204" pitchFamily="34" charset="-122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Century Gothic" pitchFamily="34" charset="0"/>
        <a:buChar char="◦"/>
        <a:defRPr lang="zh-CN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lang="zh-CN"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Century Gothic" pitchFamily="34" charset="0"/>
        <a:buChar char="◦"/>
        <a:defRPr lang="zh-CN"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lang="zh-CN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95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ddingAlbum_16x9">
  <a:themeElements>
    <a:clrScheme name="WeddingAlbum_16x9">
      <a:dk1>
        <a:srgbClr val="595959"/>
      </a:dk1>
      <a:lt1>
        <a:sysClr val="window" lastClr="FFFFFF"/>
      </a:lt1>
      <a:dk2>
        <a:srgbClr val="000000"/>
      </a:dk2>
      <a:lt2>
        <a:srgbClr val="DADADA"/>
      </a:lt2>
      <a:accent1>
        <a:srgbClr val="616161"/>
      </a:accent1>
      <a:accent2>
        <a:srgbClr val="B2B2B2"/>
      </a:accent2>
      <a:accent3>
        <a:srgbClr val="818181"/>
      </a:accent3>
      <a:accent4>
        <a:srgbClr val="9D9D9D"/>
      </a:accent4>
      <a:accent5>
        <a:srgbClr val="4D4D4D"/>
      </a:accent5>
      <a:accent6>
        <a:srgbClr val="BABABA"/>
      </a:accent6>
      <a:hlink>
        <a:srgbClr val="5F5F5F"/>
      </a:hlink>
      <a:folHlink>
        <a:srgbClr val="9191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>
        <a:ln w="635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0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WeddingAlbum_16x9">
      <a:dk1>
        <a:srgbClr val="595959"/>
      </a:dk1>
      <a:lt1>
        <a:sysClr val="window" lastClr="FFFFFF"/>
      </a:lt1>
      <a:dk2>
        <a:srgbClr val="000000"/>
      </a:dk2>
      <a:lt2>
        <a:srgbClr val="DADADA"/>
      </a:lt2>
      <a:accent1>
        <a:srgbClr val="616161"/>
      </a:accent1>
      <a:accent2>
        <a:srgbClr val="B2B2B2"/>
      </a:accent2>
      <a:accent3>
        <a:srgbClr val="818181"/>
      </a:accent3>
      <a:accent4>
        <a:srgbClr val="9D9D9D"/>
      </a:accent4>
      <a:accent5>
        <a:srgbClr val="4D4D4D"/>
      </a:accent5>
      <a:accent6>
        <a:srgbClr val="BABABA"/>
      </a:accent6>
      <a:hlink>
        <a:srgbClr val="5F5F5F"/>
      </a:hlink>
      <a:folHlink>
        <a:srgbClr val="9191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WeddingAlbum_16x9">
      <a:dk1>
        <a:srgbClr val="595959"/>
      </a:dk1>
      <a:lt1>
        <a:sysClr val="window" lastClr="FFFFFF"/>
      </a:lt1>
      <a:dk2>
        <a:srgbClr val="000000"/>
      </a:dk2>
      <a:lt2>
        <a:srgbClr val="DADADA"/>
      </a:lt2>
      <a:accent1>
        <a:srgbClr val="616161"/>
      </a:accent1>
      <a:accent2>
        <a:srgbClr val="B2B2B2"/>
      </a:accent2>
      <a:accent3>
        <a:srgbClr val="818181"/>
      </a:accent3>
      <a:accent4>
        <a:srgbClr val="9D9D9D"/>
      </a:accent4>
      <a:accent5>
        <a:srgbClr val="4D4D4D"/>
      </a:accent5>
      <a:accent6>
        <a:srgbClr val="BABABA"/>
      </a:accent6>
      <a:hlink>
        <a:srgbClr val="5F5F5F"/>
      </a:hlink>
      <a:folHlink>
        <a:srgbClr val="9191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A35C8C1-80F0-4A39-9533-062DC57ACA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结婚相册,银色巴洛克设计(宽屏)</Template>
  <TotalTime>0</TotalTime>
  <Words>0</Words>
  <Application>Microsoft Office PowerPoint</Application>
  <PresentationFormat>自定义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Microsoft YaHei</vt:lpstr>
      <vt:lpstr>幼圆</vt:lpstr>
      <vt:lpstr>Arial</vt:lpstr>
      <vt:lpstr>Century Gothic</vt:lpstr>
      <vt:lpstr>WeddingAlbum_16x9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2013-09-21T16:15:42Z</dcterms:created>
  <dcterms:modified xsi:type="dcterms:W3CDTF">2013-09-21T16:21:58Z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TC028133309991</vt:lpwstr>
  </property>
</Properties>
</file>