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98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1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95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83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73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73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59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77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32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79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3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96006-4AF2-4155-89B9-53C757FD1453}" type="datetimeFigureOut">
              <a:rPr lang="zh-CN" altLang="en-US" smtClean="0"/>
              <a:t>2016/11/16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9A78E-D5F6-4FFC-9029-8364E60E2A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29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0</Words>
  <Application>Microsoft Office PowerPoint</Application>
  <PresentationFormat>全屏显示(4:3)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主题​​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中国注册税务师协会</dc:title>
  <dc:creator>吉燕</dc:creator>
  <cp:lastModifiedBy>吉燕</cp:lastModifiedBy>
  <cp:revision>9</cp:revision>
  <dcterms:created xsi:type="dcterms:W3CDTF">2016-11-09T14:04:32Z</dcterms:created>
  <dcterms:modified xsi:type="dcterms:W3CDTF">2016-11-15T18:29:03Z</dcterms:modified>
</cp:coreProperties>
</file>