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32EBC4-493F-48D6-93EB-9434F7A54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5A094DE-EE39-4DBD-805F-290C73FB2E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32FDB76-42FA-4365-A153-9D5455C19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60F27-9B3D-429C-8CD9-D365D244F69C}" type="datetimeFigureOut">
              <a:rPr lang="zh-CN" altLang="en-US" smtClean="0"/>
              <a:t>2022-11-17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90E120D-1306-4F8F-8D01-821A591C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D9F763A-BA84-4E73-A99B-1A610D0E5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CC80-D64D-4F46-A1D7-90FBCEC1A3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1181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1AF9DC-DB98-4B0E-B866-076C491BE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6074E5A-7BB6-4F20-AC29-CD5AABC422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6DA4F36-997C-43EB-84D5-0C000FDCC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60F27-9B3D-429C-8CD9-D365D244F69C}" type="datetimeFigureOut">
              <a:rPr lang="zh-CN" altLang="en-US" smtClean="0"/>
              <a:t>2022-11-17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6D44D09-594B-47EF-8F4C-EBCC105DB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765E3A2-8A62-43CA-B7F2-0F7689759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CC80-D64D-4F46-A1D7-90FBCEC1A3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9074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20D3DF7-0BAC-4E82-9CEE-E716727482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7E8F6AE-D5C1-471D-BA53-E23596AA3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9AD1F7C-D2F6-49E4-BD74-879912420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60F27-9B3D-429C-8CD9-D365D244F69C}" type="datetimeFigureOut">
              <a:rPr lang="zh-CN" altLang="en-US" smtClean="0"/>
              <a:t>2022-11-17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9267B59-34A6-4F2B-905A-FDC5FA7DD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B49FEE4-A06A-4954-9B4F-C8250B844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CC80-D64D-4F46-A1D7-90FBCEC1A3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7411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48E95E-17E7-4BAA-A41B-4FD1F6BB9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6C907C2-88EB-4FD5-A9C0-181844ED3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B5B7705-7915-482B-A2AE-73828A807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60F27-9B3D-429C-8CD9-D365D244F69C}" type="datetimeFigureOut">
              <a:rPr lang="zh-CN" altLang="en-US" smtClean="0"/>
              <a:t>2022-11-17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A69FE79-9E98-4B28-A381-2F00EF4D7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B202A9C-9CD6-4A0F-BFDB-AB7C8D714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CC80-D64D-4F46-A1D7-90FBCEC1A3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1091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98A3A0-E30F-45DE-93FB-5E4A6667B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D38904C-13BE-4B97-85A4-06A7EBEBB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8DEE70E-8EF9-401F-85E6-66944D8AC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60F27-9B3D-429C-8CD9-D365D244F69C}" type="datetimeFigureOut">
              <a:rPr lang="zh-CN" altLang="en-US" smtClean="0"/>
              <a:t>2022-11-17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3519049-A5AC-4A50-BFDB-15B6E4446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F10E314-2183-4278-BD53-7D56F9D8E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CC80-D64D-4F46-A1D7-90FBCEC1A3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9475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DD4EBE-244B-49D6-A311-A25374A92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B1B0BDA-7232-4E10-AD85-68D0E20FE3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55AC791-FB81-4C04-929E-4D61F65F7E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121B42F-13F7-477B-B900-FE656968A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60F27-9B3D-429C-8CD9-D365D244F69C}" type="datetimeFigureOut">
              <a:rPr lang="zh-CN" altLang="en-US" smtClean="0"/>
              <a:t>2022-11-17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799A5ED-E888-416F-ADE5-EEEC8E4D9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A1302DE-D3ED-45D8-9254-EF2710FE7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CC80-D64D-4F46-A1D7-90FBCEC1A3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4391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6161D6-BB6A-48A2-BB51-C7C1EAB52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A320669-D307-4A12-99C2-D93DDF380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18AD4D5-7D66-4D35-911C-0BEE98A5FD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79B7311-DC99-4138-B8E1-35C82C68B0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DDDB40A-CB41-4B90-861D-90C98AA967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4D08140-3CD4-4DCB-8C95-7F213C503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60F27-9B3D-429C-8CD9-D365D244F69C}" type="datetimeFigureOut">
              <a:rPr lang="zh-CN" altLang="en-US" smtClean="0"/>
              <a:t>2022-11-17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6647D40-3CB7-4FDF-9BA7-61BB5CED5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79FFA90-D105-4443-848D-FDBDF6A20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CC80-D64D-4F46-A1D7-90FBCEC1A3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7978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F86C68-4632-4966-AE04-84C79590F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E94D993-A411-4869-956C-CC6E0DBA1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60F27-9B3D-429C-8CD9-D365D244F69C}" type="datetimeFigureOut">
              <a:rPr lang="zh-CN" altLang="en-US" smtClean="0"/>
              <a:t>2022-11-17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C054D9D-7FF1-481B-8C82-819E57748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F022688-E15D-40BD-A599-AA551F10C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CC80-D64D-4F46-A1D7-90FBCEC1A3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7780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ABE9155-3786-42B5-88DC-C05324B5B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60F27-9B3D-429C-8CD9-D365D244F69C}" type="datetimeFigureOut">
              <a:rPr lang="zh-CN" altLang="en-US" smtClean="0"/>
              <a:t>2022-11-17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D167BD7-5234-42E6-9A73-71197AA09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B97B54C-B5B4-415D-8554-BDE1E8214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CC80-D64D-4F46-A1D7-90FBCEC1A3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131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9DA5F2-6AF0-469E-957F-22C564DCE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9D8D5B2-167D-4E5F-8C98-1553A0CB4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AA7D10A-02D5-442F-B045-05D80B50E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CF103A6-B6BF-4CF0-907B-50C670FEC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60F27-9B3D-429C-8CD9-D365D244F69C}" type="datetimeFigureOut">
              <a:rPr lang="zh-CN" altLang="en-US" smtClean="0"/>
              <a:t>2022-11-17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7070EB4-0236-470E-8CC5-2868E82DC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9DD4E5E-C186-4CB3-8C52-E5EC7791D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CC80-D64D-4F46-A1D7-90FBCEC1A3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4419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9AE082-4967-460F-BC7E-D09F5EA77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6FE004D-9526-4B17-8AD1-531997FECC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E719481-6C43-4EAF-9AA5-2DA0EE508D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083A607-2472-495A-B483-E17B8C9C0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60F27-9B3D-429C-8CD9-D365D244F69C}" type="datetimeFigureOut">
              <a:rPr lang="zh-CN" altLang="en-US" smtClean="0"/>
              <a:t>2022-11-17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0FB92C5-CB69-4217-85D9-366025BCE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84AB2FA-3E89-46FD-8EEB-CAE1369D6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DCC80-D64D-4F46-A1D7-90FBCEC1A3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336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5A3CE51-6304-4358-BB75-F5664D442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7099004-5D45-4158-ADC0-AA80AFDB1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AE1F326-FA3C-4CA9-84FA-501EC91797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60F27-9B3D-429C-8CD9-D365D244F69C}" type="datetimeFigureOut">
              <a:rPr lang="zh-CN" altLang="en-US" smtClean="0"/>
              <a:t>2022-11-17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2642C93-CF5B-48CB-BCE4-92C2A06816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C6C4BAE-A385-4C63-A00F-EFC5EE2F8D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DCC80-D64D-4F46-A1D7-90FBCEC1A3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67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2C10DD-3746-4A44-94D8-7886116188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Internet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的秘诀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80AF48D-529D-48CF-9C7C-43D197CCDA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—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全面优化网络 </a:t>
            </a:r>
            <a:endParaRPr lang="en-US" altLang="zh-CN" b="0" i="0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主讲人：学生姓名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9812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D547EC-AE9E-4C62-AB7B-7047F43E7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Internet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的秘诀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16F0804-E5B0-4277-B180-86D269CD0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进入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IE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的“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Internet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选项”窗口，在“常规”选项里将首页设置为空白页，这样可加快打开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IE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的速度。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4821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4F2A38C4-6D57-4497-9D58-4E97B185B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421" y="2766218"/>
            <a:ext cx="10515600" cy="1325563"/>
          </a:xfrm>
        </p:spPr>
        <p:txBody>
          <a:bodyPr/>
          <a:lstStyle/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谢谢！！！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7458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宽屏</PresentationFormat>
  <Paragraphs>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等线</vt:lpstr>
      <vt:lpstr>等线 Light</vt:lpstr>
      <vt:lpstr>Microsoft YaHei</vt:lpstr>
      <vt:lpstr>Arial</vt:lpstr>
      <vt:lpstr>Office 主题​​</vt:lpstr>
      <vt:lpstr>Internet的秘诀</vt:lpstr>
      <vt:lpstr>Internet的秘诀</vt:lpstr>
      <vt:lpstr>谢谢！！！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Internet的秘诀</dc:title>
  <dc:creator>杨友强</dc:creator>
  <cp:lastModifiedBy>杨友强</cp:lastModifiedBy>
  <cp:revision>1</cp:revision>
  <dcterms:created xsi:type="dcterms:W3CDTF">2022-11-17T09:35:22Z</dcterms:created>
  <dcterms:modified xsi:type="dcterms:W3CDTF">2022-11-17T09:35:49Z</dcterms:modified>
</cp:coreProperties>
</file>