
<file path=[Content_Types].xml><?xml version="1.0" encoding="utf-8"?>
<Types xmlns="http://schemas.openxmlformats.org/package/2006/content-types">
  <Default Extension="jpeg" ContentType="image/jpeg"/>
  <Default Extension="vml" ContentType="application/vnd.openxmlformats-officedocument.vmlDrawing"/>
  <Default Extension="bin" ContentType="application/vnd.openxmlformats-officedocument.oleObject"/>
  <Default Extension="png" ContentType="image/png"/>
  <Default Extension="emf" ContentType="image/x-emf"/>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ommentAuthors.xml" ContentType="application/vnd.openxmlformats-officedocument.presentationml.commentAuthors+xml"/>
  <Override PartName="/ppt/media/image1.svg" ContentType="image/svg+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00.xml" ContentType="application/vnd.openxmlformats-officedocument.presentationml.notesSlide+xml"/>
  <Override PartName="/ppt/notesSlides/notesSlide101.xml" ContentType="application/vnd.openxmlformats-officedocument.presentationml.notesSlide+xml"/>
  <Override PartName="/ppt/notesSlides/notesSlide102.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ppt/notesSlides/notesSlide74.xml" ContentType="application/vnd.openxmlformats-officedocument.presentationml.notesSlide+xml"/>
  <Override PartName="/ppt/notesSlides/notesSlide75.xml" ContentType="application/vnd.openxmlformats-officedocument.presentationml.notesSlide+xml"/>
  <Override PartName="/ppt/notesSlides/notesSlide76.xml" ContentType="application/vnd.openxmlformats-officedocument.presentationml.notesSlide+xml"/>
  <Override PartName="/ppt/notesSlides/notesSlide77.xml" ContentType="application/vnd.openxmlformats-officedocument.presentationml.notesSlide+xml"/>
  <Override PartName="/ppt/notesSlides/notesSlide78.xml" ContentType="application/vnd.openxmlformats-officedocument.presentationml.notesSlide+xml"/>
  <Override PartName="/ppt/notesSlides/notesSlide79.xml" ContentType="application/vnd.openxmlformats-officedocument.presentationml.notesSlide+xml"/>
  <Override PartName="/ppt/notesSlides/notesSlide8.xml" ContentType="application/vnd.openxmlformats-officedocument.presentationml.notesSlide+xml"/>
  <Override PartName="/ppt/notesSlides/notesSlide80.xml" ContentType="application/vnd.openxmlformats-officedocument.presentationml.notesSlide+xml"/>
  <Override PartName="/ppt/notesSlides/notesSlide81.xml" ContentType="application/vnd.openxmlformats-officedocument.presentationml.notesSlide+xml"/>
  <Override PartName="/ppt/notesSlides/notesSlide82.xml" ContentType="application/vnd.openxmlformats-officedocument.presentationml.notesSlide+xml"/>
  <Override PartName="/ppt/notesSlides/notesSlide83.xml" ContentType="application/vnd.openxmlformats-officedocument.presentationml.notesSlide+xml"/>
  <Override PartName="/ppt/notesSlides/notesSlide84.xml" ContentType="application/vnd.openxmlformats-officedocument.presentationml.notesSlide+xml"/>
  <Override PartName="/ppt/notesSlides/notesSlide85.xml" ContentType="application/vnd.openxmlformats-officedocument.presentationml.notesSlide+xml"/>
  <Override PartName="/ppt/notesSlides/notesSlide86.xml" ContentType="application/vnd.openxmlformats-officedocument.presentationml.notesSlide+xml"/>
  <Override PartName="/ppt/notesSlides/notesSlide87.xml" ContentType="application/vnd.openxmlformats-officedocument.presentationml.notesSlide+xml"/>
  <Override PartName="/ppt/notesSlides/notesSlide88.xml" ContentType="application/vnd.openxmlformats-officedocument.presentationml.notesSlide+xml"/>
  <Override PartName="/ppt/notesSlides/notesSlide89.xml" ContentType="application/vnd.openxmlformats-officedocument.presentationml.notesSlide+xml"/>
  <Override PartName="/ppt/notesSlides/notesSlide9.xml" ContentType="application/vnd.openxmlformats-officedocument.presentationml.notesSlide+xml"/>
  <Override PartName="/ppt/notesSlides/notesSlide90.xml" ContentType="application/vnd.openxmlformats-officedocument.presentationml.notesSlide+xml"/>
  <Override PartName="/ppt/notesSlides/notesSlide91.xml" ContentType="application/vnd.openxmlformats-officedocument.presentationml.notesSlide+xml"/>
  <Override PartName="/ppt/notesSlides/notesSlide92.xml" ContentType="application/vnd.openxmlformats-officedocument.presentationml.notesSlide+xml"/>
  <Override PartName="/ppt/notesSlides/notesSlide93.xml" ContentType="application/vnd.openxmlformats-officedocument.presentationml.notesSlide+xml"/>
  <Override PartName="/ppt/notesSlides/notesSlide94.xml" ContentType="application/vnd.openxmlformats-officedocument.presentationml.notesSlide+xml"/>
  <Override PartName="/ppt/notesSlides/notesSlide95.xml" ContentType="application/vnd.openxmlformats-officedocument.presentationml.notesSlide+xml"/>
  <Override PartName="/ppt/notesSlides/notesSlide96.xml" ContentType="application/vnd.openxmlformats-officedocument.presentationml.notesSlide+xml"/>
  <Override PartName="/ppt/notesSlides/notesSlide97.xml" ContentType="application/vnd.openxmlformats-officedocument.presentationml.notesSlide+xml"/>
  <Override PartName="/ppt/notesSlides/notesSlide98.xml" ContentType="application/vnd.openxmlformats-officedocument.presentationml.notesSlide+xml"/>
  <Override PartName="/ppt/notesSlides/notesSlide9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4"/>
  </p:notesMasterIdLst>
  <p:sldIdLst>
    <p:sldId id="459" r:id="rId3"/>
    <p:sldId id="460" r:id="rId5"/>
    <p:sldId id="462" r:id="rId6"/>
    <p:sldId id="463" r:id="rId7"/>
    <p:sldId id="464" r:id="rId8"/>
    <p:sldId id="465" r:id="rId9"/>
    <p:sldId id="984" r:id="rId10"/>
    <p:sldId id="958" r:id="rId11"/>
    <p:sldId id="985" r:id="rId12"/>
    <p:sldId id="986" r:id="rId13"/>
    <p:sldId id="987" r:id="rId14"/>
    <p:sldId id="988" r:id="rId15"/>
    <p:sldId id="989" r:id="rId16"/>
    <p:sldId id="469" r:id="rId17"/>
    <p:sldId id="861" r:id="rId18"/>
    <p:sldId id="990" r:id="rId19"/>
    <p:sldId id="991" r:id="rId20"/>
    <p:sldId id="992" r:id="rId21"/>
    <p:sldId id="615" r:id="rId22"/>
    <p:sldId id="993" r:id="rId23"/>
    <p:sldId id="1075" r:id="rId24"/>
    <p:sldId id="1076" r:id="rId25"/>
    <p:sldId id="1161" r:id="rId26"/>
    <p:sldId id="994" r:id="rId27"/>
    <p:sldId id="616" r:id="rId28"/>
    <p:sldId id="617" r:id="rId29"/>
    <p:sldId id="995" r:id="rId30"/>
    <p:sldId id="996" r:id="rId31"/>
    <p:sldId id="618" r:id="rId32"/>
    <p:sldId id="956" r:id="rId33"/>
    <p:sldId id="997" r:id="rId34"/>
    <p:sldId id="998" r:id="rId35"/>
    <p:sldId id="999" r:id="rId36"/>
    <p:sldId id="474" r:id="rId37"/>
    <p:sldId id="655" r:id="rId38"/>
    <p:sldId id="1162" r:id="rId39"/>
    <p:sldId id="1077" r:id="rId40"/>
    <p:sldId id="619" r:id="rId41"/>
    <p:sldId id="1000" r:id="rId42"/>
    <p:sldId id="1001" r:id="rId43"/>
    <p:sldId id="1002" r:id="rId44"/>
    <p:sldId id="1003" r:id="rId45"/>
    <p:sldId id="623" r:id="rId46"/>
    <p:sldId id="1004" r:id="rId47"/>
    <p:sldId id="1005" r:id="rId48"/>
    <p:sldId id="1006" r:id="rId49"/>
    <p:sldId id="1007" r:id="rId50"/>
    <p:sldId id="626" r:id="rId51"/>
    <p:sldId id="1008" r:id="rId52"/>
    <p:sldId id="1009" r:id="rId53"/>
    <p:sldId id="1010" r:id="rId54"/>
    <p:sldId id="1011" r:id="rId55"/>
    <p:sldId id="1078" r:id="rId56"/>
    <p:sldId id="627" r:id="rId57"/>
    <p:sldId id="1013" r:id="rId58"/>
    <p:sldId id="1014" r:id="rId59"/>
    <p:sldId id="1015" r:id="rId60"/>
    <p:sldId id="1016" r:id="rId61"/>
    <p:sldId id="1017" r:id="rId62"/>
    <p:sldId id="629" r:id="rId63"/>
    <p:sldId id="630" r:id="rId64"/>
    <p:sldId id="1018" r:id="rId65"/>
    <p:sldId id="1019" r:id="rId66"/>
    <p:sldId id="1020" r:id="rId67"/>
    <p:sldId id="632" r:id="rId68"/>
    <p:sldId id="1021" r:id="rId69"/>
    <p:sldId id="1022" r:id="rId70"/>
    <p:sldId id="1164" r:id="rId71"/>
    <p:sldId id="637" r:id="rId72"/>
    <p:sldId id="1023" r:id="rId73"/>
    <p:sldId id="1024" r:id="rId74"/>
    <p:sldId id="1025" r:id="rId75"/>
    <p:sldId id="1026" r:id="rId76"/>
    <p:sldId id="638" r:id="rId77"/>
    <p:sldId id="1027" r:id="rId78"/>
    <p:sldId id="639" r:id="rId79"/>
    <p:sldId id="1028" r:id="rId80"/>
    <p:sldId id="1029" r:id="rId81"/>
    <p:sldId id="641" r:id="rId82"/>
    <p:sldId id="1030" r:id="rId83"/>
    <p:sldId id="1031" r:id="rId84"/>
    <p:sldId id="643" r:id="rId85"/>
    <p:sldId id="1032" r:id="rId86"/>
    <p:sldId id="953" r:id="rId87"/>
    <p:sldId id="1033" r:id="rId88"/>
    <p:sldId id="1034" r:id="rId89"/>
    <p:sldId id="1035" r:id="rId90"/>
    <p:sldId id="1036" r:id="rId91"/>
    <p:sldId id="1037" r:id="rId92"/>
    <p:sldId id="1038" r:id="rId93"/>
    <p:sldId id="519" r:id="rId94"/>
    <p:sldId id="523" r:id="rId95"/>
    <p:sldId id="1039" r:id="rId96"/>
    <p:sldId id="1041" r:id="rId97"/>
    <p:sldId id="1040" r:id="rId98"/>
    <p:sldId id="1042" r:id="rId99"/>
    <p:sldId id="1043" r:id="rId100"/>
    <p:sldId id="1044" r:id="rId101"/>
    <p:sldId id="1045" r:id="rId102"/>
    <p:sldId id="1046" r:id="rId103"/>
    <p:sldId id="1047" r:id="rId104"/>
    <p:sldId id="531" r:id="rId105"/>
    <p:sldId id="532" r:id="rId106"/>
  </p:sldIdLst>
  <p:sldSz cx="12192000" cy="6858000"/>
  <p:notesSz cx="6858000" cy="9144000"/>
  <p:custDataLst>
    <p:tags r:id="rId111"/>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Windows 用户" initials="W用" lastIdx="14"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369B2"/>
    <a:srgbClr val="F2F2F2"/>
    <a:srgbClr val="F2F1F2"/>
    <a:srgbClr val="DDDDD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无样式，网格型">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9895" autoAdjust="0"/>
    <p:restoredTop sz="94857"/>
  </p:normalViewPr>
  <p:slideViewPr>
    <p:cSldViewPr snapToGrid="0" snapToObjects="1">
      <p:cViewPr varScale="1">
        <p:scale>
          <a:sx n="99" d="100"/>
          <a:sy n="99" d="100"/>
        </p:scale>
        <p:origin x="90" y="432"/>
      </p:cViewPr>
      <p:guideLst>
        <p:guide orient="horz" pos="2160"/>
        <p:guide pos="3836"/>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9" Type="http://schemas.openxmlformats.org/officeDocument/2006/relationships/slide" Target="slides/slide96.xml"/><Relationship Id="rId98" Type="http://schemas.openxmlformats.org/officeDocument/2006/relationships/slide" Target="slides/slide95.xml"/><Relationship Id="rId97" Type="http://schemas.openxmlformats.org/officeDocument/2006/relationships/slide" Target="slides/slide94.xml"/><Relationship Id="rId96" Type="http://schemas.openxmlformats.org/officeDocument/2006/relationships/slide" Target="slides/slide93.xml"/><Relationship Id="rId95" Type="http://schemas.openxmlformats.org/officeDocument/2006/relationships/slide" Target="slides/slide92.xml"/><Relationship Id="rId94" Type="http://schemas.openxmlformats.org/officeDocument/2006/relationships/slide" Target="slides/slide91.xml"/><Relationship Id="rId93" Type="http://schemas.openxmlformats.org/officeDocument/2006/relationships/slide" Target="slides/slide90.xml"/><Relationship Id="rId92" Type="http://schemas.openxmlformats.org/officeDocument/2006/relationships/slide" Target="slides/slide89.xml"/><Relationship Id="rId91" Type="http://schemas.openxmlformats.org/officeDocument/2006/relationships/slide" Target="slides/slide88.xml"/><Relationship Id="rId90" Type="http://schemas.openxmlformats.org/officeDocument/2006/relationships/slide" Target="slides/slide87.xml"/><Relationship Id="rId9" Type="http://schemas.openxmlformats.org/officeDocument/2006/relationships/slide" Target="slides/slide6.xml"/><Relationship Id="rId89" Type="http://schemas.openxmlformats.org/officeDocument/2006/relationships/slide" Target="slides/slide86.xml"/><Relationship Id="rId88" Type="http://schemas.openxmlformats.org/officeDocument/2006/relationships/slide" Target="slides/slide85.xml"/><Relationship Id="rId87" Type="http://schemas.openxmlformats.org/officeDocument/2006/relationships/slide" Target="slides/slide84.xml"/><Relationship Id="rId86" Type="http://schemas.openxmlformats.org/officeDocument/2006/relationships/slide" Target="slides/slide83.xml"/><Relationship Id="rId85" Type="http://schemas.openxmlformats.org/officeDocument/2006/relationships/slide" Target="slides/slide82.xml"/><Relationship Id="rId84" Type="http://schemas.openxmlformats.org/officeDocument/2006/relationships/slide" Target="slides/slide81.xml"/><Relationship Id="rId83" Type="http://schemas.openxmlformats.org/officeDocument/2006/relationships/slide" Target="slides/slide80.xml"/><Relationship Id="rId82" Type="http://schemas.openxmlformats.org/officeDocument/2006/relationships/slide" Target="slides/slide79.xml"/><Relationship Id="rId81" Type="http://schemas.openxmlformats.org/officeDocument/2006/relationships/slide" Target="slides/slide78.xml"/><Relationship Id="rId80" Type="http://schemas.openxmlformats.org/officeDocument/2006/relationships/slide" Target="slides/slide77.xml"/><Relationship Id="rId8" Type="http://schemas.openxmlformats.org/officeDocument/2006/relationships/slide" Target="slides/slide5.xml"/><Relationship Id="rId79" Type="http://schemas.openxmlformats.org/officeDocument/2006/relationships/slide" Target="slides/slide76.xml"/><Relationship Id="rId78" Type="http://schemas.openxmlformats.org/officeDocument/2006/relationships/slide" Target="slides/slide75.xml"/><Relationship Id="rId77" Type="http://schemas.openxmlformats.org/officeDocument/2006/relationships/slide" Target="slides/slide74.xml"/><Relationship Id="rId76" Type="http://schemas.openxmlformats.org/officeDocument/2006/relationships/slide" Target="slides/slide73.xml"/><Relationship Id="rId75" Type="http://schemas.openxmlformats.org/officeDocument/2006/relationships/slide" Target="slides/slide72.xml"/><Relationship Id="rId74" Type="http://schemas.openxmlformats.org/officeDocument/2006/relationships/slide" Target="slides/slide71.xml"/><Relationship Id="rId73" Type="http://schemas.openxmlformats.org/officeDocument/2006/relationships/slide" Target="slides/slide70.xml"/><Relationship Id="rId72" Type="http://schemas.openxmlformats.org/officeDocument/2006/relationships/slide" Target="slides/slide69.xml"/><Relationship Id="rId71" Type="http://schemas.openxmlformats.org/officeDocument/2006/relationships/slide" Target="slides/slide68.xml"/><Relationship Id="rId70" Type="http://schemas.openxmlformats.org/officeDocument/2006/relationships/slide" Target="slides/slide67.xml"/><Relationship Id="rId7" Type="http://schemas.openxmlformats.org/officeDocument/2006/relationships/slide" Target="slides/slide4.xml"/><Relationship Id="rId69" Type="http://schemas.openxmlformats.org/officeDocument/2006/relationships/slide" Target="slides/slide66.xml"/><Relationship Id="rId68" Type="http://schemas.openxmlformats.org/officeDocument/2006/relationships/slide" Target="slides/slide65.xml"/><Relationship Id="rId67" Type="http://schemas.openxmlformats.org/officeDocument/2006/relationships/slide" Target="slides/slide64.xml"/><Relationship Id="rId66" Type="http://schemas.openxmlformats.org/officeDocument/2006/relationships/slide" Target="slides/slide63.xml"/><Relationship Id="rId65" Type="http://schemas.openxmlformats.org/officeDocument/2006/relationships/slide" Target="slides/slide62.xml"/><Relationship Id="rId64" Type="http://schemas.openxmlformats.org/officeDocument/2006/relationships/slide" Target="slides/slide61.xml"/><Relationship Id="rId63" Type="http://schemas.openxmlformats.org/officeDocument/2006/relationships/slide" Target="slides/slide60.xml"/><Relationship Id="rId62" Type="http://schemas.openxmlformats.org/officeDocument/2006/relationships/slide" Target="slides/slide59.xml"/><Relationship Id="rId61" Type="http://schemas.openxmlformats.org/officeDocument/2006/relationships/slide" Target="slides/slide58.xml"/><Relationship Id="rId60" Type="http://schemas.openxmlformats.org/officeDocument/2006/relationships/slide" Target="slides/slide57.xml"/><Relationship Id="rId6" Type="http://schemas.openxmlformats.org/officeDocument/2006/relationships/slide" Target="slides/slide3.xml"/><Relationship Id="rId59" Type="http://schemas.openxmlformats.org/officeDocument/2006/relationships/slide" Target="slides/slide56.xml"/><Relationship Id="rId58" Type="http://schemas.openxmlformats.org/officeDocument/2006/relationships/slide" Target="slides/slide55.xml"/><Relationship Id="rId57" Type="http://schemas.openxmlformats.org/officeDocument/2006/relationships/slide" Target="slides/slide54.xml"/><Relationship Id="rId56" Type="http://schemas.openxmlformats.org/officeDocument/2006/relationships/slide" Target="slides/slide53.xml"/><Relationship Id="rId55" Type="http://schemas.openxmlformats.org/officeDocument/2006/relationships/slide" Target="slides/slide52.xml"/><Relationship Id="rId54" Type="http://schemas.openxmlformats.org/officeDocument/2006/relationships/slide" Target="slides/slide51.xml"/><Relationship Id="rId53" Type="http://schemas.openxmlformats.org/officeDocument/2006/relationships/slide" Target="slides/slide50.xml"/><Relationship Id="rId52" Type="http://schemas.openxmlformats.org/officeDocument/2006/relationships/slide" Target="slides/slide49.xml"/><Relationship Id="rId51" Type="http://schemas.openxmlformats.org/officeDocument/2006/relationships/slide" Target="slides/slide48.xml"/><Relationship Id="rId50" Type="http://schemas.openxmlformats.org/officeDocument/2006/relationships/slide" Target="slides/slide47.xml"/><Relationship Id="rId5" Type="http://schemas.openxmlformats.org/officeDocument/2006/relationships/slide" Target="slides/slide2.xml"/><Relationship Id="rId49" Type="http://schemas.openxmlformats.org/officeDocument/2006/relationships/slide" Target="slides/slide46.xml"/><Relationship Id="rId48" Type="http://schemas.openxmlformats.org/officeDocument/2006/relationships/slide" Target="slides/slide45.xml"/><Relationship Id="rId47" Type="http://schemas.openxmlformats.org/officeDocument/2006/relationships/slide" Target="slides/slide44.xml"/><Relationship Id="rId46" Type="http://schemas.openxmlformats.org/officeDocument/2006/relationships/slide" Target="slides/slide43.xml"/><Relationship Id="rId45" Type="http://schemas.openxmlformats.org/officeDocument/2006/relationships/slide" Target="slides/slide42.xml"/><Relationship Id="rId44" Type="http://schemas.openxmlformats.org/officeDocument/2006/relationships/slide" Target="slides/slide41.xml"/><Relationship Id="rId43" Type="http://schemas.openxmlformats.org/officeDocument/2006/relationships/slide" Target="slides/slide40.xml"/><Relationship Id="rId42" Type="http://schemas.openxmlformats.org/officeDocument/2006/relationships/slide" Target="slides/slide39.xml"/><Relationship Id="rId41" Type="http://schemas.openxmlformats.org/officeDocument/2006/relationships/slide" Target="slides/slide38.xml"/><Relationship Id="rId40" Type="http://schemas.openxmlformats.org/officeDocument/2006/relationships/slide" Target="slides/slide37.xml"/><Relationship Id="rId4" Type="http://schemas.openxmlformats.org/officeDocument/2006/relationships/notesMaster" Target="notesMasters/notesMaster1.xml"/><Relationship Id="rId39" Type="http://schemas.openxmlformats.org/officeDocument/2006/relationships/slide" Target="slides/slide36.xml"/><Relationship Id="rId38" Type="http://schemas.openxmlformats.org/officeDocument/2006/relationships/slide" Target="slides/slide35.xml"/><Relationship Id="rId37" Type="http://schemas.openxmlformats.org/officeDocument/2006/relationships/slide" Target="slides/slide34.xml"/><Relationship Id="rId36" Type="http://schemas.openxmlformats.org/officeDocument/2006/relationships/slide" Target="slides/slide33.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1" Type="http://schemas.openxmlformats.org/officeDocument/2006/relationships/tags" Target="tags/tag133.xml"/><Relationship Id="rId110" Type="http://schemas.openxmlformats.org/officeDocument/2006/relationships/commentAuthors" Target="commentAuthors.xml"/><Relationship Id="rId11" Type="http://schemas.openxmlformats.org/officeDocument/2006/relationships/slide" Target="slides/slide8.xml"/><Relationship Id="rId109" Type="http://schemas.openxmlformats.org/officeDocument/2006/relationships/tableStyles" Target="tableStyles.xml"/><Relationship Id="rId108" Type="http://schemas.openxmlformats.org/officeDocument/2006/relationships/viewProps" Target="viewProps.xml"/><Relationship Id="rId107" Type="http://schemas.openxmlformats.org/officeDocument/2006/relationships/presProps" Target="presProps.xml"/><Relationship Id="rId106" Type="http://schemas.openxmlformats.org/officeDocument/2006/relationships/slide" Target="slides/slide103.xml"/><Relationship Id="rId105" Type="http://schemas.openxmlformats.org/officeDocument/2006/relationships/slide" Target="slides/slide102.xml"/><Relationship Id="rId104" Type="http://schemas.openxmlformats.org/officeDocument/2006/relationships/slide" Target="slides/slide101.xml"/><Relationship Id="rId103" Type="http://schemas.openxmlformats.org/officeDocument/2006/relationships/slide" Target="slides/slide100.xml"/><Relationship Id="rId102" Type="http://schemas.openxmlformats.org/officeDocument/2006/relationships/slide" Target="slides/slide99.xml"/><Relationship Id="rId101" Type="http://schemas.openxmlformats.org/officeDocument/2006/relationships/slide" Target="slides/slide98.xml"/><Relationship Id="rId100" Type="http://schemas.openxmlformats.org/officeDocument/2006/relationships/slide" Target="slides/slide97.xml"/><Relationship Id="rId10" Type="http://schemas.openxmlformats.org/officeDocument/2006/relationships/slide" Target="slides/slide7.xml"/><Relationship Id="rId1" Type="http://schemas.openxmlformats.org/officeDocument/2006/relationships/slideMaster" Target="slideMasters/slideMaster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5.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F0E150F-0196-F444-8870-EA447953DA30}" type="datetimeFigureOut">
              <a:rPr kumimoji="1" lang="zh-CN" altLang="en-US" smtClean="0"/>
            </a:fld>
            <a:endParaRPr kumimoji="1"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kumimoji="1" lang="zh-CN" altLang="en-US"/>
              <a:t>单击此处编辑母版文本样式</a:t>
            </a:r>
            <a:endParaRPr kumimoji="1" lang="zh-CN" altLang="en-US"/>
          </a:p>
          <a:p>
            <a:pPr lvl="1"/>
            <a:r>
              <a:rPr kumimoji="1" lang="zh-CN" altLang="en-US"/>
              <a:t>二级</a:t>
            </a:r>
            <a:endParaRPr kumimoji="1" lang="zh-CN" altLang="en-US"/>
          </a:p>
          <a:p>
            <a:pPr lvl="2"/>
            <a:r>
              <a:rPr kumimoji="1" lang="zh-CN" altLang="en-US"/>
              <a:t>三级</a:t>
            </a:r>
            <a:endParaRPr kumimoji="1" lang="zh-CN" altLang="en-US"/>
          </a:p>
          <a:p>
            <a:pPr lvl="3"/>
            <a:r>
              <a:rPr kumimoji="1" lang="zh-CN" altLang="en-US"/>
              <a:t>四级</a:t>
            </a:r>
            <a:endParaRPr kumimoji="1" lang="zh-CN" altLang="en-US"/>
          </a:p>
          <a:p>
            <a:pPr lvl="4"/>
            <a:r>
              <a:rPr kumimoji="1" lang="zh-CN" altLang="en-US"/>
              <a:t>五级</a:t>
            </a:r>
            <a:endParaRPr kumimoji="1"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DC2EF1E-9A17-3443-B981-F6B06733D919}" type="slidenum">
              <a:rPr kumimoji="1" lang="zh-CN" altLang="en-US" smtClean="0"/>
            </a:fld>
            <a:endParaRPr kumimoji="1"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0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0.xml"/></Relationships>
</file>

<file path=ppt/notesSlides/_rels/notesSlide10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1.xml"/></Relationships>
</file>

<file path=ppt/notesSlides/_rels/notesSlide10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3.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2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0.xml"/></Relationships>
</file>

<file path=ppt/notesSlides/_rels/notesSlide3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1.xml"/></Relationships>
</file>

<file path=ppt/notesSlides/_rels/notesSlide3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2.xml"/></Relationships>
</file>

<file path=ppt/notesSlides/_rels/notesSlide3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3.xml"/></Relationships>
</file>

<file path=ppt/notesSlides/_rels/notesSlide3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4.xml"/></Relationships>
</file>

<file path=ppt/notesSlides/_rels/notesSlide3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5.xml"/></Relationships>
</file>

<file path=ppt/notesSlides/_rels/notesSlide3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6.xml"/></Relationships>
</file>

<file path=ppt/notesSlides/_rels/notesSlide3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7.xml"/></Relationships>
</file>

<file path=ppt/notesSlides/_rels/notesSlide3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8.xml"/></Relationships>
</file>

<file path=ppt/notesSlides/_rels/notesSlide3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9.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4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0.xml"/></Relationships>
</file>

<file path=ppt/notesSlides/_rels/notesSlide4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1.xml"/></Relationships>
</file>

<file path=ppt/notesSlides/_rels/notesSlide4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2.xml"/></Relationships>
</file>

<file path=ppt/notesSlides/_rels/notesSlide4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3.xml"/></Relationships>
</file>

<file path=ppt/notesSlides/_rels/notesSlide4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4.xml"/></Relationships>
</file>

<file path=ppt/notesSlides/_rels/notesSlide4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5.xml"/></Relationships>
</file>

<file path=ppt/notesSlides/_rels/notesSlide4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6.xml"/></Relationships>
</file>

<file path=ppt/notesSlides/_rels/notesSlide4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7.xml"/></Relationships>
</file>

<file path=ppt/notesSlides/_rels/notesSlide4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8.xml"/></Relationships>
</file>

<file path=ppt/notesSlides/_rels/notesSlide4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9.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5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0.xml"/></Relationships>
</file>

<file path=ppt/notesSlides/_rels/notesSlide5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1.xml"/></Relationships>
</file>

<file path=ppt/notesSlides/_rels/notesSlide5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2.xml"/></Relationships>
</file>

<file path=ppt/notesSlides/_rels/notesSlide5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3.xml"/></Relationships>
</file>

<file path=ppt/notesSlides/_rels/notesSlide5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4.xml"/></Relationships>
</file>

<file path=ppt/notesSlides/_rels/notesSlide5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5.xml"/></Relationships>
</file>

<file path=ppt/notesSlides/_rels/notesSlide5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6.xml"/></Relationships>
</file>

<file path=ppt/notesSlides/_rels/notesSlide5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7.xml"/></Relationships>
</file>

<file path=ppt/notesSlides/_rels/notesSlide5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8.xml"/></Relationships>
</file>

<file path=ppt/notesSlides/_rels/notesSlide5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9.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6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0.xml"/></Relationships>
</file>

<file path=ppt/notesSlides/_rels/notesSlide6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1.xml"/></Relationships>
</file>

<file path=ppt/notesSlides/_rels/notesSlide6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2.xml"/></Relationships>
</file>

<file path=ppt/notesSlides/_rels/notesSlide6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3.xml"/></Relationships>
</file>

<file path=ppt/notesSlides/_rels/notesSlide6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4.xml"/></Relationships>
</file>

<file path=ppt/notesSlides/_rels/notesSlide6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5.xml"/></Relationships>
</file>

<file path=ppt/notesSlides/_rels/notesSlide6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6.xml"/></Relationships>
</file>

<file path=ppt/notesSlides/_rels/notesSlide6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7.xml"/></Relationships>
</file>

<file path=ppt/notesSlides/_rels/notesSlide6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8.xml"/></Relationships>
</file>

<file path=ppt/notesSlides/_rels/notesSlide6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9.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7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0.xml"/></Relationships>
</file>

<file path=ppt/notesSlides/_rels/notesSlide7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1.xml"/></Relationships>
</file>

<file path=ppt/notesSlides/_rels/notesSlide7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2.xml"/></Relationships>
</file>

<file path=ppt/notesSlides/_rels/notesSlide7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3.xml"/></Relationships>
</file>

<file path=ppt/notesSlides/_rels/notesSlide7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4.xml"/></Relationships>
</file>

<file path=ppt/notesSlides/_rels/notesSlide7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5.xml"/></Relationships>
</file>

<file path=ppt/notesSlides/_rels/notesSlide7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6.xml"/></Relationships>
</file>

<file path=ppt/notesSlides/_rels/notesSlide7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7.xml"/></Relationships>
</file>

<file path=ppt/notesSlides/_rels/notesSlide7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8.xml"/></Relationships>
</file>

<file path=ppt/notesSlides/_rels/notesSlide7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9.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8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0.xml"/></Relationships>
</file>

<file path=ppt/notesSlides/_rels/notesSlide8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1.xml"/></Relationships>
</file>

<file path=ppt/notesSlides/_rels/notesSlide8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2.xml"/></Relationships>
</file>

<file path=ppt/notesSlides/_rels/notesSlide8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3.xml"/></Relationships>
</file>

<file path=ppt/notesSlides/_rels/notesSlide8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4.xml"/></Relationships>
</file>

<file path=ppt/notesSlides/_rels/notesSlide8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5.xml"/></Relationships>
</file>

<file path=ppt/notesSlides/_rels/notesSlide8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6.xml"/></Relationships>
</file>

<file path=ppt/notesSlides/_rels/notesSlide8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7.xml"/></Relationships>
</file>

<file path=ppt/notesSlides/_rels/notesSlide8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8.xml"/></Relationships>
</file>

<file path=ppt/notesSlides/_rels/notesSlide8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9.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_rels/notesSlide9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0.xml"/></Relationships>
</file>

<file path=ppt/notesSlides/_rels/notesSlide9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1.xml"/></Relationships>
</file>

<file path=ppt/notesSlides/_rels/notesSlide9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2.xml"/></Relationships>
</file>

<file path=ppt/notesSlides/_rels/notesSlide9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3.xml"/></Relationships>
</file>

<file path=ppt/notesSlides/_rels/notesSlide9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4.xml"/></Relationships>
</file>

<file path=ppt/notesSlides/_rels/notesSlide9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5.xml"/></Relationships>
</file>

<file path=ppt/notesSlides/_rels/notesSlide9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6.xml"/></Relationships>
</file>

<file path=ppt/notesSlides/_rels/notesSlide9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7.xml"/></Relationships>
</file>

<file path=ppt/notesSlides/_rels/notesSlide9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8.xml"/></Relationships>
</file>

<file path=ppt/notesSlides/_rels/notesSlide9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10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10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10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7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8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8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8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8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8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8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8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8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8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8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9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9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9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9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9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9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9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9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9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9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kumimoji="1" lang="zh-CN" altLang="en-US"/>
              <a:t>单击此处编辑母版标题样式</a:t>
            </a:r>
            <a:endParaRPr kumimoji="1"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zh-CN" altLang="en-US"/>
              <a:t>单击此处编辑母版副标题样式</a:t>
            </a:r>
            <a:endParaRPr kumimoji="1" lang="zh-CN" altLang="en-US"/>
          </a:p>
        </p:txBody>
      </p:sp>
      <p:sp>
        <p:nvSpPr>
          <p:cNvPr id="4" name="日期占位符 3"/>
          <p:cNvSpPr>
            <a:spLocks noGrp="1"/>
          </p:cNvSpPr>
          <p:nvPr>
            <p:ph type="dt" sz="half" idx="10"/>
          </p:nvPr>
        </p:nvSpPr>
        <p:spPr/>
        <p:txBody>
          <a:bodyPr/>
          <a:lstStyle/>
          <a:p>
            <a:fld id="{E9E9AA9A-B51B-0C44-B12C-1AC238BD9F7C}" type="datetimeFigureOut">
              <a:rPr kumimoji="1" lang="zh-CN" altLang="en-US" smtClean="0"/>
            </a:fld>
            <a:endParaRPr kumimoji="1" lang="zh-CN" altLang="en-US"/>
          </a:p>
        </p:txBody>
      </p:sp>
      <p:sp>
        <p:nvSpPr>
          <p:cNvPr id="5" name="页脚占位符 4"/>
          <p:cNvSpPr>
            <a:spLocks noGrp="1"/>
          </p:cNvSpPr>
          <p:nvPr>
            <p:ph type="ftr" sz="quarter" idx="11"/>
          </p:nvPr>
        </p:nvSpPr>
        <p:spPr/>
        <p:txBody>
          <a:bodyPr/>
          <a:lstStyle/>
          <a:p>
            <a:endParaRPr kumimoji="1" lang="zh-CN" altLang="en-US"/>
          </a:p>
        </p:txBody>
      </p:sp>
      <p:sp>
        <p:nvSpPr>
          <p:cNvPr id="6" name="灯片编号占位符 5"/>
          <p:cNvSpPr>
            <a:spLocks noGrp="1"/>
          </p:cNvSpPr>
          <p:nvPr>
            <p:ph type="sldNum" sz="quarter" idx="12"/>
          </p:nvPr>
        </p:nvSpPr>
        <p:spPr/>
        <p:txBody>
          <a:bodyPr/>
          <a:lstStyle/>
          <a:p>
            <a:fld id="{044C147B-1F4C-304A-A31F-A6046C35EF56}" type="slidenum">
              <a:rPr kumimoji="1" lang="zh-CN" altLang="en-US" smtClean="0"/>
            </a:fld>
            <a:endParaRPr kumimoji="1"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1" lang="zh-CN" altLang="en-US"/>
              <a:t>单击此处编辑母版标题样式</a:t>
            </a:r>
            <a:endParaRPr kumimoji="1" lang="zh-CN" altLang="en-US"/>
          </a:p>
        </p:txBody>
      </p:sp>
      <p:sp>
        <p:nvSpPr>
          <p:cNvPr id="3" name="竖排文字占位符 2"/>
          <p:cNvSpPr>
            <a:spLocks noGrp="1"/>
          </p:cNvSpPr>
          <p:nvPr>
            <p:ph type="body" orient="vert" idx="1"/>
          </p:nvPr>
        </p:nvSpPr>
        <p:spPr/>
        <p:txBody>
          <a:bodyPr vert="eaVert"/>
          <a:lstStyle/>
          <a:p>
            <a:pPr lvl="0"/>
            <a:r>
              <a:rPr kumimoji="1" lang="zh-CN" altLang="en-US"/>
              <a:t>单击此处编辑母版文本样式</a:t>
            </a:r>
            <a:endParaRPr kumimoji="1" lang="zh-CN" altLang="en-US"/>
          </a:p>
          <a:p>
            <a:pPr lvl="1"/>
            <a:r>
              <a:rPr kumimoji="1" lang="zh-CN" altLang="en-US"/>
              <a:t>二级</a:t>
            </a:r>
            <a:endParaRPr kumimoji="1" lang="zh-CN" altLang="en-US"/>
          </a:p>
          <a:p>
            <a:pPr lvl="2"/>
            <a:r>
              <a:rPr kumimoji="1" lang="zh-CN" altLang="en-US"/>
              <a:t>三级</a:t>
            </a:r>
            <a:endParaRPr kumimoji="1" lang="zh-CN" altLang="en-US"/>
          </a:p>
          <a:p>
            <a:pPr lvl="3"/>
            <a:r>
              <a:rPr kumimoji="1" lang="zh-CN" altLang="en-US"/>
              <a:t>四级</a:t>
            </a:r>
            <a:endParaRPr kumimoji="1" lang="zh-CN" altLang="en-US"/>
          </a:p>
          <a:p>
            <a:pPr lvl="4"/>
            <a:r>
              <a:rPr kumimoji="1" lang="zh-CN" altLang="en-US"/>
              <a:t>五级</a:t>
            </a:r>
            <a:endParaRPr kumimoji="1" lang="zh-CN" altLang="en-US"/>
          </a:p>
        </p:txBody>
      </p:sp>
      <p:sp>
        <p:nvSpPr>
          <p:cNvPr id="4" name="日期占位符 3"/>
          <p:cNvSpPr>
            <a:spLocks noGrp="1"/>
          </p:cNvSpPr>
          <p:nvPr>
            <p:ph type="dt" sz="half" idx="10"/>
          </p:nvPr>
        </p:nvSpPr>
        <p:spPr/>
        <p:txBody>
          <a:bodyPr/>
          <a:lstStyle/>
          <a:p>
            <a:fld id="{E9E9AA9A-B51B-0C44-B12C-1AC238BD9F7C}" type="datetimeFigureOut">
              <a:rPr kumimoji="1" lang="zh-CN" altLang="en-US" smtClean="0"/>
            </a:fld>
            <a:endParaRPr kumimoji="1" lang="zh-CN" altLang="en-US"/>
          </a:p>
        </p:txBody>
      </p:sp>
      <p:sp>
        <p:nvSpPr>
          <p:cNvPr id="5" name="页脚占位符 4"/>
          <p:cNvSpPr>
            <a:spLocks noGrp="1"/>
          </p:cNvSpPr>
          <p:nvPr>
            <p:ph type="ftr" sz="quarter" idx="11"/>
          </p:nvPr>
        </p:nvSpPr>
        <p:spPr/>
        <p:txBody>
          <a:bodyPr/>
          <a:lstStyle/>
          <a:p>
            <a:endParaRPr kumimoji="1" lang="zh-CN" altLang="en-US"/>
          </a:p>
        </p:txBody>
      </p:sp>
      <p:sp>
        <p:nvSpPr>
          <p:cNvPr id="6" name="灯片编号占位符 5"/>
          <p:cNvSpPr>
            <a:spLocks noGrp="1"/>
          </p:cNvSpPr>
          <p:nvPr>
            <p:ph type="sldNum" sz="quarter" idx="12"/>
          </p:nvPr>
        </p:nvSpPr>
        <p:spPr/>
        <p:txBody>
          <a:bodyPr/>
          <a:lstStyle/>
          <a:p>
            <a:fld id="{044C147B-1F4C-304A-A31F-A6046C35EF56}" type="slidenum">
              <a:rPr kumimoji="1" lang="zh-CN" altLang="en-US" smtClean="0"/>
            </a:fld>
            <a:endParaRPr kumimoji="1"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kumimoji="1" lang="zh-CN" altLang="en-US"/>
              <a:t>单击此处编辑母版标题样式</a:t>
            </a:r>
            <a:endParaRPr kumimoji="1"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kumimoji="1" lang="zh-CN" altLang="en-US"/>
              <a:t>单击此处编辑母版文本样式</a:t>
            </a:r>
            <a:endParaRPr kumimoji="1" lang="zh-CN" altLang="en-US"/>
          </a:p>
          <a:p>
            <a:pPr lvl="1"/>
            <a:r>
              <a:rPr kumimoji="1" lang="zh-CN" altLang="en-US"/>
              <a:t>二级</a:t>
            </a:r>
            <a:endParaRPr kumimoji="1" lang="zh-CN" altLang="en-US"/>
          </a:p>
          <a:p>
            <a:pPr lvl="2"/>
            <a:r>
              <a:rPr kumimoji="1" lang="zh-CN" altLang="en-US"/>
              <a:t>三级</a:t>
            </a:r>
            <a:endParaRPr kumimoji="1" lang="zh-CN" altLang="en-US"/>
          </a:p>
          <a:p>
            <a:pPr lvl="3"/>
            <a:r>
              <a:rPr kumimoji="1" lang="zh-CN" altLang="en-US"/>
              <a:t>四级</a:t>
            </a:r>
            <a:endParaRPr kumimoji="1" lang="zh-CN" altLang="en-US"/>
          </a:p>
          <a:p>
            <a:pPr lvl="4"/>
            <a:r>
              <a:rPr kumimoji="1" lang="zh-CN" altLang="en-US"/>
              <a:t>五级</a:t>
            </a:r>
            <a:endParaRPr kumimoji="1" lang="zh-CN" altLang="en-US"/>
          </a:p>
        </p:txBody>
      </p:sp>
      <p:sp>
        <p:nvSpPr>
          <p:cNvPr id="4" name="日期占位符 3"/>
          <p:cNvSpPr>
            <a:spLocks noGrp="1"/>
          </p:cNvSpPr>
          <p:nvPr>
            <p:ph type="dt" sz="half" idx="10"/>
          </p:nvPr>
        </p:nvSpPr>
        <p:spPr/>
        <p:txBody>
          <a:bodyPr/>
          <a:lstStyle/>
          <a:p>
            <a:fld id="{E9E9AA9A-B51B-0C44-B12C-1AC238BD9F7C}" type="datetimeFigureOut">
              <a:rPr kumimoji="1" lang="zh-CN" altLang="en-US" smtClean="0"/>
            </a:fld>
            <a:endParaRPr kumimoji="1" lang="zh-CN" altLang="en-US"/>
          </a:p>
        </p:txBody>
      </p:sp>
      <p:sp>
        <p:nvSpPr>
          <p:cNvPr id="5" name="页脚占位符 4"/>
          <p:cNvSpPr>
            <a:spLocks noGrp="1"/>
          </p:cNvSpPr>
          <p:nvPr>
            <p:ph type="ftr" sz="quarter" idx="11"/>
          </p:nvPr>
        </p:nvSpPr>
        <p:spPr/>
        <p:txBody>
          <a:bodyPr/>
          <a:lstStyle/>
          <a:p>
            <a:endParaRPr kumimoji="1" lang="zh-CN" altLang="en-US"/>
          </a:p>
        </p:txBody>
      </p:sp>
      <p:sp>
        <p:nvSpPr>
          <p:cNvPr id="6" name="灯片编号占位符 5"/>
          <p:cNvSpPr>
            <a:spLocks noGrp="1"/>
          </p:cNvSpPr>
          <p:nvPr>
            <p:ph type="sldNum" sz="quarter" idx="12"/>
          </p:nvPr>
        </p:nvSpPr>
        <p:spPr/>
        <p:txBody>
          <a:bodyPr/>
          <a:lstStyle/>
          <a:p>
            <a:fld id="{044C147B-1F4C-304A-A31F-A6046C35EF56}" type="slidenum">
              <a:rPr kumimoji="1" lang="zh-CN" altLang="en-US" smtClean="0"/>
            </a:fld>
            <a:endParaRPr kumimoji="1"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2_内容与标题">
    <p:spTree>
      <p:nvGrpSpPr>
        <p:cNvPr id="1" name=""/>
        <p:cNvGrpSpPr/>
        <p:nvPr/>
      </p:nvGrpSpPr>
      <p:grpSpPr>
        <a:xfrm>
          <a:off x="0" y="0"/>
          <a:ext cx="0" cy="0"/>
          <a:chOff x="0" y="0"/>
          <a:chExt cx="0" cy="0"/>
        </a:xfrm>
      </p:grpSpPr>
      <p:sp>
        <p:nvSpPr>
          <p:cNvPr id="8" name="等腰三角形 7"/>
          <p:cNvSpPr/>
          <p:nvPr userDrawn="1"/>
        </p:nvSpPr>
        <p:spPr>
          <a:xfrm flipH="1" flipV="1">
            <a:off x="-767129" y="-29119"/>
            <a:ext cx="3826346" cy="1804024"/>
          </a:xfrm>
          <a:prstGeom prst="triangle">
            <a:avLst/>
          </a:prstGeom>
          <a:solidFill>
            <a:srgbClr val="E9EAEF">
              <a:alpha val="59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等腰三角形 8"/>
          <p:cNvSpPr/>
          <p:nvPr userDrawn="1"/>
        </p:nvSpPr>
        <p:spPr>
          <a:xfrm flipH="1" flipV="1">
            <a:off x="1413723" y="0"/>
            <a:ext cx="3826346" cy="1804024"/>
          </a:xfrm>
          <a:prstGeom prst="triangle">
            <a:avLst/>
          </a:prstGeom>
          <a:solidFill>
            <a:srgbClr val="E9EAEF">
              <a:alpha val="59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等腰三角形 9"/>
          <p:cNvSpPr/>
          <p:nvPr userDrawn="1"/>
        </p:nvSpPr>
        <p:spPr>
          <a:xfrm>
            <a:off x="6086230" y="4297499"/>
            <a:ext cx="5427472" cy="2558914"/>
          </a:xfrm>
          <a:prstGeom prst="triangle">
            <a:avLst/>
          </a:prstGeom>
          <a:solidFill>
            <a:srgbClr val="E9EAEF">
              <a:alpha val="59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等腰三角形 10"/>
          <p:cNvSpPr/>
          <p:nvPr userDrawn="1"/>
        </p:nvSpPr>
        <p:spPr>
          <a:xfrm>
            <a:off x="7742551" y="3608890"/>
            <a:ext cx="6888016" cy="3247523"/>
          </a:xfrm>
          <a:prstGeom prst="triangle">
            <a:avLst/>
          </a:prstGeom>
          <a:solidFill>
            <a:srgbClr val="E9EAEF">
              <a:alpha val="59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1" name="组合 40"/>
          <p:cNvGrpSpPr/>
          <p:nvPr userDrawn="1"/>
        </p:nvGrpSpPr>
        <p:grpSpPr>
          <a:xfrm>
            <a:off x="2309074" y="3692815"/>
            <a:ext cx="7552021" cy="105473"/>
            <a:chOff x="2101845" y="3387257"/>
            <a:chExt cx="7551038" cy="105497"/>
          </a:xfrm>
        </p:grpSpPr>
        <p:cxnSp>
          <p:nvCxnSpPr>
            <p:cNvPr id="42" name="直接连接符 41"/>
            <p:cNvCxnSpPr/>
            <p:nvPr/>
          </p:nvCxnSpPr>
          <p:spPr>
            <a:xfrm>
              <a:off x="2369489" y="3440005"/>
              <a:ext cx="7283394" cy="0"/>
            </a:xfrm>
            <a:prstGeom prst="line">
              <a:avLst/>
            </a:prstGeom>
            <a:ln w="28575">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45" name="椭圆 44"/>
            <p:cNvSpPr/>
            <p:nvPr/>
          </p:nvSpPr>
          <p:spPr>
            <a:xfrm>
              <a:off x="2101845" y="3387257"/>
              <a:ext cx="105497" cy="105497"/>
            </a:xfrm>
            <a:prstGeom prst="ellipse">
              <a:avLst/>
            </a:prstGeom>
            <a:solidFill>
              <a:schemeClr val="tx1">
                <a:lumMod val="75000"/>
                <a:lumOff val="25000"/>
              </a:schemeClr>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 name="椭圆 1"/>
          <p:cNvSpPr/>
          <p:nvPr userDrawn="1"/>
        </p:nvSpPr>
        <p:spPr>
          <a:xfrm>
            <a:off x="9999925" y="3692815"/>
            <a:ext cx="105511" cy="105473"/>
          </a:xfrm>
          <a:prstGeom prst="ellipse">
            <a:avLst/>
          </a:prstGeom>
          <a:solidFill>
            <a:schemeClr val="tx1">
              <a:lumMod val="75000"/>
              <a:lumOff val="25000"/>
            </a:schemeClr>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2" name="图片 1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4118890" y="5045086"/>
            <a:ext cx="3952633" cy="616956"/>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2000" advTm="3000">
        <p14:flip dir="r"/>
      </p:transition>
    </mc:Choice>
    <mc:Fallback>
      <p:transition spd="slow" advTm="3000">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_图片与标题">
    <p:spTree>
      <p:nvGrpSpPr>
        <p:cNvPr id="1" name=""/>
        <p:cNvGrpSpPr/>
        <p:nvPr/>
      </p:nvGrpSpPr>
      <p:grpSpPr>
        <a:xfrm>
          <a:off x="0" y="0"/>
          <a:ext cx="0" cy="0"/>
          <a:chOff x="0" y="0"/>
          <a:chExt cx="0" cy="0"/>
        </a:xfrm>
      </p:grpSpPr>
      <p:cxnSp>
        <p:nvCxnSpPr>
          <p:cNvPr id="8" name="直接连接符 7"/>
          <p:cNvCxnSpPr/>
          <p:nvPr userDrawn="1"/>
        </p:nvCxnSpPr>
        <p:spPr>
          <a:xfrm>
            <a:off x="984763" y="1412776"/>
            <a:ext cx="10199803" cy="0"/>
          </a:xfrm>
          <a:prstGeom prst="line">
            <a:avLst/>
          </a:prstGeom>
        </p:spPr>
        <p:style>
          <a:lnRef idx="1">
            <a:schemeClr val="accent1"/>
          </a:lnRef>
          <a:fillRef idx="0">
            <a:schemeClr val="accent1"/>
          </a:fillRef>
          <a:effectRef idx="0">
            <a:schemeClr val="accent1"/>
          </a:effectRef>
          <a:fontRef idx="minor">
            <a:schemeClr val="tx1"/>
          </a:fontRef>
        </p:style>
      </p:cxnSp>
      <p:grpSp>
        <p:nvGrpSpPr>
          <p:cNvPr id="9" name="组合 8"/>
          <p:cNvGrpSpPr/>
          <p:nvPr userDrawn="1"/>
        </p:nvGrpSpPr>
        <p:grpSpPr>
          <a:xfrm>
            <a:off x="10608501" y="654444"/>
            <a:ext cx="576064" cy="577112"/>
            <a:chOff x="6084168" y="1274820"/>
            <a:chExt cx="432048" cy="432834"/>
          </a:xfrm>
        </p:grpSpPr>
        <p:sp>
          <p:nvSpPr>
            <p:cNvPr id="10" name="椭圆 22"/>
            <p:cNvSpPr>
              <a:spLocks noChangeArrowheads="1"/>
            </p:cNvSpPr>
            <p:nvPr/>
          </p:nvSpPr>
          <p:spPr bwMode="auto">
            <a:xfrm>
              <a:off x="6084168" y="1274820"/>
              <a:ext cx="432048" cy="432834"/>
            </a:xfrm>
            <a:prstGeom prst="ellipse">
              <a:avLst/>
            </a:prstGeom>
            <a:solidFill>
              <a:srgbClr val="1369B2"/>
            </a:solidFill>
            <a:ln>
              <a:noFill/>
            </a:ln>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a:solidFill>
                  <a:srgbClr val="FFFFFF"/>
                </a:solidFill>
                <a:latin typeface="+mn-lt"/>
                <a:ea typeface="+mn-ea"/>
                <a:cs typeface="+mn-ea"/>
                <a:sym typeface="+mn-lt"/>
              </a:endParaRPr>
            </a:p>
          </p:txBody>
        </p:sp>
        <p:sp>
          <p:nvSpPr>
            <p:cNvPr id="11" name="Freeform 59"/>
            <p:cNvSpPr>
              <a:spLocks noChangeArrowheads="1"/>
            </p:cNvSpPr>
            <p:nvPr/>
          </p:nvSpPr>
          <p:spPr bwMode="auto">
            <a:xfrm>
              <a:off x="6180302" y="1365898"/>
              <a:ext cx="239780" cy="250679"/>
            </a:xfrm>
            <a:custGeom>
              <a:avLst/>
              <a:gdLst>
                <a:gd name="T0" fmla="*/ 73627430 w 581"/>
                <a:gd name="T1" fmla="*/ 67678707 h 609"/>
                <a:gd name="T2" fmla="*/ 61659637 w 581"/>
                <a:gd name="T3" fmla="*/ 78678142 h 609"/>
                <a:gd name="T4" fmla="*/ 54244957 w 581"/>
                <a:gd name="T5" fmla="*/ 72208055 h 609"/>
                <a:gd name="T6" fmla="*/ 57106883 w 581"/>
                <a:gd name="T7" fmla="*/ 65867111 h 609"/>
                <a:gd name="T8" fmla="*/ 61659637 w 581"/>
                <a:gd name="T9" fmla="*/ 69490662 h 609"/>
                <a:gd name="T10" fmla="*/ 71806401 w 581"/>
                <a:gd name="T11" fmla="*/ 61338122 h 609"/>
                <a:gd name="T12" fmla="*/ 73627430 w 581"/>
                <a:gd name="T13" fmla="*/ 67678707 h 609"/>
                <a:gd name="T14" fmla="*/ 61659637 w 581"/>
                <a:gd name="T15" fmla="*/ 64055516 h 609"/>
                <a:gd name="T16" fmla="*/ 49691843 w 581"/>
                <a:gd name="T17" fmla="*/ 69490662 h 609"/>
                <a:gd name="T18" fmla="*/ 51513233 w 581"/>
                <a:gd name="T19" fmla="*/ 75054951 h 609"/>
                <a:gd name="T20" fmla="*/ 3772261 w 581"/>
                <a:gd name="T21" fmla="*/ 78678142 h 609"/>
                <a:gd name="T22" fmla="*/ 0 w 581"/>
                <a:gd name="T23" fmla="*/ 10999436 h 609"/>
                <a:gd name="T24" fmla="*/ 10146404 w 581"/>
                <a:gd name="T25" fmla="*/ 7246742 h 609"/>
                <a:gd name="T26" fmla="*/ 17561444 w 581"/>
                <a:gd name="T27" fmla="*/ 18246178 h 609"/>
                <a:gd name="T28" fmla="*/ 24845922 w 581"/>
                <a:gd name="T29" fmla="*/ 7246742 h 609"/>
                <a:gd name="T30" fmla="*/ 28488341 w 581"/>
                <a:gd name="T31" fmla="*/ 10999436 h 609"/>
                <a:gd name="T32" fmla="*/ 43318061 w 581"/>
                <a:gd name="T33" fmla="*/ 10999436 h 609"/>
                <a:gd name="T34" fmla="*/ 46960119 w 581"/>
                <a:gd name="T35" fmla="*/ 7246742 h 609"/>
                <a:gd name="T36" fmla="*/ 54244957 w 581"/>
                <a:gd name="T37" fmla="*/ 18246178 h 609"/>
                <a:gd name="T38" fmla="*/ 61659637 w 581"/>
                <a:gd name="T39" fmla="*/ 7246742 h 609"/>
                <a:gd name="T40" fmla="*/ 71806401 w 581"/>
                <a:gd name="T41" fmla="*/ 10999436 h 609"/>
                <a:gd name="T42" fmla="*/ 66212751 w 581"/>
                <a:gd name="T43" fmla="*/ 59526167 h 609"/>
                <a:gd name="T44" fmla="*/ 10146404 w 581"/>
                <a:gd name="T45" fmla="*/ 63149718 h 609"/>
                <a:gd name="T46" fmla="*/ 12878128 w 581"/>
                <a:gd name="T47" fmla="*/ 65867111 h 609"/>
                <a:gd name="T48" fmla="*/ 39545439 w 581"/>
                <a:gd name="T49" fmla="*/ 63149718 h 609"/>
                <a:gd name="T50" fmla="*/ 39545439 w 581"/>
                <a:gd name="T51" fmla="*/ 63149718 h 609"/>
                <a:gd name="T52" fmla="*/ 39545439 w 581"/>
                <a:gd name="T53" fmla="*/ 63149718 h 609"/>
                <a:gd name="T54" fmla="*/ 12878128 w 581"/>
                <a:gd name="T55" fmla="*/ 60431965 h 609"/>
                <a:gd name="T56" fmla="*/ 58017218 w 581"/>
                <a:gd name="T57" fmla="*/ 28339815 h 609"/>
                <a:gd name="T58" fmla="*/ 13788823 w 581"/>
                <a:gd name="T59" fmla="*/ 28339815 h 609"/>
                <a:gd name="T60" fmla="*/ 13788823 w 581"/>
                <a:gd name="T61" fmla="*/ 35715700 h 609"/>
                <a:gd name="T62" fmla="*/ 61659637 w 581"/>
                <a:gd name="T63" fmla="*/ 31963007 h 609"/>
                <a:gd name="T64" fmla="*/ 58017218 w 581"/>
                <a:gd name="T65" fmla="*/ 43868240 h 609"/>
                <a:gd name="T66" fmla="*/ 35903020 w 581"/>
                <a:gd name="T67" fmla="*/ 43868240 h 609"/>
                <a:gd name="T68" fmla="*/ 13788823 w 581"/>
                <a:gd name="T69" fmla="*/ 43868240 h 609"/>
                <a:gd name="T70" fmla="*/ 13788823 w 581"/>
                <a:gd name="T71" fmla="*/ 51244484 h 609"/>
                <a:gd name="T72" fmla="*/ 35903020 w 581"/>
                <a:gd name="T73" fmla="*/ 51244484 h 609"/>
                <a:gd name="T74" fmla="*/ 61659637 w 581"/>
                <a:gd name="T75" fmla="*/ 47491791 h 609"/>
                <a:gd name="T76" fmla="*/ 54244957 w 581"/>
                <a:gd name="T77" fmla="*/ 14622627 h 609"/>
                <a:gd name="T78" fmla="*/ 50602538 w 581"/>
                <a:gd name="T79" fmla="*/ 10999436 h 609"/>
                <a:gd name="T80" fmla="*/ 54244957 w 581"/>
                <a:gd name="T81" fmla="*/ 0 h 609"/>
                <a:gd name="T82" fmla="*/ 58017218 w 581"/>
                <a:gd name="T83" fmla="*/ 10999436 h 609"/>
                <a:gd name="T84" fmla="*/ 35903020 w 581"/>
                <a:gd name="T85" fmla="*/ 14622627 h 609"/>
                <a:gd name="T86" fmla="*/ 32260601 w 581"/>
                <a:gd name="T87" fmla="*/ 10999436 h 609"/>
                <a:gd name="T88" fmla="*/ 35903020 w 581"/>
                <a:gd name="T89" fmla="*/ 0 h 609"/>
                <a:gd name="T90" fmla="*/ 39545439 w 581"/>
                <a:gd name="T91" fmla="*/ 10999436 h 609"/>
                <a:gd name="T92" fmla="*/ 17561444 w 581"/>
                <a:gd name="T93" fmla="*/ 14622627 h 609"/>
                <a:gd name="T94" fmla="*/ 13788823 w 581"/>
                <a:gd name="T95" fmla="*/ 10999436 h 609"/>
                <a:gd name="T96" fmla="*/ 17561444 w 581"/>
                <a:gd name="T97" fmla="*/ 0 h 609"/>
                <a:gd name="T98" fmla="*/ 21203502 w 581"/>
                <a:gd name="T99" fmla="*/ 10999436 h 609"/>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581" h="609">
                  <a:moveTo>
                    <a:pt x="566" y="523"/>
                  </a:moveTo>
                  <a:lnTo>
                    <a:pt x="566" y="523"/>
                  </a:lnTo>
                  <a:cubicBezTo>
                    <a:pt x="495" y="594"/>
                    <a:pt x="495" y="594"/>
                    <a:pt x="495" y="594"/>
                  </a:cubicBezTo>
                  <a:cubicBezTo>
                    <a:pt x="488" y="601"/>
                    <a:pt x="481" y="608"/>
                    <a:pt x="474" y="608"/>
                  </a:cubicBezTo>
                  <a:cubicBezTo>
                    <a:pt x="467" y="608"/>
                    <a:pt x="460" y="601"/>
                    <a:pt x="453" y="594"/>
                  </a:cubicBezTo>
                  <a:cubicBezTo>
                    <a:pt x="417" y="558"/>
                    <a:pt x="417" y="558"/>
                    <a:pt x="417" y="558"/>
                  </a:cubicBezTo>
                  <a:cubicBezTo>
                    <a:pt x="410" y="551"/>
                    <a:pt x="410" y="544"/>
                    <a:pt x="410" y="537"/>
                  </a:cubicBezTo>
                  <a:cubicBezTo>
                    <a:pt x="410" y="523"/>
                    <a:pt x="417" y="509"/>
                    <a:pt x="439" y="509"/>
                  </a:cubicBezTo>
                  <a:cubicBezTo>
                    <a:pt x="446" y="509"/>
                    <a:pt x="453" y="516"/>
                    <a:pt x="453" y="523"/>
                  </a:cubicBezTo>
                  <a:cubicBezTo>
                    <a:pt x="474" y="537"/>
                    <a:pt x="474" y="537"/>
                    <a:pt x="474" y="537"/>
                  </a:cubicBezTo>
                  <a:cubicBezTo>
                    <a:pt x="530" y="481"/>
                    <a:pt x="530" y="481"/>
                    <a:pt x="530" y="481"/>
                  </a:cubicBezTo>
                  <a:cubicBezTo>
                    <a:pt x="537" y="474"/>
                    <a:pt x="545" y="474"/>
                    <a:pt x="552" y="474"/>
                  </a:cubicBezTo>
                  <a:cubicBezTo>
                    <a:pt x="566" y="474"/>
                    <a:pt x="580" y="488"/>
                    <a:pt x="580" y="502"/>
                  </a:cubicBezTo>
                  <a:cubicBezTo>
                    <a:pt x="580" y="509"/>
                    <a:pt x="573" y="516"/>
                    <a:pt x="566" y="523"/>
                  </a:cubicBezTo>
                  <a:close/>
                  <a:moveTo>
                    <a:pt x="474" y="495"/>
                  </a:moveTo>
                  <a:lnTo>
                    <a:pt x="474" y="495"/>
                  </a:lnTo>
                  <a:cubicBezTo>
                    <a:pt x="467" y="488"/>
                    <a:pt x="453" y="481"/>
                    <a:pt x="439" y="481"/>
                  </a:cubicBezTo>
                  <a:cubicBezTo>
                    <a:pt x="403" y="481"/>
                    <a:pt x="382" y="509"/>
                    <a:pt x="382" y="537"/>
                  </a:cubicBezTo>
                  <a:cubicBezTo>
                    <a:pt x="382" y="558"/>
                    <a:pt x="389" y="573"/>
                    <a:pt x="396" y="580"/>
                  </a:cubicBezTo>
                  <a:cubicBezTo>
                    <a:pt x="424" y="608"/>
                    <a:pt x="424" y="608"/>
                    <a:pt x="424" y="608"/>
                  </a:cubicBezTo>
                  <a:cubicBezTo>
                    <a:pt x="29" y="608"/>
                    <a:pt x="29" y="608"/>
                    <a:pt x="29" y="608"/>
                  </a:cubicBezTo>
                  <a:cubicBezTo>
                    <a:pt x="15" y="608"/>
                    <a:pt x="0" y="594"/>
                    <a:pt x="0" y="580"/>
                  </a:cubicBezTo>
                  <a:cubicBezTo>
                    <a:pt x="0" y="85"/>
                    <a:pt x="0" y="85"/>
                    <a:pt x="0" y="85"/>
                  </a:cubicBezTo>
                  <a:cubicBezTo>
                    <a:pt x="0" y="71"/>
                    <a:pt x="15" y="56"/>
                    <a:pt x="29" y="56"/>
                  </a:cubicBezTo>
                  <a:cubicBezTo>
                    <a:pt x="78" y="56"/>
                    <a:pt x="78" y="56"/>
                    <a:pt x="78" y="56"/>
                  </a:cubicBezTo>
                  <a:cubicBezTo>
                    <a:pt x="78" y="85"/>
                    <a:pt x="78" y="85"/>
                    <a:pt x="78" y="85"/>
                  </a:cubicBezTo>
                  <a:cubicBezTo>
                    <a:pt x="78" y="120"/>
                    <a:pt x="106" y="141"/>
                    <a:pt x="135" y="141"/>
                  </a:cubicBezTo>
                  <a:cubicBezTo>
                    <a:pt x="163" y="141"/>
                    <a:pt x="191" y="120"/>
                    <a:pt x="191" y="85"/>
                  </a:cubicBezTo>
                  <a:cubicBezTo>
                    <a:pt x="191" y="56"/>
                    <a:pt x="191" y="56"/>
                    <a:pt x="191" y="56"/>
                  </a:cubicBezTo>
                  <a:cubicBezTo>
                    <a:pt x="219" y="56"/>
                    <a:pt x="219" y="56"/>
                    <a:pt x="219" y="56"/>
                  </a:cubicBezTo>
                  <a:cubicBezTo>
                    <a:pt x="219" y="85"/>
                    <a:pt x="219" y="85"/>
                    <a:pt x="219" y="85"/>
                  </a:cubicBezTo>
                  <a:cubicBezTo>
                    <a:pt x="219" y="120"/>
                    <a:pt x="248" y="141"/>
                    <a:pt x="276" y="141"/>
                  </a:cubicBezTo>
                  <a:cubicBezTo>
                    <a:pt x="304" y="141"/>
                    <a:pt x="333" y="120"/>
                    <a:pt x="333" y="85"/>
                  </a:cubicBezTo>
                  <a:cubicBezTo>
                    <a:pt x="333" y="56"/>
                    <a:pt x="333" y="56"/>
                    <a:pt x="333" y="56"/>
                  </a:cubicBezTo>
                  <a:cubicBezTo>
                    <a:pt x="361" y="56"/>
                    <a:pt x="361" y="56"/>
                    <a:pt x="361" y="56"/>
                  </a:cubicBezTo>
                  <a:cubicBezTo>
                    <a:pt x="361" y="85"/>
                    <a:pt x="361" y="85"/>
                    <a:pt x="361" y="85"/>
                  </a:cubicBezTo>
                  <a:cubicBezTo>
                    <a:pt x="361" y="120"/>
                    <a:pt x="389" y="141"/>
                    <a:pt x="417" y="141"/>
                  </a:cubicBezTo>
                  <a:cubicBezTo>
                    <a:pt x="446" y="141"/>
                    <a:pt x="474" y="120"/>
                    <a:pt x="474" y="85"/>
                  </a:cubicBezTo>
                  <a:cubicBezTo>
                    <a:pt x="474" y="56"/>
                    <a:pt x="474" y="56"/>
                    <a:pt x="474" y="56"/>
                  </a:cubicBezTo>
                  <a:cubicBezTo>
                    <a:pt x="523" y="56"/>
                    <a:pt x="523" y="56"/>
                    <a:pt x="523" y="56"/>
                  </a:cubicBezTo>
                  <a:cubicBezTo>
                    <a:pt x="537" y="56"/>
                    <a:pt x="552" y="71"/>
                    <a:pt x="552" y="85"/>
                  </a:cubicBezTo>
                  <a:cubicBezTo>
                    <a:pt x="552" y="445"/>
                    <a:pt x="552" y="445"/>
                    <a:pt x="552" y="445"/>
                  </a:cubicBezTo>
                  <a:cubicBezTo>
                    <a:pt x="530" y="445"/>
                    <a:pt x="516" y="452"/>
                    <a:pt x="509" y="460"/>
                  </a:cubicBezTo>
                  <a:lnTo>
                    <a:pt x="474" y="495"/>
                  </a:lnTo>
                  <a:close/>
                  <a:moveTo>
                    <a:pt x="78" y="488"/>
                  </a:moveTo>
                  <a:lnTo>
                    <a:pt x="78" y="488"/>
                  </a:lnTo>
                  <a:cubicBezTo>
                    <a:pt x="78" y="502"/>
                    <a:pt x="85" y="509"/>
                    <a:pt x="99" y="509"/>
                  </a:cubicBezTo>
                  <a:cubicBezTo>
                    <a:pt x="283" y="509"/>
                    <a:pt x="283" y="509"/>
                    <a:pt x="283" y="509"/>
                  </a:cubicBezTo>
                  <a:cubicBezTo>
                    <a:pt x="297" y="509"/>
                    <a:pt x="304" y="502"/>
                    <a:pt x="304" y="488"/>
                  </a:cubicBezTo>
                  <a:cubicBezTo>
                    <a:pt x="304" y="474"/>
                    <a:pt x="297" y="467"/>
                    <a:pt x="283" y="467"/>
                  </a:cubicBezTo>
                  <a:cubicBezTo>
                    <a:pt x="99" y="467"/>
                    <a:pt x="99" y="467"/>
                    <a:pt x="99" y="467"/>
                  </a:cubicBezTo>
                  <a:cubicBezTo>
                    <a:pt x="85" y="467"/>
                    <a:pt x="78" y="474"/>
                    <a:pt x="78" y="488"/>
                  </a:cubicBezTo>
                  <a:close/>
                  <a:moveTo>
                    <a:pt x="446" y="219"/>
                  </a:moveTo>
                  <a:lnTo>
                    <a:pt x="446" y="219"/>
                  </a:lnTo>
                  <a:cubicBezTo>
                    <a:pt x="106" y="219"/>
                    <a:pt x="106" y="219"/>
                    <a:pt x="106" y="219"/>
                  </a:cubicBezTo>
                  <a:cubicBezTo>
                    <a:pt x="92" y="219"/>
                    <a:pt x="78" y="233"/>
                    <a:pt x="78" y="247"/>
                  </a:cubicBezTo>
                  <a:cubicBezTo>
                    <a:pt x="78" y="262"/>
                    <a:pt x="92" y="276"/>
                    <a:pt x="106" y="276"/>
                  </a:cubicBezTo>
                  <a:cubicBezTo>
                    <a:pt x="446" y="276"/>
                    <a:pt x="446" y="276"/>
                    <a:pt x="446" y="276"/>
                  </a:cubicBezTo>
                  <a:cubicBezTo>
                    <a:pt x="460" y="276"/>
                    <a:pt x="474" y="262"/>
                    <a:pt x="474" y="247"/>
                  </a:cubicBezTo>
                  <a:cubicBezTo>
                    <a:pt x="474" y="233"/>
                    <a:pt x="460" y="219"/>
                    <a:pt x="446" y="219"/>
                  </a:cubicBezTo>
                  <a:close/>
                  <a:moveTo>
                    <a:pt x="446" y="339"/>
                  </a:moveTo>
                  <a:lnTo>
                    <a:pt x="446" y="339"/>
                  </a:lnTo>
                  <a:cubicBezTo>
                    <a:pt x="276" y="339"/>
                    <a:pt x="276" y="339"/>
                    <a:pt x="276" y="339"/>
                  </a:cubicBezTo>
                  <a:cubicBezTo>
                    <a:pt x="226" y="339"/>
                    <a:pt x="226" y="339"/>
                    <a:pt x="226" y="339"/>
                  </a:cubicBezTo>
                  <a:cubicBezTo>
                    <a:pt x="106" y="339"/>
                    <a:pt x="106" y="339"/>
                    <a:pt x="106" y="339"/>
                  </a:cubicBezTo>
                  <a:cubicBezTo>
                    <a:pt x="92" y="339"/>
                    <a:pt x="78" y="353"/>
                    <a:pt x="78" y="367"/>
                  </a:cubicBezTo>
                  <a:cubicBezTo>
                    <a:pt x="78" y="389"/>
                    <a:pt x="92" y="396"/>
                    <a:pt x="106" y="396"/>
                  </a:cubicBezTo>
                  <a:cubicBezTo>
                    <a:pt x="226" y="396"/>
                    <a:pt x="226" y="396"/>
                    <a:pt x="226" y="396"/>
                  </a:cubicBezTo>
                  <a:cubicBezTo>
                    <a:pt x="276" y="396"/>
                    <a:pt x="276" y="396"/>
                    <a:pt x="276" y="396"/>
                  </a:cubicBezTo>
                  <a:cubicBezTo>
                    <a:pt x="446" y="396"/>
                    <a:pt x="446" y="396"/>
                    <a:pt x="446" y="396"/>
                  </a:cubicBezTo>
                  <a:cubicBezTo>
                    <a:pt x="460" y="396"/>
                    <a:pt x="474" y="389"/>
                    <a:pt x="474" y="367"/>
                  </a:cubicBezTo>
                  <a:cubicBezTo>
                    <a:pt x="474" y="353"/>
                    <a:pt x="460" y="339"/>
                    <a:pt x="446" y="339"/>
                  </a:cubicBezTo>
                  <a:close/>
                  <a:moveTo>
                    <a:pt x="417" y="113"/>
                  </a:moveTo>
                  <a:lnTo>
                    <a:pt x="417" y="113"/>
                  </a:lnTo>
                  <a:cubicBezTo>
                    <a:pt x="403" y="113"/>
                    <a:pt x="389" y="106"/>
                    <a:pt x="389" y="85"/>
                  </a:cubicBezTo>
                  <a:cubicBezTo>
                    <a:pt x="389" y="28"/>
                    <a:pt x="389" y="28"/>
                    <a:pt x="389" y="28"/>
                  </a:cubicBezTo>
                  <a:cubicBezTo>
                    <a:pt x="389" y="14"/>
                    <a:pt x="403" y="0"/>
                    <a:pt x="417" y="0"/>
                  </a:cubicBezTo>
                  <a:cubicBezTo>
                    <a:pt x="431" y="0"/>
                    <a:pt x="446" y="14"/>
                    <a:pt x="446" y="28"/>
                  </a:cubicBezTo>
                  <a:cubicBezTo>
                    <a:pt x="446" y="85"/>
                    <a:pt x="446" y="85"/>
                    <a:pt x="446" y="85"/>
                  </a:cubicBezTo>
                  <a:cubicBezTo>
                    <a:pt x="446" y="106"/>
                    <a:pt x="431" y="113"/>
                    <a:pt x="417" y="113"/>
                  </a:cubicBezTo>
                  <a:close/>
                  <a:moveTo>
                    <a:pt x="276" y="113"/>
                  </a:moveTo>
                  <a:lnTo>
                    <a:pt x="276" y="113"/>
                  </a:lnTo>
                  <a:cubicBezTo>
                    <a:pt x="262" y="113"/>
                    <a:pt x="248" y="106"/>
                    <a:pt x="248" y="85"/>
                  </a:cubicBezTo>
                  <a:cubicBezTo>
                    <a:pt x="248" y="28"/>
                    <a:pt x="248" y="28"/>
                    <a:pt x="248" y="28"/>
                  </a:cubicBezTo>
                  <a:cubicBezTo>
                    <a:pt x="248" y="14"/>
                    <a:pt x="262" y="0"/>
                    <a:pt x="276" y="0"/>
                  </a:cubicBezTo>
                  <a:cubicBezTo>
                    <a:pt x="290" y="0"/>
                    <a:pt x="304" y="14"/>
                    <a:pt x="304" y="28"/>
                  </a:cubicBezTo>
                  <a:cubicBezTo>
                    <a:pt x="304" y="85"/>
                    <a:pt x="304" y="85"/>
                    <a:pt x="304" y="85"/>
                  </a:cubicBezTo>
                  <a:cubicBezTo>
                    <a:pt x="304" y="106"/>
                    <a:pt x="290" y="113"/>
                    <a:pt x="276" y="113"/>
                  </a:cubicBezTo>
                  <a:close/>
                  <a:moveTo>
                    <a:pt x="135" y="113"/>
                  </a:moveTo>
                  <a:lnTo>
                    <a:pt x="135" y="113"/>
                  </a:lnTo>
                  <a:cubicBezTo>
                    <a:pt x="121" y="113"/>
                    <a:pt x="106" y="106"/>
                    <a:pt x="106" y="85"/>
                  </a:cubicBezTo>
                  <a:cubicBezTo>
                    <a:pt x="106" y="28"/>
                    <a:pt x="106" y="28"/>
                    <a:pt x="106" y="28"/>
                  </a:cubicBezTo>
                  <a:cubicBezTo>
                    <a:pt x="106" y="14"/>
                    <a:pt x="121" y="0"/>
                    <a:pt x="135" y="0"/>
                  </a:cubicBezTo>
                  <a:cubicBezTo>
                    <a:pt x="149" y="0"/>
                    <a:pt x="163" y="14"/>
                    <a:pt x="163" y="28"/>
                  </a:cubicBezTo>
                  <a:cubicBezTo>
                    <a:pt x="163" y="85"/>
                    <a:pt x="163" y="85"/>
                    <a:pt x="163" y="85"/>
                  </a:cubicBezTo>
                  <a:cubicBezTo>
                    <a:pt x="163" y="106"/>
                    <a:pt x="149" y="113"/>
                    <a:pt x="135" y="113"/>
                  </a:cubicBezTo>
                  <a:close/>
                </a:path>
              </a:pathLst>
            </a:custGeom>
            <a:solidFill>
              <a:schemeClr val="bg1"/>
            </a:solidFill>
            <a:ln>
              <a:noFill/>
            </a:ln>
          </p:spPr>
          <p:txBody>
            <a:bodyPr wrap="none" lIns="34290" tIns="17145" rIns="34290" bIns="17145" anchor="ctr"/>
            <a:lstStyle/>
            <a:p>
              <a:endParaRPr lang="en-US">
                <a:cs typeface="+mn-ea"/>
                <a:sym typeface="+mn-lt"/>
              </a:endParaRPr>
            </a:p>
          </p:txBody>
        </p:sp>
      </p:grpSp>
      <p:grpSp>
        <p:nvGrpSpPr>
          <p:cNvPr id="12" name="组合 11"/>
          <p:cNvGrpSpPr/>
          <p:nvPr userDrawn="1"/>
        </p:nvGrpSpPr>
        <p:grpSpPr>
          <a:xfrm>
            <a:off x="8880309" y="654969"/>
            <a:ext cx="576064" cy="576064"/>
            <a:chOff x="4788024" y="1275213"/>
            <a:chExt cx="432048" cy="432048"/>
          </a:xfrm>
        </p:grpSpPr>
        <p:sp>
          <p:nvSpPr>
            <p:cNvPr id="13" name="椭圆 65"/>
            <p:cNvSpPr>
              <a:spLocks noChangeArrowheads="1"/>
            </p:cNvSpPr>
            <p:nvPr/>
          </p:nvSpPr>
          <p:spPr bwMode="auto">
            <a:xfrm>
              <a:off x="4788024" y="1275213"/>
              <a:ext cx="432048" cy="432048"/>
            </a:xfrm>
            <a:prstGeom prst="ellipse">
              <a:avLst/>
            </a:prstGeom>
            <a:solidFill>
              <a:srgbClr val="F79600"/>
            </a:solidFill>
            <a:ln>
              <a:noFill/>
            </a:ln>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a:solidFill>
                  <a:srgbClr val="FFFFFF"/>
                </a:solidFill>
                <a:latin typeface="+mn-lt"/>
                <a:ea typeface="+mn-ea"/>
                <a:cs typeface="+mn-ea"/>
                <a:sym typeface="+mn-lt"/>
              </a:endParaRPr>
            </a:p>
          </p:txBody>
        </p:sp>
        <p:sp>
          <p:nvSpPr>
            <p:cNvPr id="14" name="Freeform 110"/>
            <p:cNvSpPr>
              <a:spLocks noChangeArrowheads="1"/>
            </p:cNvSpPr>
            <p:nvPr/>
          </p:nvSpPr>
          <p:spPr bwMode="auto">
            <a:xfrm>
              <a:off x="4891102" y="1366806"/>
              <a:ext cx="250679" cy="248862"/>
            </a:xfrm>
            <a:custGeom>
              <a:avLst/>
              <a:gdLst>
                <a:gd name="T0" fmla="*/ 78678142 w 609"/>
                <a:gd name="T1" fmla="*/ 71002280 h 602"/>
                <a:gd name="T2" fmla="*/ 78678142 w 609"/>
                <a:gd name="T3" fmla="*/ 71002280 h 602"/>
                <a:gd name="T4" fmla="*/ 71302258 w 609"/>
                <a:gd name="T5" fmla="*/ 78441997 h 602"/>
                <a:gd name="T6" fmla="*/ 65867111 w 609"/>
                <a:gd name="T7" fmla="*/ 76614673 h 602"/>
                <a:gd name="T8" fmla="*/ 44774038 w 609"/>
                <a:gd name="T9" fmla="*/ 54426302 h 602"/>
                <a:gd name="T10" fmla="*/ 29245613 w 609"/>
                <a:gd name="T11" fmla="*/ 59125033 h 602"/>
                <a:gd name="T12" fmla="*/ 0 w 609"/>
                <a:gd name="T13" fmla="*/ 29497307 h 602"/>
                <a:gd name="T14" fmla="*/ 29245613 w 609"/>
                <a:gd name="T15" fmla="*/ 0 h 602"/>
                <a:gd name="T16" fmla="*/ 58491226 w 609"/>
                <a:gd name="T17" fmla="*/ 29497307 h 602"/>
                <a:gd name="T18" fmla="*/ 54867675 w 609"/>
                <a:gd name="T19" fmla="*/ 44376380 h 602"/>
                <a:gd name="T20" fmla="*/ 75960749 w 609"/>
                <a:gd name="T21" fmla="*/ 65520668 h 602"/>
                <a:gd name="T22" fmla="*/ 78678142 w 609"/>
                <a:gd name="T23" fmla="*/ 71002280 h 602"/>
                <a:gd name="T24" fmla="*/ 29245613 w 609"/>
                <a:gd name="T25" fmla="*/ 7439717 h 602"/>
                <a:gd name="T26" fmla="*/ 29245613 w 609"/>
                <a:gd name="T27" fmla="*/ 7439717 h 602"/>
                <a:gd name="T28" fmla="*/ 7246742 w 609"/>
                <a:gd name="T29" fmla="*/ 29497307 h 602"/>
                <a:gd name="T30" fmla="*/ 29245613 w 609"/>
                <a:gd name="T31" fmla="*/ 51685677 h 602"/>
                <a:gd name="T32" fmla="*/ 51244484 w 609"/>
                <a:gd name="T33" fmla="*/ 29497307 h 602"/>
                <a:gd name="T34" fmla="*/ 29245613 w 609"/>
                <a:gd name="T35" fmla="*/ 7439717 h 602"/>
                <a:gd name="T36" fmla="*/ 42056644 w 609"/>
                <a:gd name="T37" fmla="*/ 33282375 h 602"/>
                <a:gd name="T38" fmla="*/ 42056644 w 609"/>
                <a:gd name="T39" fmla="*/ 33282375 h 602"/>
                <a:gd name="T40" fmla="*/ 32868804 w 609"/>
                <a:gd name="T41" fmla="*/ 33282375 h 602"/>
                <a:gd name="T42" fmla="*/ 32868804 w 609"/>
                <a:gd name="T43" fmla="*/ 41504973 h 602"/>
                <a:gd name="T44" fmla="*/ 29245613 w 609"/>
                <a:gd name="T45" fmla="*/ 45290042 h 602"/>
                <a:gd name="T46" fmla="*/ 25622062 w 609"/>
                <a:gd name="T47" fmla="*/ 41504973 h 602"/>
                <a:gd name="T48" fmla="*/ 25622062 w 609"/>
                <a:gd name="T49" fmla="*/ 33282375 h 602"/>
                <a:gd name="T50" fmla="*/ 17340380 w 609"/>
                <a:gd name="T51" fmla="*/ 33282375 h 602"/>
                <a:gd name="T52" fmla="*/ 13716829 w 609"/>
                <a:gd name="T53" fmla="*/ 29497307 h 602"/>
                <a:gd name="T54" fmla="*/ 17340380 w 609"/>
                <a:gd name="T55" fmla="*/ 25842658 h 602"/>
                <a:gd name="T56" fmla="*/ 25622062 w 609"/>
                <a:gd name="T57" fmla="*/ 25842658 h 602"/>
                <a:gd name="T58" fmla="*/ 25622062 w 609"/>
                <a:gd name="T59" fmla="*/ 16575978 h 602"/>
                <a:gd name="T60" fmla="*/ 29245613 w 609"/>
                <a:gd name="T61" fmla="*/ 12921329 h 602"/>
                <a:gd name="T62" fmla="*/ 32868804 w 609"/>
                <a:gd name="T63" fmla="*/ 16575978 h 602"/>
                <a:gd name="T64" fmla="*/ 32868804 w 609"/>
                <a:gd name="T65" fmla="*/ 25842658 h 602"/>
                <a:gd name="T66" fmla="*/ 42056644 w 609"/>
                <a:gd name="T67" fmla="*/ 25842658 h 602"/>
                <a:gd name="T68" fmla="*/ 45679835 w 609"/>
                <a:gd name="T69" fmla="*/ 29497307 h 602"/>
                <a:gd name="T70" fmla="*/ 42056644 w 609"/>
                <a:gd name="T71" fmla="*/ 33282375 h 602"/>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609" h="602">
                  <a:moveTo>
                    <a:pt x="608" y="544"/>
                  </a:moveTo>
                  <a:lnTo>
                    <a:pt x="608" y="544"/>
                  </a:lnTo>
                  <a:cubicBezTo>
                    <a:pt x="608" y="573"/>
                    <a:pt x="579" y="601"/>
                    <a:pt x="551" y="601"/>
                  </a:cubicBezTo>
                  <a:cubicBezTo>
                    <a:pt x="530" y="601"/>
                    <a:pt x="516" y="594"/>
                    <a:pt x="509" y="587"/>
                  </a:cubicBezTo>
                  <a:cubicBezTo>
                    <a:pt x="346" y="417"/>
                    <a:pt x="346" y="417"/>
                    <a:pt x="346" y="417"/>
                  </a:cubicBezTo>
                  <a:cubicBezTo>
                    <a:pt x="311" y="438"/>
                    <a:pt x="269" y="453"/>
                    <a:pt x="226" y="453"/>
                  </a:cubicBezTo>
                  <a:cubicBezTo>
                    <a:pt x="106" y="453"/>
                    <a:pt x="0" y="347"/>
                    <a:pt x="0" y="226"/>
                  </a:cubicBezTo>
                  <a:cubicBezTo>
                    <a:pt x="0" y="99"/>
                    <a:pt x="106" y="0"/>
                    <a:pt x="226" y="0"/>
                  </a:cubicBezTo>
                  <a:cubicBezTo>
                    <a:pt x="353" y="0"/>
                    <a:pt x="452" y="99"/>
                    <a:pt x="452" y="226"/>
                  </a:cubicBezTo>
                  <a:cubicBezTo>
                    <a:pt x="452" y="269"/>
                    <a:pt x="445" y="304"/>
                    <a:pt x="424" y="340"/>
                  </a:cubicBezTo>
                  <a:cubicBezTo>
                    <a:pt x="587" y="502"/>
                    <a:pt x="587" y="502"/>
                    <a:pt x="587" y="502"/>
                  </a:cubicBezTo>
                  <a:cubicBezTo>
                    <a:pt x="601" y="516"/>
                    <a:pt x="608" y="530"/>
                    <a:pt x="608" y="544"/>
                  </a:cubicBezTo>
                  <a:close/>
                  <a:moveTo>
                    <a:pt x="226" y="57"/>
                  </a:moveTo>
                  <a:lnTo>
                    <a:pt x="226" y="57"/>
                  </a:lnTo>
                  <a:cubicBezTo>
                    <a:pt x="134" y="57"/>
                    <a:pt x="56" y="127"/>
                    <a:pt x="56" y="226"/>
                  </a:cubicBezTo>
                  <a:cubicBezTo>
                    <a:pt x="56" y="318"/>
                    <a:pt x="134" y="396"/>
                    <a:pt x="226" y="396"/>
                  </a:cubicBezTo>
                  <a:cubicBezTo>
                    <a:pt x="325" y="396"/>
                    <a:pt x="396" y="318"/>
                    <a:pt x="396" y="226"/>
                  </a:cubicBezTo>
                  <a:cubicBezTo>
                    <a:pt x="396" y="127"/>
                    <a:pt x="325" y="57"/>
                    <a:pt x="226" y="57"/>
                  </a:cubicBezTo>
                  <a:close/>
                  <a:moveTo>
                    <a:pt x="325" y="255"/>
                  </a:moveTo>
                  <a:lnTo>
                    <a:pt x="325" y="255"/>
                  </a:lnTo>
                  <a:cubicBezTo>
                    <a:pt x="254" y="255"/>
                    <a:pt x="254" y="255"/>
                    <a:pt x="254" y="255"/>
                  </a:cubicBezTo>
                  <a:cubicBezTo>
                    <a:pt x="254" y="318"/>
                    <a:pt x="254" y="318"/>
                    <a:pt x="254" y="318"/>
                  </a:cubicBezTo>
                  <a:cubicBezTo>
                    <a:pt x="254" y="333"/>
                    <a:pt x="247" y="347"/>
                    <a:pt x="226" y="347"/>
                  </a:cubicBezTo>
                  <a:cubicBezTo>
                    <a:pt x="212" y="347"/>
                    <a:pt x="198" y="333"/>
                    <a:pt x="198" y="318"/>
                  </a:cubicBezTo>
                  <a:cubicBezTo>
                    <a:pt x="198" y="255"/>
                    <a:pt x="198" y="255"/>
                    <a:pt x="198" y="255"/>
                  </a:cubicBezTo>
                  <a:cubicBezTo>
                    <a:pt x="134" y="255"/>
                    <a:pt x="134" y="255"/>
                    <a:pt x="134" y="255"/>
                  </a:cubicBezTo>
                  <a:cubicBezTo>
                    <a:pt x="120" y="255"/>
                    <a:pt x="106" y="241"/>
                    <a:pt x="106" y="226"/>
                  </a:cubicBezTo>
                  <a:cubicBezTo>
                    <a:pt x="106" y="205"/>
                    <a:pt x="120" y="198"/>
                    <a:pt x="134" y="198"/>
                  </a:cubicBezTo>
                  <a:cubicBezTo>
                    <a:pt x="198" y="198"/>
                    <a:pt x="198" y="198"/>
                    <a:pt x="198" y="198"/>
                  </a:cubicBezTo>
                  <a:cubicBezTo>
                    <a:pt x="198" y="127"/>
                    <a:pt x="198" y="127"/>
                    <a:pt x="198" y="127"/>
                  </a:cubicBezTo>
                  <a:cubicBezTo>
                    <a:pt x="198" y="113"/>
                    <a:pt x="212" y="99"/>
                    <a:pt x="226" y="99"/>
                  </a:cubicBezTo>
                  <a:cubicBezTo>
                    <a:pt x="247" y="99"/>
                    <a:pt x="254" y="113"/>
                    <a:pt x="254" y="127"/>
                  </a:cubicBezTo>
                  <a:cubicBezTo>
                    <a:pt x="254" y="198"/>
                    <a:pt x="254" y="198"/>
                    <a:pt x="254" y="198"/>
                  </a:cubicBezTo>
                  <a:cubicBezTo>
                    <a:pt x="325" y="198"/>
                    <a:pt x="325" y="198"/>
                    <a:pt x="325" y="198"/>
                  </a:cubicBezTo>
                  <a:cubicBezTo>
                    <a:pt x="339" y="198"/>
                    <a:pt x="353" y="205"/>
                    <a:pt x="353" y="226"/>
                  </a:cubicBezTo>
                  <a:cubicBezTo>
                    <a:pt x="353" y="241"/>
                    <a:pt x="339" y="255"/>
                    <a:pt x="325" y="255"/>
                  </a:cubicBezTo>
                  <a:close/>
                </a:path>
              </a:pathLst>
            </a:custGeom>
            <a:solidFill>
              <a:schemeClr val="bg1"/>
            </a:solidFill>
            <a:ln>
              <a:noFill/>
            </a:ln>
          </p:spPr>
          <p:txBody>
            <a:bodyPr wrap="none" lIns="34290" tIns="17145" rIns="34290" bIns="17145" anchor="ctr"/>
            <a:lstStyle/>
            <a:p>
              <a:endParaRPr lang="en-US">
                <a:cs typeface="+mn-ea"/>
                <a:sym typeface="+mn-lt"/>
              </a:endParaRPr>
            </a:p>
          </p:txBody>
        </p:sp>
      </p:grpSp>
      <p:grpSp>
        <p:nvGrpSpPr>
          <p:cNvPr id="15" name="组合 14"/>
          <p:cNvGrpSpPr/>
          <p:nvPr userDrawn="1"/>
        </p:nvGrpSpPr>
        <p:grpSpPr>
          <a:xfrm>
            <a:off x="9744405" y="654444"/>
            <a:ext cx="577111" cy="577112"/>
            <a:chOff x="5436096" y="1274820"/>
            <a:chExt cx="432833" cy="432834"/>
          </a:xfrm>
        </p:grpSpPr>
        <p:sp>
          <p:nvSpPr>
            <p:cNvPr id="16" name="椭圆 16"/>
            <p:cNvSpPr>
              <a:spLocks noChangeArrowheads="1"/>
            </p:cNvSpPr>
            <p:nvPr/>
          </p:nvSpPr>
          <p:spPr bwMode="auto">
            <a:xfrm>
              <a:off x="5436096" y="1274820"/>
              <a:ext cx="432833" cy="432834"/>
            </a:xfrm>
            <a:prstGeom prst="ellipse">
              <a:avLst/>
            </a:prstGeom>
            <a:solidFill>
              <a:schemeClr val="accent3"/>
            </a:solidFill>
            <a:ln>
              <a:noFill/>
            </a:ln>
            <a:extLst>
              <a:ext uri="{91240B29-F687-4F45-9708-019B960494DF}">
                <a14:hiddenLine xmlns:a14="http://schemas.microsoft.com/office/drawing/2010/main" w="9525">
                  <a:solidFill>
                    <a:srgbClr val="000000"/>
                  </a:solidFill>
                  <a:rou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a:solidFill>
                  <a:srgbClr val="FFFFFF"/>
                </a:solidFill>
                <a:latin typeface="+mn-lt"/>
                <a:ea typeface="+mn-ea"/>
                <a:cs typeface="+mn-ea"/>
                <a:sym typeface="+mn-lt"/>
              </a:endParaRPr>
            </a:p>
          </p:txBody>
        </p:sp>
        <p:sp>
          <p:nvSpPr>
            <p:cNvPr id="17" name="Freeform 16"/>
            <p:cNvSpPr>
              <a:spLocks noChangeArrowheads="1"/>
            </p:cNvSpPr>
            <p:nvPr/>
          </p:nvSpPr>
          <p:spPr bwMode="auto">
            <a:xfrm>
              <a:off x="5554420" y="1377705"/>
              <a:ext cx="196183" cy="227065"/>
            </a:xfrm>
            <a:custGeom>
              <a:avLst/>
              <a:gdLst>
                <a:gd name="T0" fmla="*/ 58106390 w 475"/>
                <a:gd name="T1" fmla="*/ 71207247 h 552"/>
                <a:gd name="T2" fmla="*/ 58106390 w 475"/>
                <a:gd name="T3" fmla="*/ 71207247 h 552"/>
                <a:gd name="T4" fmla="*/ 54327993 w 475"/>
                <a:gd name="T5" fmla="*/ 71207247 h 552"/>
                <a:gd name="T6" fmla="*/ 54327993 w 475"/>
                <a:gd name="T7" fmla="*/ 0 h 552"/>
                <a:gd name="T8" fmla="*/ 58106390 w 475"/>
                <a:gd name="T9" fmla="*/ 0 h 552"/>
                <a:gd name="T10" fmla="*/ 61754124 w 475"/>
                <a:gd name="T11" fmla="*/ 3618618 h 552"/>
                <a:gd name="T12" fmla="*/ 61754124 w 475"/>
                <a:gd name="T13" fmla="*/ 67588630 h 552"/>
                <a:gd name="T14" fmla="*/ 58106390 w 475"/>
                <a:gd name="T15" fmla="*/ 71207247 h 552"/>
                <a:gd name="T16" fmla="*/ 7426131 w 475"/>
                <a:gd name="T17" fmla="*/ 67588630 h 552"/>
                <a:gd name="T18" fmla="*/ 7426131 w 475"/>
                <a:gd name="T19" fmla="*/ 67588630 h 552"/>
                <a:gd name="T20" fmla="*/ 7426131 w 475"/>
                <a:gd name="T21" fmla="*/ 63970012 h 552"/>
                <a:gd name="T22" fmla="*/ 13809846 w 475"/>
                <a:gd name="T23" fmla="*/ 63970012 h 552"/>
                <a:gd name="T24" fmla="*/ 21235977 w 475"/>
                <a:gd name="T25" fmla="*/ 56603721 h 552"/>
                <a:gd name="T26" fmla="*/ 13809846 w 475"/>
                <a:gd name="T27" fmla="*/ 49237429 h 552"/>
                <a:gd name="T28" fmla="*/ 7426131 w 475"/>
                <a:gd name="T29" fmla="*/ 49237429 h 552"/>
                <a:gd name="T30" fmla="*/ 7426131 w 475"/>
                <a:gd name="T31" fmla="*/ 42905028 h 552"/>
                <a:gd name="T32" fmla="*/ 13809846 w 475"/>
                <a:gd name="T33" fmla="*/ 42905028 h 552"/>
                <a:gd name="T34" fmla="*/ 21235977 w 475"/>
                <a:gd name="T35" fmla="*/ 35539095 h 552"/>
                <a:gd name="T36" fmla="*/ 13809846 w 475"/>
                <a:gd name="T37" fmla="*/ 28301860 h 552"/>
                <a:gd name="T38" fmla="*/ 7426131 w 475"/>
                <a:gd name="T39" fmla="*/ 28301860 h 552"/>
                <a:gd name="T40" fmla="*/ 7426131 w 475"/>
                <a:gd name="T41" fmla="*/ 21840403 h 552"/>
                <a:gd name="T42" fmla="*/ 13809846 w 475"/>
                <a:gd name="T43" fmla="*/ 21840403 h 552"/>
                <a:gd name="T44" fmla="*/ 21235977 w 475"/>
                <a:gd name="T45" fmla="*/ 14603167 h 552"/>
                <a:gd name="T46" fmla="*/ 13809846 w 475"/>
                <a:gd name="T47" fmla="*/ 7236876 h 552"/>
                <a:gd name="T48" fmla="*/ 7426131 w 475"/>
                <a:gd name="T49" fmla="*/ 7236876 h 552"/>
                <a:gd name="T50" fmla="*/ 7426131 w 475"/>
                <a:gd name="T51" fmla="*/ 3618618 h 552"/>
                <a:gd name="T52" fmla="*/ 11074226 w 475"/>
                <a:gd name="T53" fmla="*/ 0 h 552"/>
                <a:gd name="T54" fmla="*/ 50680259 w 475"/>
                <a:gd name="T55" fmla="*/ 0 h 552"/>
                <a:gd name="T56" fmla="*/ 50680259 w 475"/>
                <a:gd name="T57" fmla="*/ 71207247 h 552"/>
                <a:gd name="T58" fmla="*/ 11074226 w 475"/>
                <a:gd name="T59" fmla="*/ 71207247 h 552"/>
                <a:gd name="T60" fmla="*/ 7426131 w 475"/>
                <a:gd name="T61" fmla="*/ 67588630 h 552"/>
                <a:gd name="T62" fmla="*/ 17588243 w 475"/>
                <a:gd name="T63" fmla="*/ 14603167 h 552"/>
                <a:gd name="T64" fmla="*/ 17588243 w 475"/>
                <a:gd name="T65" fmla="*/ 14603167 h 552"/>
                <a:gd name="T66" fmla="*/ 13809846 w 475"/>
                <a:gd name="T67" fmla="*/ 18221785 h 552"/>
                <a:gd name="T68" fmla="*/ 3778036 w 475"/>
                <a:gd name="T69" fmla="*/ 18221785 h 552"/>
                <a:gd name="T70" fmla="*/ 0 w 475"/>
                <a:gd name="T71" fmla="*/ 14603167 h 552"/>
                <a:gd name="T72" fmla="*/ 3778036 w 475"/>
                <a:gd name="T73" fmla="*/ 10984909 h 552"/>
                <a:gd name="T74" fmla="*/ 13809846 w 475"/>
                <a:gd name="T75" fmla="*/ 10984909 h 552"/>
                <a:gd name="T76" fmla="*/ 17588243 w 475"/>
                <a:gd name="T77" fmla="*/ 14603167 h 552"/>
                <a:gd name="T78" fmla="*/ 3778036 w 475"/>
                <a:gd name="T79" fmla="*/ 31920478 h 552"/>
                <a:gd name="T80" fmla="*/ 3778036 w 475"/>
                <a:gd name="T81" fmla="*/ 31920478 h 552"/>
                <a:gd name="T82" fmla="*/ 13809846 w 475"/>
                <a:gd name="T83" fmla="*/ 31920478 h 552"/>
                <a:gd name="T84" fmla="*/ 17588243 w 475"/>
                <a:gd name="T85" fmla="*/ 35539095 h 552"/>
                <a:gd name="T86" fmla="*/ 13809846 w 475"/>
                <a:gd name="T87" fmla="*/ 39286770 h 552"/>
                <a:gd name="T88" fmla="*/ 3778036 w 475"/>
                <a:gd name="T89" fmla="*/ 39286770 h 552"/>
                <a:gd name="T90" fmla="*/ 0 w 475"/>
                <a:gd name="T91" fmla="*/ 35539095 h 552"/>
                <a:gd name="T92" fmla="*/ 3778036 w 475"/>
                <a:gd name="T93" fmla="*/ 31920478 h 552"/>
                <a:gd name="T94" fmla="*/ 3778036 w 475"/>
                <a:gd name="T95" fmla="*/ 52985462 h 552"/>
                <a:gd name="T96" fmla="*/ 3778036 w 475"/>
                <a:gd name="T97" fmla="*/ 52985462 h 552"/>
                <a:gd name="T98" fmla="*/ 13809846 w 475"/>
                <a:gd name="T99" fmla="*/ 52985462 h 552"/>
                <a:gd name="T100" fmla="*/ 17588243 w 475"/>
                <a:gd name="T101" fmla="*/ 56603721 h 552"/>
                <a:gd name="T102" fmla="*/ 13809846 w 475"/>
                <a:gd name="T103" fmla="*/ 60222338 h 552"/>
                <a:gd name="T104" fmla="*/ 3778036 w 475"/>
                <a:gd name="T105" fmla="*/ 60222338 h 552"/>
                <a:gd name="T106" fmla="*/ 0 w 475"/>
                <a:gd name="T107" fmla="*/ 56603721 h 552"/>
                <a:gd name="T108" fmla="*/ 3778036 w 475"/>
                <a:gd name="T109" fmla="*/ 52985462 h 552"/>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475" h="552">
                  <a:moveTo>
                    <a:pt x="446" y="551"/>
                  </a:moveTo>
                  <a:lnTo>
                    <a:pt x="446" y="551"/>
                  </a:lnTo>
                  <a:cubicBezTo>
                    <a:pt x="417" y="551"/>
                    <a:pt x="417" y="551"/>
                    <a:pt x="417" y="551"/>
                  </a:cubicBezTo>
                  <a:cubicBezTo>
                    <a:pt x="417" y="0"/>
                    <a:pt x="417" y="0"/>
                    <a:pt x="417" y="0"/>
                  </a:cubicBezTo>
                  <a:cubicBezTo>
                    <a:pt x="446" y="0"/>
                    <a:pt x="446" y="0"/>
                    <a:pt x="446" y="0"/>
                  </a:cubicBezTo>
                  <a:cubicBezTo>
                    <a:pt x="460" y="0"/>
                    <a:pt x="474" y="14"/>
                    <a:pt x="474" y="28"/>
                  </a:cubicBezTo>
                  <a:cubicBezTo>
                    <a:pt x="474" y="523"/>
                    <a:pt x="474" y="523"/>
                    <a:pt x="474" y="523"/>
                  </a:cubicBezTo>
                  <a:cubicBezTo>
                    <a:pt x="474" y="537"/>
                    <a:pt x="460" y="551"/>
                    <a:pt x="446" y="551"/>
                  </a:cubicBezTo>
                  <a:close/>
                  <a:moveTo>
                    <a:pt x="57" y="523"/>
                  </a:moveTo>
                  <a:lnTo>
                    <a:pt x="57" y="523"/>
                  </a:lnTo>
                  <a:cubicBezTo>
                    <a:pt x="57" y="495"/>
                    <a:pt x="57" y="495"/>
                    <a:pt x="57" y="495"/>
                  </a:cubicBezTo>
                  <a:cubicBezTo>
                    <a:pt x="106" y="495"/>
                    <a:pt x="106" y="495"/>
                    <a:pt x="106" y="495"/>
                  </a:cubicBezTo>
                  <a:cubicBezTo>
                    <a:pt x="135" y="495"/>
                    <a:pt x="163" y="466"/>
                    <a:pt x="163" y="438"/>
                  </a:cubicBezTo>
                  <a:cubicBezTo>
                    <a:pt x="163" y="403"/>
                    <a:pt x="135" y="381"/>
                    <a:pt x="106" y="381"/>
                  </a:cubicBezTo>
                  <a:cubicBezTo>
                    <a:pt x="57" y="381"/>
                    <a:pt x="57" y="381"/>
                    <a:pt x="57" y="381"/>
                  </a:cubicBezTo>
                  <a:cubicBezTo>
                    <a:pt x="57" y="332"/>
                    <a:pt x="57" y="332"/>
                    <a:pt x="57" y="332"/>
                  </a:cubicBezTo>
                  <a:cubicBezTo>
                    <a:pt x="106" y="332"/>
                    <a:pt x="106" y="332"/>
                    <a:pt x="106" y="332"/>
                  </a:cubicBezTo>
                  <a:cubicBezTo>
                    <a:pt x="135" y="332"/>
                    <a:pt x="163" y="304"/>
                    <a:pt x="163" y="275"/>
                  </a:cubicBezTo>
                  <a:cubicBezTo>
                    <a:pt x="163" y="247"/>
                    <a:pt x="135" y="219"/>
                    <a:pt x="106" y="219"/>
                  </a:cubicBezTo>
                  <a:cubicBezTo>
                    <a:pt x="57" y="219"/>
                    <a:pt x="57" y="219"/>
                    <a:pt x="57" y="219"/>
                  </a:cubicBezTo>
                  <a:cubicBezTo>
                    <a:pt x="57" y="169"/>
                    <a:pt x="57" y="169"/>
                    <a:pt x="57" y="169"/>
                  </a:cubicBezTo>
                  <a:cubicBezTo>
                    <a:pt x="106" y="169"/>
                    <a:pt x="106" y="169"/>
                    <a:pt x="106" y="169"/>
                  </a:cubicBezTo>
                  <a:cubicBezTo>
                    <a:pt x="135" y="169"/>
                    <a:pt x="163" y="148"/>
                    <a:pt x="163" y="113"/>
                  </a:cubicBezTo>
                  <a:cubicBezTo>
                    <a:pt x="163" y="85"/>
                    <a:pt x="135" y="56"/>
                    <a:pt x="106" y="56"/>
                  </a:cubicBezTo>
                  <a:cubicBezTo>
                    <a:pt x="57" y="56"/>
                    <a:pt x="57" y="56"/>
                    <a:pt x="57" y="56"/>
                  </a:cubicBezTo>
                  <a:cubicBezTo>
                    <a:pt x="57" y="28"/>
                    <a:pt x="57" y="28"/>
                    <a:pt x="57" y="28"/>
                  </a:cubicBezTo>
                  <a:cubicBezTo>
                    <a:pt x="57" y="14"/>
                    <a:pt x="71" y="0"/>
                    <a:pt x="85" y="0"/>
                  </a:cubicBezTo>
                  <a:cubicBezTo>
                    <a:pt x="389" y="0"/>
                    <a:pt x="389" y="0"/>
                    <a:pt x="389" y="0"/>
                  </a:cubicBezTo>
                  <a:cubicBezTo>
                    <a:pt x="389" y="551"/>
                    <a:pt x="389" y="551"/>
                    <a:pt x="389" y="551"/>
                  </a:cubicBezTo>
                  <a:cubicBezTo>
                    <a:pt x="85" y="551"/>
                    <a:pt x="85" y="551"/>
                    <a:pt x="85" y="551"/>
                  </a:cubicBezTo>
                  <a:cubicBezTo>
                    <a:pt x="71" y="551"/>
                    <a:pt x="57" y="537"/>
                    <a:pt x="57" y="523"/>
                  </a:cubicBezTo>
                  <a:close/>
                  <a:moveTo>
                    <a:pt x="135" y="113"/>
                  </a:moveTo>
                  <a:lnTo>
                    <a:pt x="135" y="113"/>
                  </a:lnTo>
                  <a:cubicBezTo>
                    <a:pt x="135" y="134"/>
                    <a:pt x="120" y="141"/>
                    <a:pt x="106" y="141"/>
                  </a:cubicBezTo>
                  <a:cubicBezTo>
                    <a:pt x="29" y="141"/>
                    <a:pt x="29" y="141"/>
                    <a:pt x="29" y="141"/>
                  </a:cubicBezTo>
                  <a:cubicBezTo>
                    <a:pt x="15" y="141"/>
                    <a:pt x="0" y="134"/>
                    <a:pt x="0" y="113"/>
                  </a:cubicBezTo>
                  <a:cubicBezTo>
                    <a:pt x="0" y="99"/>
                    <a:pt x="15" y="85"/>
                    <a:pt x="29" y="85"/>
                  </a:cubicBezTo>
                  <a:cubicBezTo>
                    <a:pt x="106" y="85"/>
                    <a:pt x="106" y="85"/>
                    <a:pt x="106" y="85"/>
                  </a:cubicBezTo>
                  <a:cubicBezTo>
                    <a:pt x="120" y="85"/>
                    <a:pt x="135" y="99"/>
                    <a:pt x="135" y="113"/>
                  </a:cubicBezTo>
                  <a:close/>
                  <a:moveTo>
                    <a:pt x="29" y="247"/>
                  </a:moveTo>
                  <a:lnTo>
                    <a:pt x="29" y="247"/>
                  </a:lnTo>
                  <a:cubicBezTo>
                    <a:pt x="106" y="247"/>
                    <a:pt x="106" y="247"/>
                    <a:pt x="106" y="247"/>
                  </a:cubicBezTo>
                  <a:cubicBezTo>
                    <a:pt x="120" y="247"/>
                    <a:pt x="135" y="261"/>
                    <a:pt x="135" y="275"/>
                  </a:cubicBezTo>
                  <a:cubicBezTo>
                    <a:pt x="135" y="290"/>
                    <a:pt x="120" y="304"/>
                    <a:pt x="106" y="304"/>
                  </a:cubicBezTo>
                  <a:cubicBezTo>
                    <a:pt x="29" y="304"/>
                    <a:pt x="29" y="304"/>
                    <a:pt x="29" y="304"/>
                  </a:cubicBezTo>
                  <a:cubicBezTo>
                    <a:pt x="15" y="304"/>
                    <a:pt x="0" y="290"/>
                    <a:pt x="0" y="275"/>
                  </a:cubicBezTo>
                  <a:cubicBezTo>
                    <a:pt x="0" y="261"/>
                    <a:pt x="15" y="247"/>
                    <a:pt x="29" y="247"/>
                  </a:cubicBezTo>
                  <a:close/>
                  <a:moveTo>
                    <a:pt x="29" y="410"/>
                  </a:moveTo>
                  <a:lnTo>
                    <a:pt x="29" y="410"/>
                  </a:lnTo>
                  <a:cubicBezTo>
                    <a:pt x="106" y="410"/>
                    <a:pt x="106" y="410"/>
                    <a:pt x="106" y="410"/>
                  </a:cubicBezTo>
                  <a:cubicBezTo>
                    <a:pt x="120" y="410"/>
                    <a:pt x="135" y="417"/>
                    <a:pt x="135" y="438"/>
                  </a:cubicBezTo>
                  <a:cubicBezTo>
                    <a:pt x="135" y="452"/>
                    <a:pt x="120" y="466"/>
                    <a:pt x="106" y="466"/>
                  </a:cubicBezTo>
                  <a:cubicBezTo>
                    <a:pt x="29" y="466"/>
                    <a:pt x="29" y="466"/>
                    <a:pt x="29" y="466"/>
                  </a:cubicBezTo>
                  <a:cubicBezTo>
                    <a:pt x="15" y="466"/>
                    <a:pt x="0" y="452"/>
                    <a:pt x="0" y="438"/>
                  </a:cubicBezTo>
                  <a:cubicBezTo>
                    <a:pt x="0" y="417"/>
                    <a:pt x="15" y="410"/>
                    <a:pt x="29" y="410"/>
                  </a:cubicBezTo>
                  <a:close/>
                </a:path>
              </a:pathLst>
            </a:custGeom>
            <a:solidFill>
              <a:schemeClr val="bg1"/>
            </a:solidFill>
            <a:ln>
              <a:noFill/>
            </a:ln>
          </p:spPr>
          <p:txBody>
            <a:bodyPr wrap="none" lIns="34290" tIns="17145" rIns="34290" bIns="17145" anchor="ctr"/>
            <a:lstStyle/>
            <a:p>
              <a:endParaRPr lang="en-US">
                <a:cs typeface="+mn-ea"/>
                <a:sym typeface="+mn-lt"/>
              </a:endParaRPr>
            </a:p>
          </p:txBody>
        </p:sp>
      </p:grpSp>
      <p:grpSp>
        <p:nvGrpSpPr>
          <p:cNvPr id="18" name="组合 17"/>
          <p:cNvGrpSpPr/>
          <p:nvPr userDrawn="1"/>
        </p:nvGrpSpPr>
        <p:grpSpPr>
          <a:xfrm>
            <a:off x="7152118" y="654444"/>
            <a:ext cx="577111" cy="577112"/>
            <a:chOff x="3491880" y="1274820"/>
            <a:chExt cx="432833" cy="432834"/>
          </a:xfrm>
        </p:grpSpPr>
        <p:sp>
          <p:nvSpPr>
            <p:cNvPr id="19" name="椭圆 16"/>
            <p:cNvSpPr>
              <a:spLocks noChangeArrowheads="1"/>
            </p:cNvSpPr>
            <p:nvPr/>
          </p:nvSpPr>
          <p:spPr bwMode="auto">
            <a:xfrm>
              <a:off x="3491880" y="1274820"/>
              <a:ext cx="432833" cy="432834"/>
            </a:xfrm>
            <a:prstGeom prst="ellipse">
              <a:avLst/>
            </a:prstGeom>
            <a:solidFill>
              <a:srgbClr val="1369B2"/>
            </a:solidFill>
            <a:ln>
              <a:noFill/>
            </a:ln>
            <a:extLst>
              <a:ext uri="{91240B29-F687-4F45-9708-019B960494DF}">
                <a14:hiddenLine xmlns:a14="http://schemas.microsoft.com/office/drawing/2010/main" w="9525">
                  <a:solidFill>
                    <a:srgbClr val="000000"/>
                  </a:solidFill>
                  <a:rou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a:solidFill>
                  <a:srgbClr val="FFFFFF"/>
                </a:solidFill>
                <a:latin typeface="+mn-lt"/>
                <a:ea typeface="+mn-ea"/>
                <a:cs typeface="+mn-ea"/>
                <a:sym typeface="+mn-lt"/>
              </a:endParaRPr>
            </a:p>
          </p:txBody>
        </p:sp>
        <p:sp>
          <p:nvSpPr>
            <p:cNvPr id="20" name="Freeform 75"/>
            <p:cNvSpPr>
              <a:spLocks noChangeArrowheads="1"/>
            </p:cNvSpPr>
            <p:nvPr/>
          </p:nvSpPr>
          <p:spPr bwMode="auto">
            <a:xfrm>
              <a:off x="3583864" y="1385879"/>
              <a:ext cx="248863" cy="210716"/>
            </a:xfrm>
            <a:custGeom>
              <a:avLst/>
              <a:gdLst>
                <a:gd name="T0" fmla="*/ 74657633 w 602"/>
                <a:gd name="T1" fmla="*/ 66362244 h 510"/>
                <a:gd name="T2" fmla="*/ 74657633 w 602"/>
                <a:gd name="T3" fmla="*/ 66362244 h 510"/>
                <a:gd name="T4" fmla="*/ 3654665 w 602"/>
                <a:gd name="T5" fmla="*/ 66362244 h 510"/>
                <a:gd name="T6" fmla="*/ 0 w 602"/>
                <a:gd name="T7" fmla="*/ 62711741 h 510"/>
                <a:gd name="T8" fmla="*/ 0 w 602"/>
                <a:gd name="T9" fmla="*/ 3650503 h 510"/>
                <a:gd name="T10" fmla="*/ 3654665 w 602"/>
                <a:gd name="T11" fmla="*/ 0 h 510"/>
                <a:gd name="T12" fmla="*/ 7308970 w 602"/>
                <a:gd name="T13" fmla="*/ 3650503 h 510"/>
                <a:gd name="T14" fmla="*/ 7308970 w 602"/>
                <a:gd name="T15" fmla="*/ 50717076 h 510"/>
                <a:gd name="T16" fmla="*/ 7308970 w 602"/>
                <a:gd name="T17" fmla="*/ 50717076 h 510"/>
                <a:gd name="T18" fmla="*/ 7308970 w 602"/>
                <a:gd name="T19" fmla="*/ 58930528 h 510"/>
                <a:gd name="T20" fmla="*/ 74657633 w 602"/>
                <a:gd name="T21" fmla="*/ 58930528 h 510"/>
                <a:gd name="T22" fmla="*/ 78442719 w 602"/>
                <a:gd name="T23" fmla="*/ 62711741 h 510"/>
                <a:gd name="T24" fmla="*/ 74657633 w 602"/>
                <a:gd name="T25" fmla="*/ 66362244 h 510"/>
                <a:gd name="T26" fmla="*/ 66434636 w 602"/>
                <a:gd name="T27" fmla="*/ 55280025 h 510"/>
                <a:gd name="T28" fmla="*/ 66434636 w 602"/>
                <a:gd name="T29" fmla="*/ 55280025 h 510"/>
                <a:gd name="T30" fmla="*/ 58995246 w 602"/>
                <a:gd name="T31" fmla="*/ 55280025 h 510"/>
                <a:gd name="T32" fmla="*/ 55340580 w 602"/>
                <a:gd name="T33" fmla="*/ 51629522 h 510"/>
                <a:gd name="T34" fmla="*/ 55340580 w 602"/>
                <a:gd name="T35" fmla="*/ 25814941 h 510"/>
                <a:gd name="T36" fmla="*/ 58995246 w 602"/>
                <a:gd name="T37" fmla="*/ 22164077 h 510"/>
                <a:gd name="T38" fmla="*/ 66434636 w 602"/>
                <a:gd name="T39" fmla="*/ 22164077 h 510"/>
                <a:gd name="T40" fmla="*/ 70089301 w 602"/>
                <a:gd name="T41" fmla="*/ 25814941 h 510"/>
                <a:gd name="T42" fmla="*/ 70089301 w 602"/>
                <a:gd name="T43" fmla="*/ 51629522 h 510"/>
                <a:gd name="T44" fmla="*/ 66434636 w 602"/>
                <a:gd name="T45" fmla="*/ 55280025 h 510"/>
                <a:gd name="T46" fmla="*/ 45159830 w 602"/>
                <a:gd name="T47" fmla="*/ 55280025 h 510"/>
                <a:gd name="T48" fmla="*/ 45159830 w 602"/>
                <a:gd name="T49" fmla="*/ 55280025 h 510"/>
                <a:gd name="T50" fmla="*/ 37850860 w 602"/>
                <a:gd name="T51" fmla="*/ 55280025 h 510"/>
                <a:gd name="T52" fmla="*/ 34065774 w 602"/>
                <a:gd name="T53" fmla="*/ 51629522 h 510"/>
                <a:gd name="T54" fmla="*/ 34065774 w 602"/>
                <a:gd name="T55" fmla="*/ 11082219 h 510"/>
                <a:gd name="T56" fmla="*/ 37850860 w 602"/>
                <a:gd name="T57" fmla="*/ 7431355 h 510"/>
                <a:gd name="T58" fmla="*/ 45159830 w 602"/>
                <a:gd name="T59" fmla="*/ 7431355 h 510"/>
                <a:gd name="T60" fmla="*/ 48814495 w 602"/>
                <a:gd name="T61" fmla="*/ 11082219 h 510"/>
                <a:gd name="T62" fmla="*/ 48814495 w 602"/>
                <a:gd name="T63" fmla="*/ 51629522 h 510"/>
                <a:gd name="T64" fmla="*/ 45159830 w 602"/>
                <a:gd name="T65" fmla="*/ 55280025 h 510"/>
                <a:gd name="T66" fmla="*/ 24929472 w 602"/>
                <a:gd name="T67" fmla="*/ 55280025 h 510"/>
                <a:gd name="T68" fmla="*/ 24929472 w 602"/>
                <a:gd name="T69" fmla="*/ 55280025 h 510"/>
                <a:gd name="T70" fmla="*/ 17489720 w 602"/>
                <a:gd name="T71" fmla="*/ 55280025 h 510"/>
                <a:gd name="T72" fmla="*/ 13835055 w 602"/>
                <a:gd name="T73" fmla="*/ 51629522 h 510"/>
                <a:gd name="T74" fmla="*/ 13835055 w 602"/>
                <a:gd name="T75" fmla="*/ 44198166 h 510"/>
                <a:gd name="T76" fmla="*/ 17489720 w 602"/>
                <a:gd name="T77" fmla="*/ 40547302 h 510"/>
                <a:gd name="T78" fmla="*/ 24929472 w 602"/>
                <a:gd name="T79" fmla="*/ 40547302 h 510"/>
                <a:gd name="T80" fmla="*/ 28583776 w 602"/>
                <a:gd name="T81" fmla="*/ 44198166 h 510"/>
                <a:gd name="T82" fmla="*/ 28583776 w 602"/>
                <a:gd name="T83" fmla="*/ 51629522 h 510"/>
                <a:gd name="T84" fmla="*/ 24929472 w 602"/>
                <a:gd name="T85" fmla="*/ 55280025 h 510"/>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602" h="510">
                  <a:moveTo>
                    <a:pt x="572" y="509"/>
                  </a:moveTo>
                  <a:lnTo>
                    <a:pt x="572" y="509"/>
                  </a:lnTo>
                  <a:cubicBezTo>
                    <a:pt x="28" y="509"/>
                    <a:pt x="28" y="509"/>
                    <a:pt x="28" y="509"/>
                  </a:cubicBezTo>
                  <a:cubicBezTo>
                    <a:pt x="14" y="509"/>
                    <a:pt x="0" y="502"/>
                    <a:pt x="0" y="481"/>
                  </a:cubicBezTo>
                  <a:cubicBezTo>
                    <a:pt x="0" y="28"/>
                    <a:pt x="0" y="28"/>
                    <a:pt x="0" y="28"/>
                  </a:cubicBezTo>
                  <a:cubicBezTo>
                    <a:pt x="0" y="14"/>
                    <a:pt x="14" y="0"/>
                    <a:pt x="28" y="0"/>
                  </a:cubicBezTo>
                  <a:cubicBezTo>
                    <a:pt x="42" y="0"/>
                    <a:pt x="56" y="14"/>
                    <a:pt x="56" y="28"/>
                  </a:cubicBezTo>
                  <a:cubicBezTo>
                    <a:pt x="56" y="389"/>
                    <a:pt x="56" y="389"/>
                    <a:pt x="56" y="389"/>
                  </a:cubicBezTo>
                  <a:cubicBezTo>
                    <a:pt x="56" y="452"/>
                    <a:pt x="56" y="452"/>
                    <a:pt x="56" y="452"/>
                  </a:cubicBezTo>
                  <a:cubicBezTo>
                    <a:pt x="572" y="452"/>
                    <a:pt x="572" y="452"/>
                    <a:pt x="572" y="452"/>
                  </a:cubicBezTo>
                  <a:cubicBezTo>
                    <a:pt x="594" y="452"/>
                    <a:pt x="601" y="467"/>
                    <a:pt x="601" y="481"/>
                  </a:cubicBezTo>
                  <a:cubicBezTo>
                    <a:pt x="601" y="502"/>
                    <a:pt x="594" y="509"/>
                    <a:pt x="572" y="509"/>
                  </a:cubicBezTo>
                  <a:close/>
                  <a:moveTo>
                    <a:pt x="509" y="424"/>
                  </a:moveTo>
                  <a:lnTo>
                    <a:pt x="509" y="424"/>
                  </a:lnTo>
                  <a:cubicBezTo>
                    <a:pt x="452" y="424"/>
                    <a:pt x="452" y="424"/>
                    <a:pt x="452" y="424"/>
                  </a:cubicBezTo>
                  <a:cubicBezTo>
                    <a:pt x="438" y="424"/>
                    <a:pt x="424" y="417"/>
                    <a:pt x="424" y="396"/>
                  </a:cubicBezTo>
                  <a:cubicBezTo>
                    <a:pt x="424" y="198"/>
                    <a:pt x="424" y="198"/>
                    <a:pt x="424" y="198"/>
                  </a:cubicBezTo>
                  <a:cubicBezTo>
                    <a:pt x="424" y="184"/>
                    <a:pt x="438" y="170"/>
                    <a:pt x="452" y="170"/>
                  </a:cubicBezTo>
                  <a:cubicBezTo>
                    <a:pt x="509" y="170"/>
                    <a:pt x="509" y="170"/>
                    <a:pt x="509" y="170"/>
                  </a:cubicBezTo>
                  <a:cubicBezTo>
                    <a:pt x="523" y="170"/>
                    <a:pt x="537" y="184"/>
                    <a:pt x="537" y="198"/>
                  </a:cubicBezTo>
                  <a:cubicBezTo>
                    <a:pt x="537" y="396"/>
                    <a:pt x="537" y="396"/>
                    <a:pt x="537" y="396"/>
                  </a:cubicBezTo>
                  <a:cubicBezTo>
                    <a:pt x="537" y="417"/>
                    <a:pt x="523" y="424"/>
                    <a:pt x="509" y="424"/>
                  </a:cubicBezTo>
                  <a:close/>
                  <a:moveTo>
                    <a:pt x="346" y="424"/>
                  </a:moveTo>
                  <a:lnTo>
                    <a:pt x="346" y="424"/>
                  </a:lnTo>
                  <a:cubicBezTo>
                    <a:pt x="290" y="424"/>
                    <a:pt x="290" y="424"/>
                    <a:pt x="290" y="424"/>
                  </a:cubicBezTo>
                  <a:cubicBezTo>
                    <a:pt x="276" y="424"/>
                    <a:pt x="261" y="417"/>
                    <a:pt x="261" y="396"/>
                  </a:cubicBezTo>
                  <a:cubicBezTo>
                    <a:pt x="261" y="85"/>
                    <a:pt x="261" y="85"/>
                    <a:pt x="261" y="85"/>
                  </a:cubicBezTo>
                  <a:cubicBezTo>
                    <a:pt x="261" y="71"/>
                    <a:pt x="276" y="57"/>
                    <a:pt x="290" y="57"/>
                  </a:cubicBezTo>
                  <a:cubicBezTo>
                    <a:pt x="346" y="57"/>
                    <a:pt x="346" y="57"/>
                    <a:pt x="346" y="57"/>
                  </a:cubicBezTo>
                  <a:cubicBezTo>
                    <a:pt x="367" y="57"/>
                    <a:pt x="374" y="71"/>
                    <a:pt x="374" y="85"/>
                  </a:cubicBezTo>
                  <a:cubicBezTo>
                    <a:pt x="374" y="396"/>
                    <a:pt x="374" y="396"/>
                    <a:pt x="374" y="396"/>
                  </a:cubicBezTo>
                  <a:cubicBezTo>
                    <a:pt x="374" y="417"/>
                    <a:pt x="367" y="424"/>
                    <a:pt x="346" y="424"/>
                  </a:cubicBezTo>
                  <a:close/>
                  <a:moveTo>
                    <a:pt x="191" y="424"/>
                  </a:moveTo>
                  <a:lnTo>
                    <a:pt x="191" y="424"/>
                  </a:lnTo>
                  <a:cubicBezTo>
                    <a:pt x="134" y="424"/>
                    <a:pt x="134" y="424"/>
                    <a:pt x="134" y="424"/>
                  </a:cubicBezTo>
                  <a:cubicBezTo>
                    <a:pt x="113" y="424"/>
                    <a:pt x="106" y="417"/>
                    <a:pt x="106" y="396"/>
                  </a:cubicBezTo>
                  <a:cubicBezTo>
                    <a:pt x="106" y="339"/>
                    <a:pt x="106" y="339"/>
                    <a:pt x="106" y="339"/>
                  </a:cubicBezTo>
                  <a:cubicBezTo>
                    <a:pt x="106" y="325"/>
                    <a:pt x="113" y="311"/>
                    <a:pt x="134" y="311"/>
                  </a:cubicBezTo>
                  <a:cubicBezTo>
                    <a:pt x="191" y="311"/>
                    <a:pt x="191" y="311"/>
                    <a:pt x="191" y="311"/>
                  </a:cubicBezTo>
                  <a:cubicBezTo>
                    <a:pt x="205" y="311"/>
                    <a:pt x="219" y="325"/>
                    <a:pt x="219" y="339"/>
                  </a:cubicBezTo>
                  <a:cubicBezTo>
                    <a:pt x="219" y="396"/>
                    <a:pt x="219" y="396"/>
                    <a:pt x="219" y="396"/>
                  </a:cubicBezTo>
                  <a:cubicBezTo>
                    <a:pt x="219" y="417"/>
                    <a:pt x="205" y="424"/>
                    <a:pt x="191" y="424"/>
                  </a:cubicBezTo>
                  <a:close/>
                </a:path>
              </a:pathLst>
            </a:custGeom>
            <a:solidFill>
              <a:schemeClr val="bg1"/>
            </a:solidFill>
            <a:ln>
              <a:noFill/>
            </a:ln>
          </p:spPr>
          <p:txBody>
            <a:bodyPr wrap="none" lIns="34290" tIns="17145" rIns="34290" bIns="17145" anchor="ctr"/>
            <a:lstStyle/>
            <a:p>
              <a:endParaRPr lang="en-US">
                <a:cs typeface="+mn-ea"/>
                <a:sym typeface="+mn-lt"/>
              </a:endParaRPr>
            </a:p>
          </p:txBody>
        </p:sp>
      </p:grpSp>
      <p:grpSp>
        <p:nvGrpSpPr>
          <p:cNvPr id="21" name="组合 20"/>
          <p:cNvGrpSpPr/>
          <p:nvPr userDrawn="1"/>
        </p:nvGrpSpPr>
        <p:grpSpPr>
          <a:xfrm>
            <a:off x="8016214" y="654444"/>
            <a:ext cx="577111" cy="577112"/>
            <a:chOff x="4139952" y="1274820"/>
            <a:chExt cx="432833" cy="432834"/>
          </a:xfrm>
        </p:grpSpPr>
        <p:sp>
          <p:nvSpPr>
            <p:cNvPr id="22" name="椭圆 16"/>
            <p:cNvSpPr>
              <a:spLocks noChangeArrowheads="1"/>
            </p:cNvSpPr>
            <p:nvPr/>
          </p:nvSpPr>
          <p:spPr bwMode="auto">
            <a:xfrm>
              <a:off x="4139952" y="1274820"/>
              <a:ext cx="432833" cy="432834"/>
            </a:xfrm>
            <a:prstGeom prst="ellipse">
              <a:avLst/>
            </a:prstGeom>
            <a:solidFill>
              <a:srgbClr val="3992DB"/>
            </a:solidFill>
            <a:ln>
              <a:noFill/>
            </a:ln>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a:solidFill>
                  <a:srgbClr val="FFFFFF"/>
                </a:solidFill>
                <a:latin typeface="+mn-lt"/>
                <a:ea typeface="+mn-ea"/>
                <a:cs typeface="+mn-ea"/>
                <a:sym typeface="+mn-lt"/>
              </a:endParaRPr>
            </a:p>
          </p:txBody>
        </p:sp>
        <p:sp>
          <p:nvSpPr>
            <p:cNvPr id="23" name="Freeform 84"/>
            <p:cNvSpPr>
              <a:spLocks noChangeArrowheads="1"/>
            </p:cNvSpPr>
            <p:nvPr/>
          </p:nvSpPr>
          <p:spPr bwMode="auto">
            <a:xfrm>
              <a:off x="4241546" y="1366806"/>
              <a:ext cx="248863" cy="248863"/>
            </a:xfrm>
            <a:custGeom>
              <a:avLst/>
              <a:gdLst>
                <a:gd name="T0" fmla="*/ 43332858 w 602"/>
                <a:gd name="T1" fmla="*/ 34979440 h 602"/>
                <a:gd name="T2" fmla="*/ 43332858 w 602"/>
                <a:gd name="T3" fmla="*/ 34979440 h 602"/>
                <a:gd name="T4" fmla="*/ 43332858 w 602"/>
                <a:gd name="T5" fmla="*/ 0 h 602"/>
                <a:gd name="T6" fmla="*/ 78442719 w 602"/>
                <a:gd name="T7" fmla="*/ 34979440 h 602"/>
                <a:gd name="T8" fmla="*/ 43332858 w 602"/>
                <a:gd name="T9" fmla="*/ 34979440 h 602"/>
                <a:gd name="T10" fmla="*/ 36023527 w 602"/>
                <a:gd name="T11" fmla="*/ 78442719 h 602"/>
                <a:gd name="T12" fmla="*/ 36023527 w 602"/>
                <a:gd name="T13" fmla="*/ 78442719 h 602"/>
                <a:gd name="T14" fmla="*/ 0 w 602"/>
                <a:gd name="T15" fmla="*/ 42419192 h 602"/>
                <a:gd name="T16" fmla="*/ 36023527 w 602"/>
                <a:gd name="T17" fmla="*/ 7308970 h 602"/>
                <a:gd name="T18" fmla="*/ 36023527 w 602"/>
                <a:gd name="T19" fmla="*/ 42419192 h 602"/>
                <a:gd name="T20" fmla="*/ 71002968 w 602"/>
                <a:gd name="T21" fmla="*/ 42419192 h 602"/>
                <a:gd name="T22" fmla="*/ 36023527 w 602"/>
                <a:gd name="T23" fmla="*/ 78442719 h 60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602" h="602">
                  <a:moveTo>
                    <a:pt x="332" y="268"/>
                  </a:moveTo>
                  <a:lnTo>
                    <a:pt x="332" y="268"/>
                  </a:lnTo>
                  <a:cubicBezTo>
                    <a:pt x="332" y="0"/>
                    <a:pt x="332" y="0"/>
                    <a:pt x="332" y="0"/>
                  </a:cubicBezTo>
                  <a:cubicBezTo>
                    <a:pt x="481" y="0"/>
                    <a:pt x="601" y="120"/>
                    <a:pt x="601" y="268"/>
                  </a:cubicBezTo>
                  <a:lnTo>
                    <a:pt x="332" y="268"/>
                  </a:lnTo>
                  <a:close/>
                  <a:moveTo>
                    <a:pt x="276" y="601"/>
                  </a:moveTo>
                  <a:lnTo>
                    <a:pt x="276" y="601"/>
                  </a:lnTo>
                  <a:cubicBezTo>
                    <a:pt x="120" y="601"/>
                    <a:pt x="0" y="480"/>
                    <a:pt x="0" y="325"/>
                  </a:cubicBezTo>
                  <a:cubicBezTo>
                    <a:pt x="0" y="176"/>
                    <a:pt x="120" y="56"/>
                    <a:pt x="276" y="56"/>
                  </a:cubicBezTo>
                  <a:cubicBezTo>
                    <a:pt x="276" y="325"/>
                    <a:pt x="276" y="325"/>
                    <a:pt x="276" y="325"/>
                  </a:cubicBezTo>
                  <a:cubicBezTo>
                    <a:pt x="544" y="325"/>
                    <a:pt x="544" y="325"/>
                    <a:pt x="544" y="325"/>
                  </a:cubicBezTo>
                  <a:cubicBezTo>
                    <a:pt x="544" y="480"/>
                    <a:pt x="424" y="601"/>
                    <a:pt x="276" y="601"/>
                  </a:cubicBezTo>
                  <a:close/>
                </a:path>
              </a:pathLst>
            </a:custGeom>
            <a:solidFill>
              <a:schemeClr val="bg1"/>
            </a:solidFill>
            <a:ln>
              <a:noFill/>
            </a:ln>
          </p:spPr>
          <p:txBody>
            <a:bodyPr wrap="none" lIns="34290" tIns="17145" rIns="34290" bIns="17145" anchor="ctr"/>
            <a:lstStyle/>
            <a:p>
              <a:endParaRPr lang="en-US">
                <a:cs typeface="+mn-ea"/>
                <a:sym typeface="+mn-lt"/>
              </a:endParaRPr>
            </a:p>
          </p:txBody>
        </p:sp>
      </p:grpSp>
    </p:spTree>
  </p:cSld>
  <p:clrMapOvr>
    <a:masterClrMapping/>
  </p:clrMapOvr>
  <mc:AlternateContent xmlns:mc="http://schemas.openxmlformats.org/markup-compatibility/2006">
    <mc:Choice xmlns:p14="http://schemas.microsoft.com/office/powerpoint/2010/main" Requires="p14">
      <p:transition spd="slow" p14:dur="2000" advTm="3000">
        <p14:flip dir="r"/>
      </p:transition>
    </mc:Choice>
    <mc:Fallback>
      <p:transition spd="slow" advTm="3000">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3_图片与标题">
    <p:spTree>
      <p:nvGrpSpPr>
        <p:cNvPr id="1" name=""/>
        <p:cNvGrpSpPr/>
        <p:nvPr/>
      </p:nvGrpSpPr>
      <p:grpSpPr>
        <a:xfrm>
          <a:off x="0" y="0"/>
          <a:ext cx="0" cy="0"/>
          <a:chOff x="0" y="0"/>
          <a:chExt cx="0" cy="0"/>
        </a:xfrm>
      </p:grpSpPr>
      <p:cxnSp>
        <p:nvCxnSpPr>
          <p:cNvPr id="8" name="直接连接符 7"/>
          <p:cNvCxnSpPr/>
          <p:nvPr userDrawn="1"/>
        </p:nvCxnSpPr>
        <p:spPr>
          <a:xfrm>
            <a:off x="984763" y="1412776"/>
            <a:ext cx="10199803" cy="0"/>
          </a:xfrm>
          <a:prstGeom prst="line">
            <a:avLst/>
          </a:prstGeom>
        </p:spPr>
        <p:style>
          <a:lnRef idx="1">
            <a:schemeClr val="accent1"/>
          </a:lnRef>
          <a:fillRef idx="0">
            <a:schemeClr val="accent1"/>
          </a:fillRef>
          <a:effectRef idx="0">
            <a:schemeClr val="accent1"/>
          </a:effectRef>
          <a:fontRef idx="minor">
            <a:schemeClr val="tx1"/>
          </a:fontRef>
        </p:style>
      </p:cxnSp>
      <p:grpSp>
        <p:nvGrpSpPr>
          <p:cNvPr id="9" name="组合 8"/>
          <p:cNvGrpSpPr/>
          <p:nvPr userDrawn="1"/>
        </p:nvGrpSpPr>
        <p:grpSpPr>
          <a:xfrm>
            <a:off x="10608501" y="654444"/>
            <a:ext cx="576064" cy="577112"/>
            <a:chOff x="6084168" y="1274820"/>
            <a:chExt cx="432048" cy="432834"/>
          </a:xfrm>
        </p:grpSpPr>
        <p:sp>
          <p:nvSpPr>
            <p:cNvPr id="10" name="椭圆 22"/>
            <p:cNvSpPr>
              <a:spLocks noChangeArrowheads="1"/>
            </p:cNvSpPr>
            <p:nvPr/>
          </p:nvSpPr>
          <p:spPr bwMode="auto">
            <a:xfrm>
              <a:off x="6084168" y="1274820"/>
              <a:ext cx="432048" cy="432834"/>
            </a:xfrm>
            <a:prstGeom prst="ellipse">
              <a:avLst/>
            </a:prstGeom>
            <a:solidFill>
              <a:srgbClr val="1369B2"/>
            </a:solidFill>
            <a:ln>
              <a:noFill/>
            </a:ln>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a:solidFill>
                  <a:srgbClr val="FFFFFF"/>
                </a:solidFill>
                <a:latin typeface="+mn-lt"/>
                <a:ea typeface="+mn-ea"/>
                <a:cs typeface="+mn-ea"/>
                <a:sym typeface="+mn-lt"/>
              </a:endParaRPr>
            </a:p>
          </p:txBody>
        </p:sp>
        <p:sp>
          <p:nvSpPr>
            <p:cNvPr id="11" name="Freeform 59"/>
            <p:cNvSpPr>
              <a:spLocks noChangeArrowheads="1"/>
            </p:cNvSpPr>
            <p:nvPr/>
          </p:nvSpPr>
          <p:spPr bwMode="auto">
            <a:xfrm>
              <a:off x="6180302" y="1365898"/>
              <a:ext cx="239780" cy="250679"/>
            </a:xfrm>
            <a:custGeom>
              <a:avLst/>
              <a:gdLst>
                <a:gd name="T0" fmla="*/ 73627430 w 581"/>
                <a:gd name="T1" fmla="*/ 67678707 h 609"/>
                <a:gd name="T2" fmla="*/ 61659637 w 581"/>
                <a:gd name="T3" fmla="*/ 78678142 h 609"/>
                <a:gd name="T4" fmla="*/ 54244957 w 581"/>
                <a:gd name="T5" fmla="*/ 72208055 h 609"/>
                <a:gd name="T6" fmla="*/ 57106883 w 581"/>
                <a:gd name="T7" fmla="*/ 65867111 h 609"/>
                <a:gd name="T8" fmla="*/ 61659637 w 581"/>
                <a:gd name="T9" fmla="*/ 69490662 h 609"/>
                <a:gd name="T10" fmla="*/ 71806401 w 581"/>
                <a:gd name="T11" fmla="*/ 61338122 h 609"/>
                <a:gd name="T12" fmla="*/ 73627430 w 581"/>
                <a:gd name="T13" fmla="*/ 67678707 h 609"/>
                <a:gd name="T14" fmla="*/ 61659637 w 581"/>
                <a:gd name="T15" fmla="*/ 64055516 h 609"/>
                <a:gd name="T16" fmla="*/ 49691843 w 581"/>
                <a:gd name="T17" fmla="*/ 69490662 h 609"/>
                <a:gd name="T18" fmla="*/ 51513233 w 581"/>
                <a:gd name="T19" fmla="*/ 75054951 h 609"/>
                <a:gd name="T20" fmla="*/ 3772261 w 581"/>
                <a:gd name="T21" fmla="*/ 78678142 h 609"/>
                <a:gd name="T22" fmla="*/ 0 w 581"/>
                <a:gd name="T23" fmla="*/ 10999436 h 609"/>
                <a:gd name="T24" fmla="*/ 10146404 w 581"/>
                <a:gd name="T25" fmla="*/ 7246742 h 609"/>
                <a:gd name="T26" fmla="*/ 17561444 w 581"/>
                <a:gd name="T27" fmla="*/ 18246178 h 609"/>
                <a:gd name="T28" fmla="*/ 24845922 w 581"/>
                <a:gd name="T29" fmla="*/ 7246742 h 609"/>
                <a:gd name="T30" fmla="*/ 28488341 w 581"/>
                <a:gd name="T31" fmla="*/ 10999436 h 609"/>
                <a:gd name="T32" fmla="*/ 43318061 w 581"/>
                <a:gd name="T33" fmla="*/ 10999436 h 609"/>
                <a:gd name="T34" fmla="*/ 46960119 w 581"/>
                <a:gd name="T35" fmla="*/ 7246742 h 609"/>
                <a:gd name="T36" fmla="*/ 54244957 w 581"/>
                <a:gd name="T37" fmla="*/ 18246178 h 609"/>
                <a:gd name="T38" fmla="*/ 61659637 w 581"/>
                <a:gd name="T39" fmla="*/ 7246742 h 609"/>
                <a:gd name="T40" fmla="*/ 71806401 w 581"/>
                <a:gd name="T41" fmla="*/ 10999436 h 609"/>
                <a:gd name="T42" fmla="*/ 66212751 w 581"/>
                <a:gd name="T43" fmla="*/ 59526167 h 609"/>
                <a:gd name="T44" fmla="*/ 10146404 w 581"/>
                <a:gd name="T45" fmla="*/ 63149718 h 609"/>
                <a:gd name="T46" fmla="*/ 12878128 w 581"/>
                <a:gd name="T47" fmla="*/ 65867111 h 609"/>
                <a:gd name="T48" fmla="*/ 39545439 w 581"/>
                <a:gd name="T49" fmla="*/ 63149718 h 609"/>
                <a:gd name="T50" fmla="*/ 39545439 w 581"/>
                <a:gd name="T51" fmla="*/ 63149718 h 609"/>
                <a:gd name="T52" fmla="*/ 39545439 w 581"/>
                <a:gd name="T53" fmla="*/ 63149718 h 609"/>
                <a:gd name="T54" fmla="*/ 12878128 w 581"/>
                <a:gd name="T55" fmla="*/ 60431965 h 609"/>
                <a:gd name="T56" fmla="*/ 58017218 w 581"/>
                <a:gd name="T57" fmla="*/ 28339815 h 609"/>
                <a:gd name="T58" fmla="*/ 13788823 w 581"/>
                <a:gd name="T59" fmla="*/ 28339815 h 609"/>
                <a:gd name="T60" fmla="*/ 13788823 w 581"/>
                <a:gd name="T61" fmla="*/ 35715700 h 609"/>
                <a:gd name="T62" fmla="*/ 61659637 w 581"/>
                <a:gd name="T63" fmla="*/ 31963007 h 609"/>
                <a:gd name="T64" fmla="*/ 58017218 w 581"/>
                <a:gd name="T65" fmla="*/ 43868240 h 609"/>
                <a:gd name="T66" fmla="*/ 35903020 w 581"/>
                <a:gd name="T67" fmla="*/ 43868240 h 609"/>
                <a:gd name="T68" fmla="*/ 13788823 w 581"/>
                <a:gd name="T69" fmla="*/ 43868240 h 609"/>
                <a:gd name="T70" fmla="*/ 13788823 w 581"/>
                <a:gd name="T71" fmla="*/ 51244484 h 609"/>
                <a:gd name="T72" fmla="*/ 35903020 w 581"/>
                <a:gd name="T73" fmla="*/ 51244484 h 609"/>
                <a:gd name="T74" fmla="*/ 61659637 w 581"/>
                <a:gd name="T75" fmla="*/ 47491791 h 609"/>
                <a:gd name="T76" fmla="*/ 54244957 w 581"/>
                <a:gd name="T77" fmla="*/ 14622627 h 609"/>
                <a:gd name="T78" fmla="*/ 50602538 w 581"/>
                <a:gd name="T79" fmla="*/ 10999436 h 609"/>
                <a:gd name="T80" fmla="*/ 54244957 w 581"/>
                <a:gd name="T81" fmla="*/ 0 h 609"/>
                <a:gd name="T82" fmla="*/ 58017218 w 581"/>
                <a:gd name="T83" fmla="*/ 10999436 h 609"/>
                <a:gd name="T84" fmla="*/ 35903020 w 581"/>
                <a:gd name="T85" fmla="*/ 14622627 h 609"/>
                <a:gd name="T86" fmla="*/ 32260601 w 581"/>
                <a:gd name="T87" fmla="*/ 10999436 h 609"/>
                <a:gd name="T88" fmla="*/ 35903020 w 581"/>
                <a:gd name="T89" fmla="*/ 0 h 609"/>
                <a:gd name="T90" fmla="*/ 39545439 w 581"/>
                <a:gd name="T91" fmla="*/ 10999436 h 609"/>
                <a:gd name="T92" fmla="*/ 17561444 w 581"/>
                <a:gd name="T93" fmla="*/ 14622627 h 609"/>
                <a:gd name="T94" fmla="*/ 13788823 w 581"/>
                <a:gd name="T95" fmla="*/ 10999436 h 609"/>
                <a:gd name="T96" fmla="*/ 17561444 w 581"/>
                <a:gd name="T97" fmla="*/ 0 h 609"/>
                <a:gd name="T98" fmla="*/ 21203502 w 581"/>
                <a:gd name="T99" fmla="*/ 10999436 h 609"/>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581" h="609">
                  <a:moveTo>
                    <a:pt x="566" y="523"/>
                  </a:moveTo>
                  <a:lnTo>
                    <a:pt x="566" y="523"/>
                  </a:lnTo>
                  <a:cubicBezTo>
                    <a:pt x="495" y="594"/>
                    <a:pt x="495" y="594"/>
                    <a:pt x="495" y="594"/>
                  </a:cubicBezTo>
                  <a:cubicBezTo>
                    <a:pt x="488" y="601"/>
                    <a:pt x="481" y="608"/>
                    <a:pt x="474" y="608"/>
                  </a:cubicBezTo>
                  <a:cubicBezTo>
                    <a:pt x="467" y="608"/>
                    <a:pt x="460" y="601"/>
                    <a:pt x="453" y="594"/>
                  </a:cubicBezTo>
                  <a:cubicBezTo>
                    <a:pt x="417" y="558"/>
                    <a:pt x="417" y="558"/>
                    <a:pt x="417" y="558"/>
                  </a:cubicBezTo>
                  <a:cubicBezTo>
                    <a:pt x="410" y="551"/>
                    <a:pt x="410" y="544"/>
                    <a:pt x="410" y="537"/>
                  </a:cubicBezTo>
                  <a:cubicBezTo>
                    <a:pt x="410" y="523"/>
                    <a:pt x="417" y="509"/>
                    <a:pt x="439" y="509"/>
                  </a:cubicBezTo>
                  <a:cubicBezTo>
                    <a:pt x="446" y="509"/>
                    <a:pt x="453" y="516"/>
                    <a:pt x="453" y="523"/>
                  </a:cubicBezTo>
                  <a:cubicBezTo>
                    <a:pt x="474" y="537"/>
                    <a:pt x="474" y="537"/>
                    <a:pt x="474" y="537"/>
                  </a:cubicBezTo>
                  <a:cubicBezTo>
                    <a:pt x="530" y="481"/>
                    <a:pt x="530" y="481"/>
                    <a:pt x="530" y="481"/>
                  </a:cubicBezTo>
                  <a:cubicBezTo>
                    <a:pt x="537" y="474"/>
                    <a:pt x="545" y="474"/>
                    <a:pt x="552" y="474"/>
                  </a:cubicBezTo>
                  <a:cubicBezTo>
                    <a:pt x="566" y="474"/>
                    <a:pt x="580" y="488"/>
                    <a:pt x="580" y="502"/>
                  </a:cubicBezTo>
                  <a:cubicBezTo>
                    <a:pt x="580" y="509"/>
                    <a:pt x="573" y="516"/>
                    <a:pt x="566" y="523"/>
                  </a:cubicBezTo>
                  <a:close/>
                  <a:moveTo>
                    <a:pt x="474" y="495"/>
                  </a:moveTo>
                  <a:lnTo>
                    <a:pt x="474" y="495"/>
                  </a:lnTo>
                  <a:cubicBezTo>
                    <a:pt x="467" y="488"/>
                    <a:pt x="453" y="481"/>
                    <a:pt x="439" y="481"/>
                  </a:cubicBezTo>
                  <a:cubicBezTo>
                    <a:pt x="403" y="481"/>
                    <a:pt x="382" y="509"/>
                    <a:pt x="382" y="537"/>
                  </a:cubicBezTo>
                  <a:cubicBezTo>
                    <a:pt x="382" y="558"/>
                    <a:pt x="389" y="573"/>
                    <a:pt x="396" y="580"/>
                  </a:cubicBezTo>
                  <a:cubicBezTo>
                    <a:pt x="424" y="608"/>
                    <a:pt x="424" y="608"/>
                    <a:pt x="424" y="608"/>
                  </a:cubicBezTo>
                  <a:cubicBezTo>
                    <a:pt x="29" y="608"/>
                    <a:pt x="29" y="608"/>
                    <a:pt x="29" y="608"/>
                  </a:cubicBezTo>
                  <a:cubicBezTo>
                    <a:pt x="15" y="608"/>
                    <a:pt x="0" y="594"/>
                    <a:pt x="0" y="580"/>
                  </a:cubicBezTo>
                  <a:cubicBezTo>
                    <a:pt x="0" y="85"/>
                    <a:pt x="0" y="85"/>
                    <a:pt x="0" y="85"/>
                  </a:cubicBezTo>
                  <a:cubicBezTo>
                    <a:pt x="0" y="71"/>
                    <a:pt x="15" y="56"/>
                    <a:pt x="29" y="56"/>
                  </a:cubicBezTo>
                  <a:cubicBezTo>
                    <a:pt x="78" y="56"/>
                    <a:pt x="78" y="56"/>
                    <a:pt x="78" y="56"/>
                  </a:cubicBezTo>
                  <a:cubicBezTo>
                    <a:pt x="78" y="85"/>
                    <a:pt x="78" y="85"/>
                    <a:pt x="78" y="85"/>
                  </a:cubicBezTo>
                  <a:cubicBezTo>
                    <a:pt x="78" y="120"/>
                    <a:pt x="106" y="141"/>
                    <a:pt x="135" y="141"/>
                  </a:cubicBezTo>
                  <a:cubicBezTo>
                    <a:pt x="163" y="141"/>
                    <a:pt x="191" y="120"/>
                    <a:pt x="191" y="85"/>
                  </a:cubicBezTo>
                  <a:cubicBezTo>
                    <a:pt x="191" y="56"/>
                    <a:pt x="191" y="56"/>
                    <a:pt x="191" y="56"/>
                  </a:cubicBezTo>
                  <a:cubicBezTo>
                    <a:pt x="219" y="56"/>
                    <a:pt x="219" y="56"/>
                    <a:pt x="219" y="56"/>
                  </a:cubicBezTo>
                  <a:cubicBezTo>
                    <a:pt x="219" y="85"/>
                    <a:pt x="219" y="85"/>
                    <a:pt x="219" y="85"/>
                  </a:cubicBezTo>
                  <a:cubicBezTo>
                    <a:pt x="219" y="120"/>
                    <a:pt x="248" y="141"/>
                    <a:pt x="276" y="141"/>
                  </a:cubicBezTo>
                  <a:cubicBezTo>
                    <a:pt x="304" y="141"/>
                    <a:pt x="333" y="120"/>
                    <a:pt x="333" y="85"/>
                  </a:cubicBezTo>
                  <a:cubicBezTo>
                    <a:pt x="333" y="56"/>
                    <a:pt x="333" y="56"/>
                    <a:pt x="333" y="56"/>
                  </a:cubicBezTo>
                  <a:cubicBezTo>
                    <a:pt x="361" y="56"/>
                    <a:pt x="361" y="56"/>
                    <a:pt x="361" y="56"/>
                  </a:cubicBezTo>
                  <a:cubicBezTo>
                    <a:pt x="361" y="85"/>
                    <a:pt x="361" y="85"/>
                    <a:pt x="361" y="85"/>
                  </a:cubicBezTo>
                  <a:cubicBezTo>
                    <a:pt x="361" y="120"/>
                    <a:pt x="389" y="141"/>
                    <a:pt x="417" y="141"/>
                  </a:cubicBezTo>
                  <a:cubicBezTo>
                    <a:pt x="446" y="141"/>
                    <a:pt x="474" y="120"/>
                    <a:pt x="474" y="85"/>
                  </a:cubicBezTo>
                  <a:cubicBezTo>
                    <a:pt x="474" y="56"/>
                    <a:pt x="474" y="56"/>
                    <a:pt x="474" y="56"/>
                  </a:cubicBezTo>
                  <a:cubicBezTo>
                    <a:pt x="523" y="56"/>
                    <a:pt x="523" y="56"/>
                    <a:pt x="523" y="56"/>
                  </a:cubicBezTo>
                  <a:cubicBezTo>
                    <a:pt x="537" y="56"/>
                    <a:pt x="552" y="71"/>
                    <a:pt x="552" y="85"/>
                  </a:cubicBezTo>
                  <a:cubicBezTo>
                    <a:pt x="552" y="445"/>
                    <a:pt x="552" y="445"/>
                    <a:pt x="552" y="445"/>
                  </a:cubicBezTo>
                  <a:cubicBezTo>
                    <a:pt x="530" y="445"/>
                    <a:pt x="516" y="452"/>
                    <a:pt x="509" y="460"/>
                  </a:cubicBezTo>
                  <a:lnTo>
                    <a:pt x="474" y="495"/>
                  </a:lnTo>
                  <a:close/>
                  <a:moveTo>
                    <a:pt x="78" y="488"/>
                  </a:moveTo>
                  <a:lnTo>
                    <a:pt x="78" y="488"/>
                  </a:lnTo>
                  <a:cubicBezTo>
                    <a:pt x="78" y="502"/>
                    <a:pt x="85" y="509"/>
                    <a:pt x="99" y="509"/>
                  </a:cubicBezTo>
                  <a:cubicBezTo>
                    <a:pt x="283" y="509"/>
                    <a:pt x="283" y="509"/>
                    <a:pt x="283" y="509"/>
                  </a:cubicBezTo>
                  <a:cubicBezTo>
                    <a:pt x="297" y="509"/>
                    <a:pt x="304" y="502"/>
                    <a:pt x="304" y="488"/>
                  </a:cubicBezTo>
                  <a:cubicBezTo>
                    <a:pt x="304" y="474"/>
                    <a:pt x="297" y="467"/>
                    <a:pt x="283" y="467"/>
                  </a:cubicBezTo>
                  <a:cubicBezTo>
                    <a:pt x="99" y="467"/>
                    <a:pt x="99" y="467"/>
                    <a:pt x="99" y="467"/>
                  </a:cubicBezTo>
                  <a:cubicBezTo>
                    <a:pt x="85" y="467"/>
                    <a:pt x="78" y="474"/>
                    <a:pt x="78" y="488"/>
                  </a:cubicBezTo>
                  <a:close/>
                  <a:moveTo>
                    <a:pt x="446" y="219"/>
                  </a:moveTo>
                  <a:lnTo>
                    <a:pt x="446" y="219"/>
                  </a:lnTo>
                  <a:cubicBezTo>
                    <a:pt x="106" y="219"/>
                    <a:pt x="106" y="219"/>
                    <a:pt x="106" y="219"/>
                  </a:cubicBezTo>
                  <a:cubicBezTo>
                    <a:pt x="92" y="219"/>
                    <a:pt x="78" y="233"/>
                    <a:pt x="78" y="247"/>
                  </a:cubicBezTo>
                  <a:cubicBezTo>
                    <a:pt x="78" y="262"/>
                    <a:pt x="92" y="276"/>
                    <a:pt x="106" y="276"/>
                  </a:cubicBezTo>
                  <a:cubicBezTo>
                    <a:pt x="446" y="276"/>
                    <a:pt x="446" y="276"/>
                    <a:pt x="446" y="276"/>
                  </a:cubicBezTo>
                  <a:cubicBezTo>
                    <a:pt x="460" y="276"/>
                    <a:pt x="474" y="262"/>
                    <a:pt x="474" y="247"/>
                  </a:cubicBezTo>
                  <a:cubicBezTo>
                    <a:pt x="474" y="233"/>
                    <a:pt x="460" y="219"/>
                    <a:pt x="446" y="219"/>
                  </a:cubicBezTo>
                  <a:close/>
                  <a:moveTo>
                    <a:pt x="446" y="339"/>
                  </a:moveTo>
                  <a:lnTo>
                    <a:pt x="446" y="339"/>
                  </a:lnTo>
                  <a:cubicBezTo>
                    <a:pt x="276" y="339"/>
                    <a:pt x="276" y="339"/>
                    <a:pt x="276" y="339"/>
                  </a:cubicBezTo>
                  <a:cubicBezTo>
                    <a:pt x="226" y="339"/>
                    <a:pt x="226" y="339"/>
                    <a:pt x="226" y="339"/>
                  </a:cubicBezTo>
                  <a:cubicBezTo>
                    <a:pt x="106" y="339"/>
                    <a:pt x="106" y="339"/>
                    <a:pt x="106" y="339"/>
                  </a:cubicBezTo>
                  <a:cubicBezTo>
                    <a:pt x="92" y="339"/>
                    <a:pt x="78" y="353"/>
                    <a:pt x="78" y="367"/>
                  </a:cubicBezTo>
                  <a:cubicBezTo>
                    <a:pt x="78" y="389"/>
                    <a:pt x="92" y="396"/>
                    <a:pt x="106" y="396"/>
                  </a:cubicBezTo>
                  <a:cubicBezTo>
                    <a:pt x="226" y="396"/>
                    <a:pt x="226" y="396"/>
                    <a:pt x="226" y="396"/>
                  </a:cubicBezTo>
                  <a:cubicBezTo>
                    <a:pt x="276" y="396"/>
                    <a:pt x="276" y="396"/>
                    <a:pt x="276" y="396"/>
                  </a:cubicBezTo>
                  <a:cubicBezTo>
                    <a:pt x="446" y="396"/>
                    <a:pt x="446" y="396"/>
                    <a:pt x="446" y="396"/>
                  </a:cubicBezTo>
                  <a:cubicBezTo>
                    <a:pt x="460" y="396"/>
                    <a:pt x="474" y="389"/>
                    <a:pt x="474" y="367"/>
                  </a:cubicBezTo>
                  <a:cubicBezTo>
                    <a:pt x="474" y="353"/>
                    <a:pt x="460" y="339"/>
                    <a:pt x="446" y="339"/>
                  </a:cubicBezTo>
                  <a:close/>
                  <a:moveTo>
                    <a:pt x="417" y="113"/>
                  </a:moveTo>
                  <a:lnTo>
                    <a:pt x="417" y="113"/>
                  </a:lnTo>
                  <a:cubicBezTo>
                    <a:pt x="403" y="113"/>
                    <a:pt x="389" y="106"/>
                    <a:pt x="389" y="85"/>
                  </a:cubicBezTo>
                  <a:cubicBezTo>
                    <a:pt x="389" y="28"/>
                    <a:pt x="389" y="28"/>
                    <a:pt x="389" y="28"/>
                  </a:cubicBezTo>
                  <a:cubicBezTo>
                    <a:pt x="389" y="14"/>
                    <a:pt x="403" y="0"/>
                    <a:pt x="417" y="0"/>
                  </a:cubicBezTo>
                  <a:cubicBezTo>
                    <a:pt x="431" y="0"/>
                    <a:pt x="446" y="14"/>
                    <a:pt x="446" y="28"/>
                  </a:cubicBezTo>
                  <a:cubicBezTo>
                    <a:pt x="446" y="85"/>
                    <a:pt x="446" y="85"/>
                    <a:pt x="446" y="85"/>
                  </a:cubicBezTo>
                  <a:cubicBezTo>
                    <a:pt x="446" y="106"/>
                    <a:pt x="431" y="113"/>
                    <a:pt x="417" y="113"/>
                  </a:cubicBezTo>
                  <a:close/>
                  <a:moveTo>
                    <a:pt x="276" y="113"/>
                  </a:moveTo>
                  <a:lnTo>
                    <a:pt x="276" y="113"/>
                  </a:lnTo>
                  <a:cubicBezTo>
                    <a:pt x="262" y="113"/>
                    <a:pt x="248" y="106"/>
                    <a:pt x="248" y="85"/>
                  </a:cubicBezTo>
                  <a:cubicBezTo>
                    <a:pt x="248" y="28"/>
                    <a:pt x="248" y="28"/>
                    <a:pt x="248" y="28"/>
                  </a:cubicBezTo>
                  <a:cubicBezTo>
                    <a:pt x="248" y="14"/>
                    <a:pt x="262" y="0"/>
                    <a:pt x="276" y="0"/>
                  </a:cubicBezTo>
                  <a:cubicBezTo>
                    <a:pt x="290" y="0"/>
                    <a:pt x="304" y="14"/>
                    <a:pt x="304" y="28"/>
                  </a:cubicBezTo>
                  <a:cubicBezTo>
                    <a:pt x="304" y="85"/>
                    <a:pt x="304" y="85"/>
                    <a:pt x="304" y="85"/>
                  </a:cubicBezTo>
                  <a:cubicBezTo>
                    <a:pt x="304" y="106"/>
                    <a:pt x="290" y="113"/>
                    <a:pt x="276" y="113"/>
                  </a:cubicBezTo>
                  <a:close/>
                  <a:moveTo>
                    <a:pt x="135" y="113"/>
                  </a:moveTo>
                  <a:lnTo>
                    <a:pt x="135" y="113"/>
                  </a:lnTo>
                  <a:cubicBezTo>
                    <a:pt x="121" y="113"/>
                    <a:pt x="106" y="106"/>
                    <a:pt x="106" y="85"/>
                  </a:cubicBezTo>
                  <a:cubicBezTo>
                    <a:pt x="106" y="28"/>
                    <a:pt x="106" y="28"/>
                    <a:pt x="106" y="28"/>
                  </a:cubicBezTo>
                  <a:cubicBezTo>
                    <a:pt x="106" y="14"/>
                    <a:pt x="121" y="0"/>
                    <a:pt x="135" y="0"/>
                  </a:cubicBezTo>
                  <a:cubicBezTo>
                    <a:pt x="149" y="0"/>
                    <a:pt x="163" y="14"/>
                    <a:pt x="163" y="28"/>
                  </a:cubicBezTo>
                  <a:cubicBezTo>
                    <a:pt x="163" y="85"/>
                    <a:pt x="163" y="85"/>
                    <a:pt x="163" y="85"/>
                  </a:cubicBezTo>
                  <a:cubicBezTo>
                    <a:pt x="163" y="106"/>
                    <a:pt x="149" y="113"/>
                    <a:pt x="135" y="113"/>
                  </a:cubicBezTo>
                  <a:close/>
                </a:path>
              </a:pathLst>
            </a:custGeom>
            <a:solidFill>
              <a:schemeClr val="bg1"/>
            </a:solidFill>
            <a:ln>
              <a:noFill/>
            </a:ln>
          </p:spPr>
          <p:txBody>
            <a:bodyPr wrap="none" lIns="34290" tIns="17145" rIns="34290" bIns="17145" anchor="ctr"/>
            <a:lstStyle/>
            <a:p>
              <a:endParaRPr lang="en-US">
                <a:cs typeface="+mn-ea"/>
                <a:sym typeface="+mn-lt"/>
              </a:endParaRPr>
            </a:p>
          </p:txBody>
        </p:sp>
      </p:grpSp>
      <p:grpSp>
        <p:nvGrpSpPr>
          <p:cNvPr id="12" name="组合 11"/>
          <p:cNvGrpSpPr/>
          <p:nvPr userDrawn="1"/>
        </p:nvGrpSpPr>
        <p:grpSpPr>
          <a:xfrm>
            <a:off x="8880309" y="654969"/>
            <a:ext cx="576064" cy="576064"/>
            <a:chOff x="4788024" y="1275213"/>
            <a:chExt cx="432048" cy="432048"/>
          </a:xfrm>
        </p:grpSpPr>
        <p:sp>
          <p:nvSpPr>
            <p:cNvPr id="13" name="椭圆 65"/>
            <p:cNvSpPr>
              <a:spLocks noChangeArrowheads="1"/>
            </p:cNvSpPr>
            <p:nvPr/>
          </p:nvSpPr>
          <p:spPr bwMode="auto">
            <a:xfrm>
              <a:off x="4788024" y="1275213"/>
              <a:ext cx="432048" cy="432048"/>
            </a:xfrm>
            <a:prstGeom prst="ellipse">
              <a:avLst/>
            </a:prstGeom>
            <a:solidFill>
              <a:srgbClr val="F79600"/>
            </a:solidFill>
            <a:ln>
              <a:noFill/>
            </a:ln>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a:solidFill>
                  <a:srgbClr val="FFFFFF"/>
                </a:solidFill>
                <a:latin typeface="+mn-lt"/>
                <a:ea typeface="+mn-ea"/>
                <a:cs typeface="+mn-ea"/>
                <a:sym typeface="+mn-lt"/>
              </a:endParaRPr>
            </a:p>
          </p:txBody>
        </p:sp>
        <p:sp>
          <p:nvSpPr>
            <p:cNvPr id="14" name="Freeform 110"/>
            <p:cNvSpPr>
              <a:spLocks noChangeArrowheads="1"/>
            </p:cNvSpPr>
            <p:nvPr/>
          </p:nvSpPr>
          <p:spPr bwMode="auto">
            <a:xfrm>
              <a:off x="4891102" y="1366806"/>
              <a:ext cx="250679" cy="248862"/>
            </a:xfrm>
            <a:custGeom>
              <a:avLst/>
              <a:gdLst>
                <a:gd name="T0" fmla="*/ 78678142 w 609"/>
                <a:gd name="T1" fmla="*/ 71002280 h 602"/>
                <a:gd name="T2" fmla="*/ 78678142 w 609"/>
                <a:gd name="T3" fmla="*/ 71002280 h 602"/>
                <a:gd name="T4" fmla="*/ 71302258 w 609"/>
                <a:gd name="T5" fmla="*/ 78441997 h 602"/>
                <a:gd name="T6" fmla="*/ 65867111 w 609"/>
                <a:gd name="T7" fmla="*/ 76614673 h 602"/>
                <a:gd name="T8" fmla="*/ 44774038 w 609"/>
                <a:gd name="T9" fmla="*/ 54426302 h 602"/>
                <a:gd name="T10" fmla="*/ 29245613 w 609"/>
                <a:gd name="T11" fmla="*/ 59125033 h 602"/>
                <a:gd name="T12" fmla="*/ 0 w 609"/>
                <a:gd name="T13" fmla="*/ 29497307 h 602"/>
                <a:gd name="T14" fmla="*/ 29245613 w 609"/>
                <a:gd name="T15" fmla="*/ 0 h 602"/>
                <a:gd name="T16" fmla="*/ 58491226 w 609"/>
                <a:gd name="T17" fmla="*/ 29497307 h 602"/>
                <a:gd name="T18" fmla="*/ 54867675 w 609"/>
                <a:gd name="T19" fmla="*/ 44376380 h 602"/>
                <a:gd name="T20" fmla="*/ 75960749 w 609"/>
                <a:gd name="T21" fmla="*/ 65520668 h 602"/>
                <a:gd name="T22" fmla="*/ 78678142 w 609"/>
                <a:gd name="T23" fmla="*/ 71002280 h 602"/>
                <a:gd name="T24" fmla="*/ 29245613 w 609"/>
                <a:gd name="T25" fmla="*/ 7439717 h 602"/>
                <a:gd name="T26" fmla="*/ 29245613 w 609"/>
                <a:gd name="T27" fmla="*/ 7439717 h 602"/>
                <a:gd name="T28" fmla="*/ 7246742 w 609"/>
                <a:gd name="T29" fmla="*/ 29497307 h 602"/>
                <a:gd name="T30" fmla="*/ 29245613 w 609"/>
                <a:gd name="T31" fmla="*/ 51685677 h 602"/>
                <a:gd name="T32" fmla="*/ 51244484 w 609"/>
                <a:gd name="T33" fmla="*/ 29497307 h 602"/>
                <a:gd name="T34" fmla="*/ 29245613 w 609"/>
                <a:gd name="T35" fmla="*/ 7439717 h 602"/>
                <a:gd name="T36" fmla="*/ 42056644 w 609"/>
                <a:gd name="T37" fmla="*/ 33282375 h 602"/>
                <a:gd name="T38" fmla="*/ 42056644 w 609"/>
                <a:gd name="T39" fmla="*/ 33282375 h 602"/>
                <a:gd name="T40" fmla="*/ 32868804 w 609"/>
                <a:gd name="T41" fmla="*/ 33282375 h 602"/>
                <a:gd name="T42" fmla="*/ 32868804 w 609"/>
                <a:gd name="T43" fmla="*/ 41504973 h 602"/>
                <a:gd name="T44" fmla="*/ 29245613 w 609"/>
                <a:gd name="T45" fmla="*/ 45290042 h 602"/>
                <a:gd name="T46" fmla="*/ 25622062 w 609"/>
                <a:gd name="T47" fmla="*/ 41504973 h 602"/>
                <a:gd name="T48" fmla="*/ 25622062 w 609"/>
                <a:gd name="T49" fmla="*/ 33282375 h 602"/>
                <a:gd name="T50" fmla="*/ 17340380 w 609"/>
                <a:gd name="T51" fmla="*/ 33282375 h 602"/>
                <a:gd name="T52" fmla="*/ 13716829 w 609"/>
                <a:gd name="T53" fmla="*/ 29497307 h 602"/>
                <a:gd name="T54" fmla="*/ 17340380 w 609"/>
                <a:gd name="T55" fmla="*/ 25842658 h 602"/>
                <a:gd name="T56" fmla="*/ 25622062 w 609"/>
                <a:gd name="T57" fmla="*/ 25842658 h 602"/>
                <a:gd name="T58" fmla="*/ 25622062 w 609"/>
                <a:gd name="T59" fmla="*/ 16575978 h 602"/>
                <a:gd name="T60" fmla="*/ 29245613 w 609"/>
                <a:gd name="T61" fmla="*/ 12921329 h 602"/>
                <a:gd name="T62" fmla="*/ 32868804 w 609"/>
                <a:gd name="T63" fmla="*/ 16575978 h 602"/>
                <a:gd name="T64" fmla="*/ 32868804 w 609"/>
                <a:gd name="T65" fmla="*/ 25842658 h 602"/>
                <a:gd name="T66" fmla="*/ 42056644 w 609"/>
                <a:gd name="T67" fmla="*/ 25842658 h 602"/>
                <a:gd name="T68" fmla="*/ 45679835 w 609"/>
                <a:gd name="T69" fmla="*/ 29497307 h 602"/>
                <a:gd name="T70" fmla="*/ 42056644 w 609"/>
                <a:gd name="T71" fmla="*/ 33282375 h 602"/>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609" h="602">
                  <a:moveTo>
                    <a:pt x="608" y="544"/>
                  </a:moveTo>
                  <a:lnTo>
                    <a:pt x="608" y="544"/>
                  </a:lnTo>
                  <a:cubicBezTo>
                    <a:pt x="608" y="573"/>
                    <a:pt x="579" y="601"/>
                    <a:pt x="551" y="601"/>
                  </a:cubicBezTo>
                  <a:cubicBezTo>
                    <a:pt x="530" y="601"/>
                    <a:pt x="516" y="594"/>
                    <a:pt x="509" y="587"/>
                  </a:cubicBezTo>
                  <a:cubicBezTo>
                    <a:pt x="346" y="417"/>
                    <a:pt x="346" y="417"/>
                    <a:pt x="346" y="417"/>
                  </a:cubicBezTo>
                  <a:cubicBezTo>
                    <a:pt x="311" y="438"/>
                    <a:pt x="269" y="453"/>
                    <a:pt x="226" y="453"/>
                  </a:cubicBezTo>
                  <a:cubicBezTo>
                    <a:pt x="106" y="453"/>
                    <a:pt x="0" y="347"/>
                    <a:pt x="0" y="226"/>
                  </a:cubicBezTo>
                  <a:cubicBezTo>
                    <a:pt x="0" y="99"/>
                    <a:pt x="106" y="0"/>
                    <a:pt x="226" y="0"/>
                  </a:cubicBezTo>
                  <a:cubicBezTo>
                    <a:pt x="353" y="0"/>
                    <a:pt x="452" y="99"/>
                    <a:pt x="452" y="226"/>
                  </a:cubicBezTo>
                  <a:cubicBezTo>
                    <a:pt x="452" y="269"/>
                    <a:pt x="445" y="304"/>
                    <a:pt x="424" y="340"/>
                  </a:cubicBezTo>
                  <a:cubicBezTo>
                    <a:pt x="587" y="502"/>
                    <a:pt x="587" y="502"/>
                    <a:pt x="587" y="502"/>
                  </a:cubicBezTo>
                  <a:cubicBezTo>
                    <a:pt x="601" y="516"/>
                    <a:pt x="608" y="530"/>
                    <a:pt x="608" y="544"/>
                  </a:cubicBezTo>
                  <a:close/>
                  <a:moveTo>
                    <a:pt x="226" y="57"/>
                  </a:moveTo>
                  <a:lnTo>
                    <a:pt x="226" y="57"/>
                  </a:lnTo>
                  <a:cubicBezTo>
                    <a:pt x="134" y="57"/>
                    <a:pt x="56" y="127"/>
                    <a:pt x="56" y="226"/>
                  </a:cubicBezTo>
                  <a:cubicBezTo>
                    <a:pt x="56" y="318"/>
                    <a:pt x="134" y="396"/>
                    <a:pt x="226" y="396"/>
                  </a:cubicBezTo>
                  <a:cubicBezTo>
                    <a:pt x="325" y="396"/>
                    <a:pt x="396" y="318"/>
                    <a:pt x="396" y="226"/>
                  </a:cubicBezTo>
                  <a:cubicBezTo>
                    <a:pt x="396" y="127"/>
                    <a:pt x="325" y="57"/>
                    <a:pt x="226" y="57"/>
                  </a:cubicBezTo>
                  <a:close/>
                  <a:moveTo>
                    <a:pt x="325" y="255"/>
                  </a:moveTo>
                  <a:lnTo>
                    <a:pt x="325" y="255"/>
                  </a:lnTo>
                  <a:cubicBezTo>
                    <a:pt x="254" y="255"/>
                    <a:pt x="254" y="255"/>
                    <a:pt x="254" y="255"/>
                  </a:cubicBezTo>
                  <a:cubicBezTo>
                    <a:pt x="254" y="318"/>
                    <a:pt x="254" y="318"/>
                    <a:pt x="254" y="318"/>
                  </a:cubicBezTo>
                  <a:cubicBezTo>
                    <a:pt x="254" y="333"/>
                    <a:pt x="247" y="347"/>
                    <a:pt x="226" y="347"/>
                  </a:cubicBezTo>
                  <a:cubicBezTo>
                    <a:pt x="212" y="347"/>
                    <a:pt x="198" y="333"/>
                    <a:pt x="198" y="318"/>
                  </a:cubicBezTo>
                  <a:cubicBezTo>
                    <a:pt x="198" y="255"/>
                    <a:pt x="198" y="255"/>
                    <a:pt x="198" y="255"/>
                  </a:cubicBezTo>
                  <a:cubicBezTo>
                    <a:pt x="134" y="255"/>
                    <a:pt x="134" y="255"/>
                    <a:pt x="134" y="255"/>
                  </a:cubicBezTo>
                  <a:cubicBezTo>
                    <a:pt x="120" y="255"/>
                    <a:pt x="106" y="241"/>
                    <a:pt x="106" y="226"/>
                  </a:cubicBezTo>
                  <a:cubicBezTo>
                    <a:pt x="106" y="205"/>
                    <a:pt x="120" y="198"/>
                    <a:pt x="134" y="198"/>
                  </a:cubicBezTo>
                  <a:cubicBezTo>
                    <a:pt x="198" y="198"/>
                    <a:pt x="198" y="198"/>
                    <a:pt x="198" y="198"/>
                  </a:cubicBezTo>
                  <a:cubicBezTo>
                    <a:pt x="198" y="127"/>
                    <a:pt x="198" y="127"/>
                    <a:pt x="198" y="127"/>
                  </a:cubicBezTo>
                  <a:cubicBezTo>
                    <a:pt x="198" y="113"/>
                    <a:pt x="212" y="99"/>
                    <a:pt x="226" y="99"/>
                  </a:cubicBezTo>
                  <a:cubicBezTo>
                    <a:pt x="247" y="99"/>
                    <a:pt x="254" y="113"/>
                    <a:pt x="254" y="127"/>
                  </a:cubicBezTo>
                  <a:cubicBezTo>
                    <a:pt x="254" y="198"/>
                    <a:pt x="254" y="198"/>
                    <a:pt x="254" y="198"/>
                  </a:cubicBezTo>
                  <a:cubicBezTo>
                    <a:pt x="325" y="198"/>
                    <a:pt x="325" y="198"/>
                    <a:pt x="325" y="198"/>
                  </a:cubicBezTo>
                  <a:cubicBezTo>
                    <a:pt x="339" y="198"/>
                    <a:pt x="353" y="205"/>
                    <a:pt x="353" y="226"/>
                  </a:cubicBezTo>
                  <a:cubicBezTo>
                    <a:pt x="353" y="241"/>
                    <a:pt x="339" y="255"/>
                    <a:pt x="325" y="255"/>
                  </a:cubicBezTo>
                  <a:close/>
                </a:path>
              </a:pathLst>
            </a:custGeom>
            <a:solidFill>
              <a:schemeClr val="bg1"/>
            </a:solidFill>
            <a:ln>
              <a:noFill/>
            </a:ln>
          </p:spPr>
          <p:txBody>
            <a:bodyPr wrap="none" lIns="34290" tIns="17145" rIns="34290" bIns="17145" anchor="ctr"/>
            <a:lstStyle/>
            <a:p>
              <a:endParaRPr lang="en-US">
                <a:cs typeface="+mn-ea"/>
                <a:sym typeface="+mn-lt"/>
              </a:endParaRPr>
            </a:p>
          </p:txBody>
        </p:sp>
      </p:grpSp>
      <p:grpSp>
        <p:nvGrpSpPr>
          <p:cNvPr id="15" name="组合 14"/>
          <p:cNvGrpSpPr/>
          <p:nvPr userDrawn="1"/>
        </p:nvGrpSpPr>
        <p:grpSpPr>
          <a:xfrm>
            <a:off x="9744405" y="654444"/>
            <a:ext cx="577111" cy="577112"/>
            <a:chOff x="5436096" y="1274820"/>
            <a:chExt cx="432833" cy="432834"/>
          </a:xfrm>
        </p:grpSpPr>
        <p:sp>
          <p:nvSpPr>
            <p:cNvPr id="16" name="椭圆 16"/>
            <p:cNvSpPr>
              <a:spLocks noChangeArrowheads="1"/>
            </p:cNvSpPr>
            <p:nvPr/>
          </p:nvSpPr>
          <p:spPr bwMode="auto">
            <a:xfrm>
              <a:off x="5436096" y="1274820"/>
              <a:ext cx="432833" cy="432834"/>
            </a:xfrm>
            <a:prstGeom prst="ellipse">
              <a:avLst/>
            </a:prstGeom>
            <a:solidFill>
              <a:schemeClr val="accent3"/>
            </a:solidFill>
            <a:ln>
              <a:noFill/>
            </a:ln>
            <a:extLst>
              <a:ext uri="{91240B29-F687-4F45-9708-019B960494DF}">
                <a14:hiddenLine xmlns:a14="http://schemas.microsoft.com/office/drawing/2010/main" w="9525">
                  <a:solidFill>
                    <a:srgbClr val="000000"/>
                  </a:solidFill>
                  <a:rou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a:solidFill>
                  <a:srgbClr val="FFFFFF"/>
                </a:solidFill>
                <a:latin typeface="+mn-lt"/>
                <a:ea typeface="+mn-ea"/>
                <a:cs typeface="+mn-ea"/>
                <a:sym typeface="+mn-lt"/>
              </a:endParaRPr>
            </a:p>
          </p:txBody>
        </p:sp>
        <p:sp>
          <p:nvSpPr>
            <p:cNvPr id="17" name="Freeform 16"/>
            <p:cNvSpPr>
              <a:spLocks noChangeArrowheads="1"/>
            </p:cNvSpPr>
            <p:nvPr/>
          </p:nvSpPr>
          <p:spPr bwMode="auto">
            <a:xfrm>
              <a:off x="5554420" y="1377705"/>
              <a:ext cx="196183" cy="227065"/>
            </a:xfrm>
            <a:custGeom>
              <a:avLst/>
              <a:gdLst>
                <a:gd name="T0" fmla="*/ 58106390 w 475"/>
                <a:gd name="T1" fmla="*/ 71207247 h 552"/>
                <a:gd name="T2" fmla="*/ 58106390 w 475"/>
                <a:gd name="T3" fmla="*/ 71207247 h 552"/>
                <a:gd name="T4" fmla="*/ 54327993 w 475"/>
                <a:gd name="T5" fmla="*/ 71207247 h 552"/>
                <a:gd name="T6" fmla="*/ 54327993 w 475"/>
                <a:gd name="T7" fmla="*/ 0 h 552"/>
                <a:gd name="T8" fmla="*/ 58106390 w 475"/>
                <a:gd name="T9" fmla="*/ 0 h 552"/>
                <a:gd name="T10" fmla="*/ 61754124 w 475"/>
                <a:gd name="T11" fmla="*/ 3618618 h 552"/>
                <a:gd name="T12" fmla="*/ 61754124 w 475"/>
                <a:gd name="T13" fmla="*/ 67588630 h 552"/>
                <a:gd name="T14" fmla="*/ 58106390 w 475"/>
                <a:gd name="T15" fmla="*/ 71207247 h 552"/>
                <a:gd name="T16" fmla="*/ 7426131 w 475"/>
                <a:gd name="T17" fmla="*/ 67588630 h 552"/>
                <a:gd name="T18" fmla="*/ 7426131 w 475"/>
                <a:gd name="T19" fmla="*/ 67588630 h 552"/>
                <a:gd name="T20" fmla="*/ 7426131 w 475"/>
                <a:gd name="T21" fmla="*/ 63970012 h 552"/>
                <a:gd name="T22" fmla="*/ 13809846 w 475"/>
                <a:gd name="T23" fmla="*/ 63970012 h 552"/>
                <a:gd name="T24" fmla="*/ 21235977 w 475"/>
                <a:gd name="T25" fmla="*/ 56603721 h 552"/>
                <a:gd name="T26" fmla="*/ 13809846 w 475"/>
                <a:gd name="T27" fmla="*/ 49237429 h 552"/>
                <a:gd name="T28" fmla="*/ 7426131 w 475"/>
                <a:gd name="T29" fmla="*/ 49237429 h 552"/>
                <a:gd name="T30" fmla="*/ 7426131 w 475"/>
                <a:gd name="T31" fmla="*/ 42905028 h 552"/>
                <a:gd name="T32" fmla="*/ 13809846 w 475"/>
                <a:gd name="T33" fmla="*/ 42905028 h 552"/>
                <a:gd name="T34" fmla="*/ 21235977 w 475"/>
                <a:gd name="T35" fmla="*/ 35539095 h 552"/>
                <a:gd name="T36" fmla="*/ 13809846 w 475"/>
                <a:gd name="T37" fmla="*/ 28301860 h 552"/>
                <a:gd name="T38" fmla="*/ 7426131 w 475"/>
                <a:gd name="T39" fmla="*/ 28301860 h 552"/>
                <a:gd name="T40" fmla="*/ 7426131 w 475"/>
                <a:gd name="T41" fmla="*/ 21840403 h 552"/>
                <a:gd name="T42" fmla="*/ 13809846 w 475"/>
                <a:gd name="T43" fmla="*/ 21840403 h 552"/>
                <a:gd name="T44" fmla="*/ 21235977 w 475"/>
                <a:gd name="T45" fmla="*/ 14603167 h 552"/>
                <a:gd name="T46" fmla="*/ 13809846 w 475"/>
                <a:gd name="T47" fmla="*/ 7236876 h 552"/>
                <a:gd name="T48" fmla="*/ 7426131 w 475"/>
                <a:gd name="T49" fmla="*/ 7236876 h 552"/>
                <a:gd name="T50" fmla="*/ 7426131 w 475"/>
                <a:gd name="T51" fmla="*/ 3618618 h 552"/>
                <a:gd name="T52" fmla="*/ 11074226 w 475"/>
                <a:gd name="T53" fmla="*/ 0 h 552"/>
                <a:gd name="T54" fmla="*/ 50680259 w 475"/>
                <a:gd name="T55" fmla="*/ 0 h 552"/>
                <a:gd name="T56" fmla="*/ 50680259 w 475"/>
                <a:gd name="T57" fmla="*/ 71207247 h 552"/>
                <a:gd name="T58" fmla="*/ 11074226 w 475"/>
                <a:gd name="T59" fmla="*/ 71207247 h 552"/>
                <a:gd name="T60" fmla="*/ 7426131 w 475"/>
                <a:gd name="T61" fmla="*/ 67588630 h 552"/>
                <a:gd name="T62" fmla="*/ 17588243 w 475"/>
                <a:gd name="T63" fmla="*/ 14603167 h 552"/>
                <a:gd name="T64" fmla="*/ 17588243 w 475"/>
                <a:gd name="T65" fmla="*/ 14603167 h 552"/>
                <a:gd name="T66" fmla="*/ 13809846 w 475"/>
                <a:gd name="T67" fmla="*/ 18221785 h 552"/>
                <a:gd name="T68" fmla="*/ 3778036 w 475"/>
                <a:gd name="T69" fmla="*/ 18221785 h 552"/>
                <a:gd name="T70" fmla="*/ 0 w 475"/>
                <a:gd name="T71" fmla="*/ 14603167 h 552"/>
                <a:gd name="T72" fmla="*/ 3778036 w 475"/>
                <a:gd name="T73" fmla="*/ 10984909 h 552"/>
                <a:gd name="T74" fmla="*/ 13809846 w 475"/>
                <a:gd name="T75" fmla="*/ 10984909 h 552"/>
                <a:gd name="T76" fmla="*/ 17588243 w 475"/>
                <a:gd name="T77" fmla="*/ 14603167 h 552"/>
                <a:gd name="T78" fmla="*/ 3778036 w 475"/>
                <a:gd name="T79" fmla="*/ 31920478 h 552"/>
                <a:gd name="T80" fmla="*/ 3778036 w 475"/>
                <a:gd name="T81" fmla="*/ 31920478 h 552"/>
                <a:gd name="T82" fmla="*/ 13809846 w 475"/>
                <a:gd name="T83" fmla="*/ 31920478 h 552"/>
                <a:gd name="T84" fmla="*/ 17588243 w 475"/>
                <a:gd name="T85" fmla="*/ 35539095 h 552"/>
                <a:gd name="T86" fmla="*/ 13809846 w 475"/>
                <a:gd name="T87" fmla="*/ 39286770 h 552"/>
                <a:gd name="T88" fmla="*/ 3778036 w 475"/>
                <a:gd name="T89" fmla="*/ 39286770 h 552"/>
                <a:gd name="T90" fmla="*/ 0 w 475"/>
                <a:gd name="T91" fmla="*/ 35539095 h 552"/>
                <a:gd name="T92" fmla="*/ 3778036 w 475"/>
                <a:gd name="T93" fmla="*/ 31920478 h 552"/>
                <a:gd name="T94" fmla="*/ 3778036 w 475"/>
                <a:gd name="T95" fmla="*/ 52985462 h 552"/>
                <a:gd name="T96" fmla="*/ 3778036 w 475"/>
                <a:gd name="T97" fmla="*/ 52985462 h 552"/>
                <a:gd name="T98" fmla="*/ 13809846 w 475"/>
                <a:gd name="T99" fmla="*/ 52985462 h 552"/>
                <a:gd name="T100" fmla="*/ 17588243 w 475"/>
                <a:gd name="T101" fmla="*/ 56603721 h 552"/>
                <a:gd name="T102" fmla="*/ 13809846 w 475"/>
                <a:gd name="T103" fmla="*/ 60222338 h 552"/>
                <a:gd name="T104" fmla="*/ 3778036 w 475"/>
                <a:gd name="T105" fmla="*/ 60222338 h 552"/>
                <a:gd name="T106" fmla="*/ 0 w 475"/>
                <a:gd name="T107" fmla="*/ 56603721 h 552"/>
                <a:gd name="T108" fmla="*/ 3778036 w 475"/>
                <a:gd name="T109" fmla="*/ 52985462 h 552"/>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475" h="552">
                  <a:moveTo>
                    <a:pt x="446" y="551"/>
                  </a:moveTo>
                  <a:lnTo>
                    <a:pt x="446" y="551"/>
                  </a:lnTo>
                  <a:cubicBezTo>
                    <a:pt x="417" y="551"/>
                    <a:pt x="417" y="551"/>
                    <a:pt x="417" y="551"/>
                  </a:cubicBezTo>
                  <a:cubicBezTo>
                    <a:pt x="417" y="0"/>
                    <a:pt x="417" y="0"/>
                    <a:pt x="417" y="0"/>
                  </a:cubicBezTo>
                  <a:cubicBezTo>
                    <a:pt x="446" y="0"/>
                    <a:pt x="446" y="0"/>
                    <a:pt x="446" y="0"/>
                  </a:cubicBezTo>
                  <a:cubicBezTo>
                    <a:pt x="460" y="0"/>
                    <a:pt x="474" y="14"/>
                    <a:pt x="474" y="28"/>
                  </a:cubicBezTo>
                  <a:cubicBezTo>
                    <a:pt x="474" y="523"/>
                    <a:pt x="474" y="523"/>
                    <a:pt x="474" y="523"/>
                  </a:cubicBezTo>
                  <a:cubicBezTo>
                    <a:pt x="474" y="537"/>
                    <a:pt x="460" y="551"/>
                    <a:pt x="446" y="551"/>
                  </a:cubicBezTo>
                  <a:close/>
                  <a:moveTo>
                    <a:pt x="57" y="523"/>
                  </a:moveTo>
                  <a:lnTo>
                    <a:pt x="57" y="523"/>
                  </a:lnTo>
                  <a:cubicBezTo>
                    <a:pt x="57" y="495"/>
                    <a:pt x="57" y="495"/>
                    <a:pt x="57" y="495"/>
                  </a:cubicBezTo>
                  <a:cubicBezTo>
                    <a:pt x="106" y="495"/>
                    <a:pt x="106" y="495"/>
                    <a:pt x="106" y="495"/>
                  </a:cubicBezTo>
                  <a:cubicBezTo>
                    <a:pt x="135" y="495"/>
                    <a:pt x="163" y="466"/>
                    <a:pt x="163" y="438"/>
                  </a:cubicBezTo>
                  <a:cubicBezTo>
                    <a:pt x="163" y="403"/>
                    <a:pt x="135" y="381"/>
                    <a:pt x="106" y="381"/>
                  </a:cubicBezTo>
                  <a:cubicBezTo>
                    <a:pt x="57" y="381"/>
                    <a:pt x="57" y="381"/>
                    <a:pt x="57" y="381"/>
                  </a:cubicBezTo>
                  <a:cubicBezTo>
                    <a:pt x="57" y="332"/>
                    <a:pt x="57" y="332"/>
                    <a:pt x="57" y="332"/>
                  </a:cubicBezTo>
                  <a:cubicBezTo>
                    <a:pt x="106" y="332"/>
                    <a:pt x="106" y="332"/>
                    <a:pt x="106" y="332"/>
                  </a:cubicBezTo>
                  <a:cubicBezTo>
                    <a:pt x="135" y="332"/>
                    <a:pt x="163" y="304"/>
                    <a:pt x="163" y="275"/>
                  </a:cubicBezTo>
                  <a:cubicBezTo>
                    <a:pt x="163" y="247"/>
                    <a:pt x="135" y="219"/>
                    <a:pt x="106" y="219"/>
                  </a:cubicBezTo>
                  <a:cubicBezTo>
                    <a:pt x="57" y="219"/>
                    <a:pt x="57" y="219"/>
                    <a:pt x="57" y="219"/>
                  </a:cubicBezTo>
                  <a:cubicBezTo>
                    <a:pt x="57" y="169"/>
                    <a:pt x="57" y="169"/>
                    <a:pt x="57" y="169"/>
                  </a:cubicBezTo>
                  <a:cubicBezTo>
                    <a:pt x="106" y="169"/>
                    <a:pt x="106" y="169"/>
                    <a:pt x="106" y="169"/>
                  </a:cubicBezTo>
                  <a:cubicBezTo>
                    <a:pt x="135" y="169"/>
                    <a:pt x="163" y="148"/>
                    <a:pt x="163" y="113"/>
                  </a:cubicBezTo>
                  <a:cubicBezTo>
                    <a:pt x="163" y="85"/>
                    <a:pt x="135" y="56"/>
                    <a:pt x="106" y="56"/>
                  </a:cubicBezTo>
                  <a:cubicBezTo>
                    <a:pt x="57" y="56"/>
                    <a:pt x="57" y="56"/>
                    <a:pt x="57" y="56"/>
                  </a:cubicBezTo>
                  <a:cubicBezTo>
                    <a:pt x="57" y="28"/>
                    <a:pt x="57" y="28"/>
                    <a:pt x="57" y="28"/>
                  </a:cubicBezTo>
                  <a:cubicBezTo>
                    <a:pt x="57" y="14"/>
                    <a:pt x="71" y="0"/>
                    <a:pt x="85" y="0"/>
                  </a:cubicBezTo>
                  <a:cubicBezTo>
                    <a:pt x="389" y="0"/>
                    <a:pt x="389" y="0"/>
                    <a:pt x="389" y="0"/>
                  </a:cubicBezTo>
                  <a:cubicBezTo>
                    <a:pt x="389" y="551"/>
                    <a:pt x="389" y="551"/>
                    <a:pt x="389" y="551"/>
                  </a:cubicBezTo>
                  <a:cubicBezTo>
                    <a:pt x="85" y="551"/>
                    <a:pt x="85" y="551"/>
                    <a:pt x="85" y="551"/>
                  </a:cubicBezTo>
                  <a:cubicBezTo>
                    <a:pt x="71" y="551"/>
                    <a:pt x="57" y="537"/>
                    <a:pt x="57" y="523"/>
                  </a:cubicBezTo>
                  <a:close/>
                  <a:moveTo>
                    <a:pt x="135" y="113"/>
                  </a:moveTo>
                  <a:lnTo>
                    <a:pt x="135" y="113"/>
                  </a:lnTo>
                  <a:cubicBezTo>
                    <a:pt x="135" y="134"/>
                    <a:pt x="120" y="141"/>
                    <a:pt x="106" y="141"/>
                  </a:cubicBezTo>
                  <a:cubicBezTo>
                    <a:pt x="29" y="141"/>
                    <a:pt x="29" y="141"/>
                    <a:pt x="29" y="141"/>
                  </a:cubicBezTo>
                  <a:cubicBezTo>
                    <a:pt x="15" y="141"/>
                    <a:pt x="0" y="134"/>
                    <a:pt x="0" y="113"/>
                  </a:cubicBezTo>
                  <a:cubicBezTo>
                    <a:pt x="0" y="99"/>
                    <a:pt x="15" y="85"/>
                    <a:pt x="29" y="85"/>
                  </a:cubicBezTo>
                  <a:cubicBezTo>
                    <a:pt x="106" y="85"/>
                    <a:pt x="106" y="85"/>
                    <a:pt x="106" y="85"/>
                  </a:cubicBezTo>
                  <a:cubicBezTo>
                    <a:pt x="120" y="85"/>
                    <a:pt x="135" y="99"/>
                    <a:pt x="135" y="113"/>
                  </a:cubicBezTo>
                  <a:close/>
                  <a:moveTo>
                    <a:pt x="29" y="247"/>
                  </a:moveTo>
                  <a:lnTo>
                    <a:pt x="29" y="247"/>
                  </a:lnTo>
                  <a:cubicBezTo>
                    <a:pt x="106" y="247"/>
                    <a:pt x="106" y="247"/>
                    <a:pt x="106" y="247"/>
                  </a:cubicBezTo>
                  <a:cubicBezTo>
                    <a:pt x="120" y="247"/>
                    <a:pt x="135" y="261"/>
                    <a:pt x="135" y="275"/>
                  </a:cubicBezTo>
                  <a:cubicBezTo>
                    <a:pt x="135" y="290"/>
                    <a:pt x="120" y="304"/>
                    <a:pt x="106" y="304"/>
                  </a:cubicBezTo>
                  <a:cubicBezTo>
                    <a:pt x="29" y="304"/>
                    <a:pt x="29" y="304"/>
                    <a:pt x="29" y="304"/>
                  </a:cubicBezTo>
                  <a:cubicBezTo>
                    <a:pt x="15" y="304"/>
                    <a:pt x="0" y="290"/>
                    <a:pt x="0" y="275"/>
                  </a:cubicBezTo>
                  <a:cubicBezTo>
                    <a:pt x="0" y="261"/>
                    <a:pt x="15" y="247"/>
                    <a:pt x="29" y="247"/>
                  </a:cubicBezTo>
                  <a:close/>
                  <a:moveTo>
                    <a:pt x="29" y="410"/>
                  </a:moveTo>
                  <a:lnTo>
                    <a:pt x="29" y="410"/>
                  </a:lnTo>
                  <a:cubicBezTo>
                    <a:pt x="106" y="410"/>
                    <a:pt x="106" y="410"/>
                    <a:pt x="106" y="410"/>
                  </a:cubicBezTo>
                  <a:cubicBezTo>
                    <a:pt x="120" y="410"/>
                    <a:pt x="135" y="417"/>
                    <a:pt x="135" y="438"/>
                  </a:cubicBezTo>
                  <a:cubicBezTo>
                    <a:pt x="135" y="452"/>
                    <a:pt x="120" y="466"/>
                    <a:pt x="106" y="466"/>
                  </a:cubicBezTo>
                  <a:cubicBezTo>
                    <a:pt x="29" y="466"/>
                    <a:pt x="29" y="466"/>
                    <a:pt x="29" y="466"/>
                  </a:cubicBezTo>
                  <a:cubicBezTo>
                    <a:pt x="15" y="466"/>
                    <a:pt x="0" y="452"/>
                    <a:pt x="0" y="438"/>
                  </a:cubicBezTo>
                  <a:cubicBezTo>
                    <a:pt x="0" y="417"/>
                    <a:pt x="15" y="410"/>
                    <a:pt x="29" y="410"/>
                  </a:cubicBezTo>
                  <a:close/>
                </a:path>
              </a:pathLst>
            </a:custGeom>
            <a:solidFill>
              <a:schemeClr val="bg1"/>
            </a:solidFill>
            <a:ln>
              <a:noFill/>
            </a:ln>
          </p:spPr>
          <p:txBody>
            <a:bodyPr wrap="none" lIns="34290" tIns="17145" rIns="34290" bIns="17145" anchor="ctr"/>
            <a:lstStyle/>
            <a:p>
              <a:endParaRPr lang="en-US">
                <a:cs typeface="+mn-ea"/>
                <a:sym typeface="+mn-lt"/>
              </a:endParaRPr>
            </a:p>
          </p:txBody>
        </p:sp>
      </p:grpSp>
      <p:grpSp>
        <p:nvGrpSpPr>
          <p:cNvPr id="18" name="组合 17"/>
          <p:cNvGrpSpPr/>
          <p:nvPr userDrawn="1"/>
        </p:nvGrpSpPr>
        <p:grpSpPr>
          <a:xfrm>
            <a:off x="7152118" y="654444"/>
            <a:ext cx="577111" cy="577112"/>
            <a:chOff x="3491880" y="1274820"/>
            <a:chExt cx="432833" cy="432834"/>
          </a:xfrm>
        </p:grpSpPr>
        <p:sp>
          <p:nvSpPr>
            <p:cNvPr id="19" name="椭圆 16"/>
            <p:cNvSpPr>
              <a:spLocks noChangeArrowheads="1"/>
            </p:cNvSpPr>
            <p:nvPr/>
          </p:nvSpPr>
          <p:spPr bwMode="auto">
            <a:xfrm>
              <a:off x="3491880" y="1274820"/>
              <a:ext cx="432833" cy="432834"/>
            </a:xfrm>
            <a:prstGeom prst="ellipse">
              <a:avLst/>
            </a:prstGeom>
            <a:solidFill>
              <a:srgbClr val="1369B2"/>
            </a:solidFill>
            <a:ln>
              <a:noFill/>
            </a:ln>
            <a:extLst>
              <a:ext uri="{91240B29-F687-4F45-9708-019B960494DF}">
                <a14:hiddenLine xmlns:a14="http://schemas.microsoft.com/office/drawing/2010/main" w="9525">
                  <a:solidFill>
                    <a:srgbClr val="000000"/>
                  </a:solidFill>
                  <a:rou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a:solidFill>
                  <a:srgbClr val="FFFFFF"/>
                </a:solidFill>
                <a:latin typeface="+mn-lt"/>
                <a:ea typeface="+mn-ea"/>
                <a:cs typeface="+mn-ea"/>
                <a:sym typeface="+mn-lt"/>
              </a:endParaRPr>
            </a:p>
          </p:txBody>
        </p:sp>
        <p:sp>
          <p:nvSpPr>
            <p:cNvPr id="20" name="Freeform 75"/>
            <p:cNvSpPr>
              <a:spLocks noChangeArrowheads="1"/>
            </p:cNvSpPr>
            <p:nvPr/>
          </p:nvSpPr>
          <p:spPr bwMode="auto">
            <a:xfrm>
              <a:off x="3583864" y="1385879"/>
              <a:ext cx="248863" cy="210716"/>
            </a:xfrm>
            <a:custGeom>
              <a:avLst/>
              <a:gdLst>
                <a:gd name="T0" fmla="*/ 74657633 w 602"/>
                <a:gd name="T1" fmla="*/ 66362244 h 510"/>
                <a:gd name="T2" fmla="*/ 74657633 w 602"/>
                <a:gd name="T3" fmla="*/ 66362244 h 510"/>
                <a:gd name="T4" fmla="*/ 3654665 w 602"/>
                <a:gd name="T5" fmla="*/ 66362244 h 510"/>
                <a:gd name="T6" fmla="*/ 0 w 602"/>
                <a:gd name="T7" fmla="*/ 62711741 h 510"/>
                <a:gd name="T8" fmla="*/ 0 w 602"/>
                <a:gd name="T9" fmla="*/ 3650503 h 510"/>
                <a:gd name="T10" fmla="*/ 3654665 w 602"/>
                <a:gd name="T11" fmla="*/ 0 h 510"/>
                <a:gd name="T12" fmla="*/ 7308970 w 602"/>
                <a:gd name="T13" fmla="*/ 3650503 h 510"/>
                <a:gd name="T14" fmla="*/ 7308970 w 602"/>
                <a:gd name="T15" fmla="*/ 50717076 h 510"/>
                <a:gd name="T16" fmla="*/ 7308970 w 602"/>
                <a:gd name="T17" fmla="*/ 50717076 h 510"/>
                <a:gd name="T18" fmla="*/ 7308970 w 602"/>
                <a:gd name="T19" fmla="*/ 58930528 h 510"/>
                <a:gd name="T20" fmla="*/ 74657633 w 602"/>
                <a:gd name="T21" fmla="*/ 58930528 h 510"/>
                <a:gd name="T22" fmla="*/ 78442719 w 602"/>
                <a:gd name="T23" fmla="*/ 62711741 h 510"/>
                <a:gd name="T24" fmla="*/ 74657633 w 602"/>
                <a:gd name="T25" fmla="*/ 66362244 h 510"/>
                <a:gd name="T26" fmla="*/ 66434636 w 602"/>
                <a:gd name="T27" fmla="*/ 55280025 h 510"/>
                <a:gd name="T28" fmla="*/ 66434636 w 602"/>
                <a:gd name="T29" fmla="*/ 55280025 h 510"/>
                <a:gd name="T30" fmla="*/ 58995246 w 602"/>
                <a:gd name="T31" fmla="*/ 55280025 h 510"/>
                <a:gd name="T32" fmla="*/ 55340580 w 602"/>
                <a:gd name="T33" fmla="*/ 51629522 h 510"/>
                <a:gd name="T34" fmla="*/ 55340580 w 602"/>
                <a:gd name="T35" fmla="*/ 25814941 h 510"/>
                <a:gd name="T36" fmla="*/ 58995246 w 602"/>
                <a:gd name="T37" fmla="*/ 22164077 h 510"/>
                <a:gd name="T38" fmla="*/ 66434636 w 602"/>
                <a:gd name="T39" fmla="*/ 22164077 h 510"/>
                <a:gd name="T40" fmla="*/ 70089301 w 602"/>
                <a:gd name="T41" fmla="*/ 25814941 h 510"/>
                <a:gd name="T42" fmla="*/ 70089301 w 602"/>
                <a:gd name="T43" fmla="*/ 51629522 h 510"/>
                <a:gd name="T44" fmla="*/ 66434636 w 602"/>
                <a:gd name="T45" fmla="*/ 55280025 h 510"/>
                <a:gd name="T46" fmla="*/ 45159830 w 602"/>
                <a:gd name="T47" fmla="*/ 55280025 h 510"/>
                <a:gd name="T48" fmla="*/ 45159830 w 602"/>
                <a:gd name="T49" fmla="*/ 55280025 h 510"/>
                <a:gd name="T50" fmla="*/ 37850860 w 602"/>
                <a:gd name="T51" fmla="*/ 55280025 h 510"/>
                <a:gd name="T52" fmla="*/ 34065774 w 602"/>
                <a:gd name="T53" fmla="*/ 51629522 h 510"/>
                <a:gd name="T54" fmla="*/ 34065774 w 602"/>
                <a:gd name="T55" fmla="*/ 11082219 h 510"/>
                <a:gd name="T56" fmla="*/ 37850860 w 602"/>
                <a:gd name="T57" fmla="*/ 7431355 h 510"/>
                <a:gd name="T58" fmla="*/ 45159830 w 602"/>
                <a:gd name="T59" fmla="*/ 7431355 h 510"/>
                <a:gd name="T60" fmla="*/ 48814495 w 602"/>
                <a:gd name="T61" fmla="*/ 11082219 h 510"/>
                <a:gd name="T62" fmla="*/ 48814495 w 602"/>
                <a:gd name="T63" fmla="*/ 51629522 h 510"/>
                <a:gd name="T64" fmla="*/ 45159830 w 602"/>
                <a:gd name="T65" fmla="*/ 55280025 h 510"/>
                <a:gd name="T66" fmla="*/ 24929472 w 602"/>
                <a:gd name="T67" fmla="*/ 55280025 h 510"/>
                <a:gd name="T68" fmla="*/ 24929472 w 602"/>
                <a:gd name="T69" fmla="*/ 55280025 h 510"/>
                <a:gd name="T70" fmla="*/ 17489720 w 602"/>
                <a:gd name="T71" fmla="*/ 55280025 h 510"/>
                <a:gd name="T72" fmla="*/ 13835055 w 602"/>
                <a:gd name="T73" fmla="*/ 51629522 h 510"/>
                <a:gd name="T74" fmla="*/ 13835055 w 602"/>
                <a:gd name="T75" fmla="*/ 44198166 h 510"/>
                <a:gd name="T76" fmla="*/ 17489720 w 602"/>
                <a:gd name="T77" fmla="*/ 40547302 h 510"/>
                <a:gd name="T78" fmla="*/ 24929472 w 602"/>
                <a:gd name="T79" fmla="*/ 40547302 h 510"/>
                <a:gd name="T80" fmla="*/ 28583776 w 602"/>
                <a:gd name="T81" fmla="*/ 44198166 h 510"/>
                <a:gd name="T82" fmla="*/ 28583776 w 602"/>
                <a:gd name="T83" fmla="*/ 51629522 h 510"/>
                <a:gd name="T84" fmla="*/ 24929472 w 602"/>
                <a:gd name="T85" fmla="*/ 55280025 h 510"/>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602" h="510">
                  <a:moveTo>
                    <a:pt x="572" y="509"/>
                  </a:moveTo>
                  <a:lnTo>
                    <a:pt x="572" y="509"/>
                  </a:lnTo>
                  <a:cubicBezTo>
                    <a:pt x="28" y="509"/>
                    <a:pt x="28" y="509"/>
                    <a:pt x="28" y="509"/>
                  </a:cubicBezTo>
                  <a:cubicBezTo>
                    <a:pt x="14" y="509"/>
                    <a:pt x="0" y="502"/>
                    <a:pt x="0" y="481"/>
                  </a:cubicBezTo>
                  <a:cubicBezTo>
                    <a:pt x="0" y="28"/>
                    <a:pt x="0" y="28"/>
                    <a:pt x="0" y="28"/>
                  </a:cubicBezTo>
                  <a:cubicBezTo>
                    <a:pt x="0" y="14"/>
                    <a:pt x="14" y="0"/>
                    <a:pt x="28" y="0"/>
                  </a:cubicBezTo>
                  <a:cubicBezTo>
                    <a:pt x="42" y="0"/>
                    <a:pt x="56" y="14"/>
                    <a:pt x="56" y="28"/>
                  </a:cubicBezTo>
                  <a:cubicBezTo>
                    <a:pt x="56" y="389"/>
                    <a:pt x="56" y="389"/>
                    <a:pt x="56" y="389"/>
                  </a:cubicBezTo>
                  <a:cubicBezTo>
                    <a:pt x="56" y="452"/>
                    <a:pt x="56" y="452"/>
                    <a:pt x="56" y="452"/>
                  </a:cubicBezTo>
                  <a:cubicBezTo>
                    <a:pt x="572" y="452"/>
                    <a:pt x="572" y="452"/>
                    <a:pt x="572" y="452"/>
                  </a:cubicBezTo>
                  <a:cubicBezTo>
                    <a:pt x="594" y="452"/>
                    <a:pt x="601" y="467"/>
                    <a:pt x="601" y="481"/>
                  </a:cubicBezTo>
                  <a:cubicBezTo>
                    <a:pt x="601" y="502"/>
                    <a:pt x="594" y="509"/>
                    <a:pt x="572" y="509"/>
                  </a:cubicBezTo>
                  <a:close/>
                  <a:moveTo>
                    <a:pt x="509" y="424"/>
                  </a:moveTo>
                  <a:lnTo>
                    <a:pt x="509" y="424"/>
                  </a:lnTo>
                  <a:cubicBezTo>
                    <a:pt x="452" y="424"/>
                    <a:pt x="452" y="424"/>
                    <a:pt x="452" y="424"/>
                  </a:cubicBezTo>
                  <a:cubicBezTo>
                    <a:pt x="438" y="424"/>
                    <a:pt x="424" y="417"/>
                    <a:pt x="424" y="396"/>
                  </a:cubicBezTo>
                  <a:cubicBezTo>
                    <a:pt x="424" y="198"/>
                    <a:pt x="424" y="198"/>
                    <a:pt x="424" y="198"/>
                  </a:cubicBezTo>
                  <a:cubicBezTo>
                    <a:pt x="424" y="184"/>
                    <a:pt x="438" y="170"/>
                    <a:pt x="452" y="170"/>
                  </a:cubicBezTo>
                  <a:cubicBezTo>
                    <a:pt x="509" y="170"/>
                    <a:pt x="509" y="170"/>
                    <a:pt x="509" y="170"/>
                  </a:cubicBezTo>
                  <a:cubicBezTo>
                    <a:pt x="523" y="170"/>
                    <a:pt x="537" y="184"/>
                    <a:pt x="537" y="198"/>
                  </a:cubicBezTo>
                  <a:cubicBezTo>
                    <a:pt x="537" y="396"/>
                    <a:pt x="537" y="396"/>
                    <a:pt x="537" y="396"/>
                  </a:cubicBezTo>
                  <a:cubicBezTo>
                    <a:pt x="537" y="417"/>
                    <a:pt x="523" y="424"/>
                    <a:pt x="509" y="424"/>
                  </a:cubicBezTo>
                  <a:close/>
                  <a:moveTo>
                    <a:pt x="346" y="424"/>
                  </a:moveTo>
                  <a:lnTo>
                    <a:pt x="346" y="424"/>
                  </a:lnTo>
                  <a:cubicBezTo>
                    <a:pt x="290" y="424"/>
                    <a:pt x="290" y="424"/>
                    <a:pt x="290" y="424"/>
                  </a:cubicBezTo>
                  <a:cubicBezTo>
                    <a:pt x="276" y="424"/>
                    <a:pt x="261" y="417"/>
                    <a:pt x="261" y="396"/>
                  </a:cubicBezTo>
                  <a:cubicBezTo>
                    <a:pt x="261" y="85"/>
                    <a:pt x="261" y="85"/>
                    <a:pt x="261" y="85"/>
                  </a:cubicBezTo>
                  <a:cubicBezTo>
                    <a:pt x="261" y="71"/>
                    <a:pt x="276" y="57"/>
                    <a:pt x="290" y="57"/>
                  </a:cubicBezTo>
                  <a:cubicBezTo>
                    <a:pt x="346" y="57"/>
                    <a:pt x="346" y="57"/>
                    <a:pt x="346" y="57"/>
                  </a:cubicBezTo>
                  <a:cubicBezTo>
                    <a:pt x="367" y="57"/>
                    <a:pt x="374" y="71"/>
                    <a:pt x="374" y="85"/>
                  </a:cubicBezTo>
                  <a:cubicBezTo>
                    <a:pt x="374" y="396"/>
                    <a:pt x="374" y="396"/>
                    <a:pt x="374" y="396"/>
                  </a:cubicBezTo>
                  <a:cubicBezTo>
                    <a:pt x="374" y="417"/>
                    <a:pt x="367" y="424"/>
                    <a:pt x="346" y="424"/>
                  </a:cubicBezTo>
                  <a:close/>
                  <a:moveTo>
                    <a:pt x="191" y="424"/>
                  </a:moveTo>
                  <a:lnTo>
                    <a:pt x="191" y="424"/>
                  </a:lnTo>
                  <a:cubicBezTo>
                    <a:pt x="134" y="424"/>
                    <a:pt x="134" y="424"/>
                    <a:pt x="134" y="424"/>
                  </a:cubicBezTo>
                  <a:cubicBezTo>
                    <a:pt x="113" y="424"/>
                    <a:pt x="106" y="417"/>
                    <a:pt x="106" y="396"/>
                  </a:cubicBezTo>
                  <a:cubicBezTo>
                    <a:pt x="106" y="339"/>
                    <a:pt x="106" y="339"/>
                    <a:pt x="106" y="339"/>
                  </a:cubicBezTo>
                  <a:cubicBezTo>
                    <a:pt x="106" y="325"/>
                    <a:pt x="113" y="311"/>
                    <a:pt x="134" y="311"/>
                  </a:cubicBezTo>
                  <a:cubicBezTo>
                    <a:pt x="191" y="311"/>
                    <a:pt x="191" y="311"/>
                    <a:pt x="191" y="311"/>
                  </a:cubicBezTo>
                  <a:cubicBezTo>
                    <a:pt x="205" y="311"/>
                    <a:pt x="219" y="325"/>
                    <a:pt x="219" y="339"/>
                  </a:cubicBezTo>
                  <a:cubicBezTo>
                    <a:pt x="219" y="396"/>
                    <a:pt x="219" y="396"/>
                    <a:pt x="219" y="396"/>
                  </a:cubicBezTo>
                  <a:cubicBezTo>
                    <a:pt x="219" y="417"/>
                    <a:pt x="205" y="424"/>
                    <a:pt x="191" y="424"/>
                  </a:cubicBezTo>
                  <a:close/>
                </a:path>
              </a:pathLst>
            </a:custGeom>
            <a:solidFill>
              <a:schemeClr val="bg1"/>
            </a:solidFill>
            <a:ln>
              <a:noFill/>
            </a:ln>
          </p:spPr>
          <p:txBody>
            <a:bodyPr wrap="none" lIns="34290" tIns="17145" rIns="34290" bIns="17145" anchor="ctr"/>
            <a:lstStyle/>
            <a:p>
              <a:endParaRPr lang="en-US">
                <a:cs typeface="+mn-ea"/>
                <a:sym typeface="+mn-lt"/>
              </a:endParaRPr>
            </a:p>
          </p:txBody>
        </p:sp>
      </p:grpSp>
      <p:grpSp>
        <p:nvGrpSpPr>
          <p:cNvPr id="21" name="组合 20"/>
          <p:cNvGrpSpPr/>
          <p:nvPr userDrawn="1"/>
        </p:nvGrpSpPr>
        <p:grpSpPr>
          <a:xfrm>
            <a:off x="8016214" y="654444"/>
            <a:ext cx="577111" cy="577112"/>
            <a:chOff x="4139952" y="1274820"/>
            <a:chExt cx="432833" cy="432834"/>
          </a:xfrm>
        </p:grpSpPr>
        <p:sp>
          <p:nvSpPr>
            <p:cNvPr id="22" name="椭圆 16"/>
            <p:cNvSpPr>
              <a:spLocks noChangeArrowheads="1"/>
            </p:cNvSpPr>
            <p:nvPr/>
          </p:nvSpPr>
          <p:spPr bwMode="auto">
            <a:xfrm>
              <a:off x="4139952" y="1274820"/>
              <a:ext cx="432833" cy="432834"/>
            </a:xfrm>
            <a:prstGeom prst="ellipse">
              <a:avLst/>
            </a:prstGeom>
            <a:solidFill>
              <a:srgbClr val="3992DB"/>
            </a:solidFill>
            <a:ln>
              <a:noFill/>
            </a:ln>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a:solidFill>
                  <a:srgbClr val="FFFFFF"/>
                </a:solidFill>
                <a:latin typeface="+mn-lt"/>
                <a:ea typeface="+mn-ea"/>
                <a:cs typeface="+mn-ea"/>
                <a:sym typeface="+mn-lt"/>
              </a:endParaRPr>
            </a:p>
          </p:txBody>
        </p:sp>
        <p:sp>
          <p:nvSpPr>
            <p:cNvPr id="23" name="Freeform 84"/>
            <p:cNvSpPr>
              <a:spLocks noChangeArrowheads="1"/>
            </p:cNvSpPr>
            <p:nvPr/>
          </p:nvSpPr>
          <p:spPr bwMode="auto">
            <a:xfrm>
              <a:off x="4241546" y="1366806"/>
              <a:ext cx="248863" cy="248863"/>
            </a:xfrm>
            <a:custGeom>
              <a:avLst/>
              <a:gdLst>
                <a:gd name="T0" fmla="*/ 43332858 w 602"/>
                <a:gd name="T1" fmla="*/ 34979440 h 602"/>
                <a:gd name="T2" fmla="*/ 43332858 w 602"/>
                <a:gd name="T3" fmla="*/ 34979440 h 602"/>
                <a:gd name="T4" fmla="*/ 43332858 w 602"/>
                <a:gd name="T5" fmla="*/ 0 h 602"/>
                <a:gd name="T6" fmla="*/ 78442719 w 602"/>
                <a:gd name="T7" fmla="*/ 34979440 h 602"/>
                <a:gd name="T8" fmla="*/ 43332858 w 602"/>
                <a:gd name="T9" fmla="*/ 34979440 h 602"/>
                <a:gd name="T10" fmla="*/ 36023527 w 602"/>
                <a:gd name="T11" fmla="*/ 78442719 h 602"/>
                <a:gd name="T12" fmla="*/ 36023527 w 602"/>
                <a:gd name="T13" fmla="*/ 78442719 h 602"/>
                <a:gd name="T14" fmla="*/ 0 w 602"/>
                <a:gd name="T15" fmla="*/ 42419192 h 602"/>
                <a:gd name="T16" fmla="*/ 36023527 w 602"/>
                <a:gd name="T17" fmla="*/ 7308970 h 602"/>
                <a:gd name="T18" fmla="*/ 36023527 w 602"/>
                <a:gd name="T19" fmla="*/ 42419192 h 602"/>
                <a:gd name="T20" fmla="*/ 71002968 w 602"/>
                <a:gd name="T21" fmla="*/ 42419192 h 602"/>
                <a:gd name="T22" fmla="*/ 36023527 w 602"/>
                <a:gd name="T23" fmla="*/ 78442719 h 60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602" h="602">
                  <a:moveTo>
                    <a:pt x="332" y="268"/>
                  </a:moveTo>
                  <a:lnTo>
                    <a:pt x="332" y="268"/>
                  </a:lnTo>
                  <a:cubicBezTo>
                    <a:pt x="332" y="0"/>
                    <a:pt x="332" y="0"/>
                    <a:pt x="332" y="0"/>
                  </a:cubicBezTo>
                  <a:cubicBezTo>
                    <a:pt x="481" y="0"/>
                    <a:pt x="601" y="120"/>
                    <a:pt x="601" y="268"/>
                  </a:cubicBezTo>
                  <a:lnTo>
                    <a:pt x="332" y="268"/>
                  </a:lnTo>
                  <a:close/>
                  <a:moveTo>
                    <a:pt x="276" y="601"/>
                  </a:moveTo>
                  <a:lnTo>
                    <a:pt x="276" y="601"/>
                  </a:lnTo>
                  <a:cubicBezTo>
                    <a:pt x="120" y="601"/>
                    <a:pt x="0" y="480"/>
                    <a:pt x="0" y="325"/>
                  </a:cubicBezTo>
                  <a:cubicBezTo>
                    <a:pt x="0" y="176"/>
                    <a:pt x="120" y="56"/>
                    <a:pt x="276" y="56"/>
                  </a:cubicBezTo>
                  <a:cubicBezTo>
                    <a:pt x="276" y="325"/>
                    <a:pt x="276" y="325"/>
                    <a:pt x="276" y="325"/>
                  </a:cubicBezTo>
                  <a:cubicBezTo>
                    <a:pt x="544" y="325"/>
                    <a:pt x="544" y="325"/>
                    <a:pt x="544" y="325"/>
                  </a:cubicBezTo>
                  <a:cubicBezTo>
                    <a:pt x="544" y="480"/>
                    <a:pt x="424" y="601"/>
                    <a:pt x="276" y="601"/>
                  </a:cubicBezTo>
                  <a:close/>
                </a:path>
              </a:pathLst>
            </a:custGeom>
            <a:solidFill>
              <a:schemeClr val="bg1"/>
            </a:solidFill>
            <a:ln>
              <a:noFill/>
            </a:ln>
          </p:spPr>
          <p:txBody>
            <a:bodyPr wrap="none" lIns="34290" tIns="17145" rIns="34290" bIns="17145" anchor="ctr"/>
            <a:lstStyle/>
            <a:p>
              <a:endParaRPr lang="en-US">
                <a:cs typeface="+mn-ea"/>
                <a:sym typeface="+mn-lt"/>
              </a:endParaRPr>
            </a:p>
          </p:txBody>
        </p:sp>
      </p:grpSp>
    </p:spTree>
  </p:cSld>
  <p:clrMapOvr>
    <a:masterClrMapping/>
  </p:clrMapOvr>
  <mc:AlternateContent xmlns:mc="http://schemas.openxmlformats.org/markup-compatibility/2006">
    <mc:Choice xmlns:p14="http://schemas.microsoft.com/office/powerpoint/2010/main" Requires="p14">
      <p:transition spd="slow" p14:dur="2000" advTm="3000">
        <p14:flip dir="r"/>
      </p:transition>
    </mc:Choice>
    <mc:Fallback>
      <p:transition spd="slow" advTm="3000">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4_图片与标题">
    <p:spTree>
      <p:nvGrpSpPr>
        <p:cNvPr id="1" name=""/>
        <p:cNvGrpSpPr/>
        <p:nvPr/>
      </p:nvGrpSpPr>
      <p:grpSpPr>
        <a:xfrm>
          <a:off x="0" y="0"/>
          <a:ext cx="0" cy="0"/>
          <a:chOff x="0" y="0"/>
          <a:chExt cx="0" cy="0"/>
        </a:xfrm>
      </p:grpSpPr>
      <p:cxnSp>
        <p:nvCxnSpPr>
          <p:cNvPr id="8" name="直接连接符 7"/>
          <p:cNvCxnSpPr/>
          <p:nvPr userDrawn="1"/>
        </p:nvCxnSpPr>
        <p:spPr>
          <a:xfrm>
            <a:off x="984763" y="1412776"/>
            <a:ext cx="10199803" cy="0"/>
          </a:xfrm>
          <a:prstGeom prst="line">
            <a:avLst/>
          </a:prstGeom>
        </p:spPr>
        <p:style>
          <a:lnRef idx="1">
            <a:schemeClr val="accent1"/>
          </a:lnRef>
          <a:fillRef idx="0">
            <a:schemeClr val="accent1"/>
          </a:fillRef>
          <a:effectRef idx="0">
            <a:schemeClr val="accent1"/>
          </a:effectRef>
          <a:fontRef idx="minor">
            <a:schemeClr val="tx1"/>
          </a:fontRef>
        </p:style>
      </p:cxnSp>
      <p:grpSp>
        <p:nvGrpSpPr>
          <p:cNvPr id="9" name="组合 8"/>
          <p:cNvGrpSpPr/>
          <p:nvPr userDrawn="1"/>
        </p:nvGrpSpPr>
        <p:grpSpPr>
          <a:xfrm>
            <a:off x="10608501" y="654444"/>
            <a:ext cx="576064" cy="577112"/>
            <a:chOff x="6084168" y="1274820"/>
            <a:chExt cx="432048" cy="432834"/>
          </a:xfrm>
        </p:grpSpPr>
        <p:sp>
          <p:nvSpPr>
            <p:cNvPr id="10" name="椭圆 22"/>
            <p:cNvSpPr>
              <a:spLocks noChangeArrowheads="1"/>
            </p:cNvSpPr>
            <p:nvPr/>
          </p:nvSpPr>
          <p:spPr bwMode="auto">
            <a:xfrm>
              <a:off x="6084168" y="1274820"/>
              <a:ext cx="432048" cy="432834"/>
            </a:xfrm>
            <a:prstGeom prst="ellipse">
              <a:avLst/>
            </a:prstGeom>
            <a:solidFill>
              <a:srgbClr val="1369B2"/>
            </a:solidFill>
            <a:ln>
              <a:noFill/>
            </a:ln>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a:solidFill>
                  <a:srgbClr val="FFFFFF"/>
                </a:solidFill>
                <a:latin typeface="+mn-lt"/>
                <a:ea typeface="+mn-ea"/>
                <a:cs typeface="+mn-ea"/>
                <a:sym typeface="+mn-lt"/>
              </a:endParaRPr>
            </a:p>
          </p:txBody>
        </p:sp>
        <p:sp>
          <p:nvSpPr>
            <p:cNvPr id="11" name="Freeform 59"/>
            <p:cNvSpPr>
              <a:spLocks noChangeArrowheads="1"/>
            </p:cNvSpPr>
            <p:nvPr/>
          </p:nvSpPr>
          <p:spPr bwMode="auto">
            <a:xfrm>
              <a:off x="6180302" y="1365898"/>
              <a:ext cx="239780" cy="250679"/>
            </a:xfrm>
            <a:custGeom>
              <a:avLst/>
              <a:gdLst>
                <a:gd name="T0" fmla="*/ 73627430 w 581"/>
                <a:gd name="T1" fmla="*/ 67678707 h 609"/>
                <a:gd name="T2" fmla="*/ 61659637 w 581"/>
                <a:gd name="T3" fmla="*/ 78678142 h 609"/>
                <a:gd name="T4" fmla="*/ 54244957 w 581"/>
                <a:gd name="T5" fmla="*/ 72208055 h 609"/>
                <a:gd name="T6" fmla="*/ 57106883 w 581"/>
                <a:gd name="T7" fmla="*/ 65867111 h 609"/>
                <a:gd name="T8" fmla="*/ 61659637 w 581"/>
                <a:gd name="T9" fmla="*/ 69490662 h 609"/>
                <a:gd name="T10" fmla="*/ 71806401 w 581"/>
                <a:gd name="T11" fmla="*/ 61338122 h 609"/>
                <a:gd name="T12" fmla="*/ 73627430 w 581"/>
                <a:gd name="T13" fmla="*/ 67678707 h 609"/>
                <a:gd name="T14" fmla="*/ 61659637 w 581"/>
                <a:gd name="T15" fmla="*/ 64055516 h 609"/>
                <a:gd name="T16" fmla="*/ 49691843 w 581"/>
                <a:gd name="T17" fmla="*/ 69490662 h 609"/>
                <a:gd name="T18" fmla="*/ 51513233 w 581"/>
                <a:gd name="T19" fmla="*/ 75054951 h 609"/>
                <a:gd name="T20" fmla="*/ 3772261 w 581"/>
                <a:gd name="T21" fmla="*/ 78678142 h 609"/>
                <a:gd name="T22" fmla="*/ 0 w 581"/>
                <a:gd name="T23" fmla="*/ 10999436 h 609"/>
                <a:gd name="T24" fmla="*/ 10146404 w 581"/>
                <a:gd name="T25" fmla="*/ 7246742 h 609"/>
                <a:gd name="T26" fmla="*/ 17561444 w 581"/>
                <a:gd name="T27" fmla="*/ 18246178 h 609"/>
                <a:gd name="T28" fmla="*/ 24845922 w 581"/>
                <a:gd name="T29" fmla="*/ 7246742 h 609"/>
                <a:gd name="T30" fmla="*/ 28488341 w 581"/>
                <a:gd name="T31" fmla="*/ 10999436 h 609"/>
                <a:gd name="T32" fmla="*/ 43318061 w 581"/>
                <a:gd name="T33" fmla="*/ 10999436 h 609"/>
                <a:gd name="T34" fmla="*/ 46960119 w 581"/>
                <a:gd name="T35" fmla="*/ 7246742 h 609"/>
                <a:gd name="T36" fmla="*/ 54244957 w 581"/>
                <a:gd name="T37" fmla="*/ 18246178 h 609"/>
                <a:gd name="T38" fmla="*/ 61659637 w 581"/>
                <a:gd name="T39" fmla="*/ 7246742 h 609"/>
                <a:gd name="T40" fmla="*/ 71806401 w 581"/>
                <a:gd name="T41" fmla="*/ 10999436 h 609"/>
                <a:gd name="T42" fmla="*/ 66212751 w 581"/>
                <a:gd name="T43" fmla="*/ 59526167 h 609"/>
                <a:gd name="T44" fmla="*/ 10146404 w 581"/>
                <a:gd name="T45" fmla="*/ 63149718 h 609"/>
                <a:gd name="T46" fmla="*/ 12878128 w 581"/>
                <a:gd name="T47" fmla="*/ 65867111 h 609"/>
                <a:gd name="T48" fmla="*/ 39545439 w 581"/>
                <a:gd name="T49" fmla="*/ 63149718 h 609"/>
                <a:gd name="T50" fmla="*/ 39545439 w 581"/>
                <a:gd name="T51" fmla="*/ 63149718 h 609"/>
                <a:gd name="T52" fmla="*/ 39545439 w 581"/>
                <a:gd name="T53" fmla="*/ 63149718 h 609"/>
                <a:gd name="T54" fmla="*/ 12878128 w 581"/>
                <a:gd name="T55" fmla="*/ 60431965 h 609"/>
                <a:gd name="T56" fmla="*/ 58017218 w 581"/>
                <a:gd name="T57" fmla="*/ 28339815 h 609"/>
                <a:gd name="T58" fmla="*/ 13788823 w 581"/>
                <a:gd name="T59" fmla="*/ 28339815 h 609"/>
                <a:gd name="T60" fmla="*/ 13788823 w 581"/>
                <a:gd name="T61" fmla="*/ 35715700 h 609"/>
                <a:gd name="T62" fmla="*/ 61659637 w 581"/>
                <a:gd name="T63" fmla="*/ 31963007 h 609"/>
                <a:gd name="T64" fmla="*/ 58017218 w 581"/>
                <a:gd name="T65" fmla="*/ 43868240 h 609"/>
                <a:gd name="T66" fmla="*/ 35903020 w 581"/>
                <a:gd name="T67" fmla="*/ 43868240 h 609"/>
                <a:gd name="T68" fmla="*/ 13788823 w 581"/>
                <a:gd name="T69" fmla="*/ 43868240 h 609"/>
                <a:gd name="T70" fmla="*/ 13788823 w 581"/>
                <a:gd name="T71" fmla="*/ 51244484 h 609"/>
                <a:gd name="T72" fmla="*/ 35903020 w 581"/>
                <a:gd name="T73" fmla="*/ 51244484 h 609"/>
                <a:gd name="T74" fmla="*/ 61659637 w 581"/>
                <a:gd name="T75" fmla="*/ 47491791 h 609"/>
                <a:gd name="T76" fmla="*/ 54244957 w 581"/>
                <a:gd name="T77" fmla="*/ 14622627 h 609"/>
                <a:gd name="T78" fmla="*/ 50602538 w 581"/>
                <a:gd name="T79" fmla="*/ 10999436 h 609"/>
                <a:gd name="T80" fmla="*/ 54244957 w 581"/>
                <a:gd name="T81" fmla="*/ 0 h 609"/>
                <a:gd name="T82" fmla="*/ 58017218 w 581"/>
                <a:gd name="T83" fmla="*/ 10999436 h 609"/>
                <a:gd name="T84" fmla="*/ 35903020 w 581"/>
                <a:gd name="T85" fmla="*/ 14622627 h 609"/>
                <a:gd name="T86" fmla="*/ 32260601 w 581"/>
                <a:gd name="T87" fmla="*/ 10999436 h 609"/>
                <a:gd name="T88" fmla="*/ 35903020 w 581"/>
                <a:gd name="T89" fmla="*/ 0 h 609"/>
                <a:gd name="T90" fmla="*/ 39545439 w 581"/>
                <a:gd name="T91" fmla="*/ 10999436 h 609"/>
                <a:gd name="T92" fmla="*/ 17561444 w 581"/>
                <a:gd name="T93" fmla="*/ 14622627 h 609"/>
                <a:gd name="T94" fmla="*/ 13788823 w 581"/>
                <a:gd name="T95" fmla="*/ 10999436 h 609"/>
                <a:gd name="T96" fmla="*/ 17561444 w 581"/>
                <a:gd name="T97" fmla="*/ 0 h 609"/>
                <a:gd name="T98" fmla="*/ 21203502 w 581"/>
                <a:gd name="T99" fmla="*/ 10999436 h 609"/>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581" h="609">
                  <a:moveTo>
                    <a:pt x="566" y="523"/>
                  </a:moveTo>
                  <a:lnTo>
                    <a:pt x="566" y="523"/>
                  </a:lnTo>
                  <a:cubicBezTo>
                    <a:pt x="495" y="594"/>
                    <a:pt x="495" y="594"/>
                    <a:pt x="495" y="594"/>
                  </a:cubicBezTo>
                  <a:cubicBezTo>
                    <a:pt x="488" y="601"/>
                    <a:pt x="481" y="608"/>
                    <a:pt x="474" y="608"/>
                  </a:cubicBezTo>
                  <a:cubicBezTo>
                    <a:pt x="467" y="608"/>
                    <a:pt x="460" y="601"/>
                    <a:pt x="453" y="594"/>
                  </a:cubicBezTo>
                  <a:cubicBezTo>
                    <a:pt x="417" y="558"/>
                    <a:pt x="417" y="558"/>
                    <a:pt x="417" y="558"/>
                  </a:cubicBezTo>
                  <a:cubicBezTo>
                    <a:pt x="410" y="551"/>
                    <a:pt x="410" y="544"/>
                    <a:pt x="410" y="537"/>
                  </a:cubicBezTo>
                  <a:cubicBezTo>
                    <a:pt x="410" y="523"/>
                    <a:pt x="417" y="509"/>
                    <a:pt x="439" y="509"/>
                  </a:cubicBezTo>
                  <a:cubicBezTo>
                    <a:pt x="446" y="509"/>
                    <a:pt x="453" y="516"/>
                    <a:pt x="453" y="523"/>
                  </a:cubicBezTo>
                  <a:cubicBezTo>
                    <a:pt x="474" y="537"/>
                    <a:pt x="474" y="537"/>
                    <a:pt x="474" y="537"/>
                  </a:cubicBezTo>
                  <a:cubicBezTo>
                    <a:pt x="530" y="481"/>
                    <a:pt x="530" y="481"/>
                    <a:pt x="530" y="481"/>
                  </a:cubicBezTo>
                  <a:cubicBezTo>
                    <a:pt x="537" y="474"/>
                    <a:pt x="545" y="474"/>
                    <a:pt x="552" y="474"/>
                  </a:cubicBezTo>
                  <a:cubicBezTo>
                    <a:pt x="566" y="474"/>
                    <a:pt x="580" y="488"/>
                    <a:pt x="580" y="502"/>
                  </a:cubicBezTo>
                  <a:cubicBezTo>
                    <a:pt x="580" y="509"/>
                    <a:pt x="573" y="516"/>
                    <a:pt x="566" y="523"/>
                  </a:cubicBezTo>
                  <a:close/>
                  <a:moveTo>
                    <a:pt x="474" y="495"/>
                  </a:moveTo>
                  <a:lnTo>
                    <a:pt x="474" y="495"/>
                  </a:lnTo>
                  <a:cubicBezTo>
                    <a:pt x="467" y="488"/>
                    <a:pt x="453" y="481"/>
                    <a:pt x="439" y="481"/>
                  </a:cubicBezTo>
                  <a:cubicBezTo>
                    <a:pt x="403" y="481"/>
                    <a:pt x="382" y="509"/>
                    <a:pt x="382" y="537"/>
                  </a:cubicBezTo>
                  <a:cubicBezTo>
                    <a:pt x="382" y="558"/>
                    <a:pt x="389" y="573"/>
                    <a:pt x="396" y="580"/>
                  </a:cubicBezTo>
                  <a:cubicBezTo>
                    <a:pt x="424" y="608"/>
                    <a:pt x="424" y="608"/>
                    <a:pt x="424" y="608"/>
                  </a:cubicBezTo>
                  <a:cubicBezTo>
                    <a:pt x="29" y="608"/>
                    <a:pt x="29" y="608"/>
                    <a:pt x="29" y="608"/>
                  </a:cubicBezTo>
                  <a:cubicBezTo>
                    <a:pt x="15" y="608"/>
                    <a:pt x="0" y="594"/>
                    <a:pt x="0" y="580"/>
                  </a:cubicBezTo>
                  <a:cubicBezTo>
                    <a:pt x="0" y="85"/>
                    <a:pt x="0" y="85"/>
                    <a:pt x="0" y="85"/>
                  </a:cubicBezTo>
                  <a:cubicBezTo>
                    <a:pt x="0" y="71"/>
                    <a:pt x="15" y="56"/>
                    <a:pt x="29" y="56"/>
                  </a:cubicBezTo>
                  <a:cubicBezTo>
                    <a:pt x="78" y="56"/>
                    <a:pt x="78" y="56"/>
                    <a:pt x="78" y="56"/>
                  </a:cubicBezTo>
                  <a:cubicBezTo>
                    <a:pt x="78" y="85"/>
                    <a:pt x="78" y="85"/>
                    <a:pt x="78" y="85"/>
                  </a:cubicBezTo>
                  <a:cubicBezTo>
                    <a:pt x="78" y="120"/>
                    <a:pt x="106" y="141"/>
                    <a:pt x="135" y="141"/>
                  </a:cubicBezTo>
                  <a:cubicBezTo>
                    <a:pt x="163" y="141"/>
                    <a:pt x="191" y="120"/>
                    <a:pt x="191" y="85"/>
                  </a:cubicBezTo>
                  <a:cubicBezTo>
                    <a:pt x="191" y="56"/>
                    <a:pt x="191" y="56"/>
                    <a:pt x="191" y="56"/>
                  </a:cubicBezTo>
                  <a:cubicBezTo>
                    <a:pt x="219" y="56"/>
                    <a:pt x="219" y="56"/>
                    <a:pt x="219" y="56"/>
                  </a:cubicBezTo>
                  <a:cubicBezTo>
                    <a:pt x="219" y="85"/>
                    <a:pt x="219" y="85"/>
                    <a:pt x="219" y="85"/>
                  </a:cubicBezTo>
                  <a:cubicBezTo>
                    <a:pt x="219" y="120"/>
                    <a:pt x="248" y="141"/>
                    <a:pt x="276" y="141"/>
                  </a:cubicBezTo>
                  <a:cubicBezTo>
                    <a:pt x="304" y="141"/>
                    <a:pt x="333" y="120"/>
                    <a:pt x="333" y="85"/>
                  </a:cubicBezTo>
                  <a:cubicBezTo>
                    <a:pt x="333" y="56"/>
                    <a:pt x="333" y="56"/>
                    <a:pt x="333" y="56"/>
                  </a:cubicBezTo>
                  <a:cubicBezTo>
                    <a:pt x="361" y="56"/>
                    <a:pt x="361" y="56"/>
                    <a:pt x="361" y="56"/>
                  </a:cubicBezTo>
                  <a:cubicBezTo>
                    <a:pt x="361" y="85"/>
                    <a:pt x="361" y="85"/>
                    <a:pt x="361" y="85"/>
                  </a:cubicBezTo>
                  <a:cubicBezTo>
                    <a:pt x="361" y="120"/>
                    <a:pt x="389" y="141"/>
                    <a:pt x="417" y="141"/>
                  </a:cubicBezTo>
                  <a:cubicBezTo>
                    <a:pt x="446" y="141"/>
                    <a:pt x="474" y="120"/>
                    <a:pt x="474" y="85"/>
                  </a:cubicBezTo>
                  <a:cubicBezTo>
                    <a:pt x="474" y="56"/>
                    <a:pt x="474" y="56"/>
                    <a:pt x="474" y="56"/>
                  </a:cubicBezTo>
                  <a:cubicBezTo>
                    <a:pt x="523" y="56"/>
                    <a:pt x="523" y="56"/>
                    <a:pt x="523" y="56"/>
                  </a:cubicBezTo>
                  <a:cubicBezTo>
                    <a:pt x="537" y="56"/>
                    <a:pt x="552" y="71"/>
                    <a:pt x="552" y="85"/>
                  </a:cubicBezTo>
                  <a:cubicBezTo>
                    <a:pt x="552" y="445"/>
                    <a:pt x="552" y="445"/>
                    <a:pt x="552" y="445"/>
                  </a:cubicBezTo>
                  <a:cubicBezTo>
                    <a:pt x="530" y="445"/>
                    <a:pt x="516" y="452"/>
                    <a:pt x="509" y="460"/>
                  </a:cubicBezTo>
                  <a:lnTo>
                    <a:pt x="474" y="495"/>
                  </a:lnTo>
                  <a:close/>
                  <a:moveTo>
                    <a:pt x="78" y="488"/>
                  </a:moveTo>
                  <a:lnTo>
                    <a:pt x="78" y="488"/>
                  </a:lnTo>
                  <a:cubicBezTo>
                    <a:pt x="78" y="502"/>
                    <a:pt x="85" y="509"/>
                    <a:pt x="99" y="509"/>
                  </a:cubicBezTo>
                  <a:cubicBezTo>
                    <a:pt x="283" y="509"/>
                    <a:pt x="283" y="509"/>
                    <a:pt x="283" y="509"/>
                  </a:cubicBezTo>
                  <a:cubicBezTo>
                    <a:pt x="297" y="509"/>
                    <a:pt x="304" y="502"/>
                    <a:pt x="304" y="488"/>
                  </a:cubicBezTo>
                  <a:cubicBezTo>
                    <a:pt x="304" y="474"/>
                    <a:pt x="297" y="467"/>
                    <a:pt x="283" y="467"/>
                  </a:cubicBezTo>
                  <a:cubicBezTo>
                    <a:pt x="99" y="467"/>
                    <a:pt x="99" y="467"/>
                    <a:pt x="99" y="467"/>
                  </a:cubicBezTo>
                  <a:cubicBezTo>
                    <a:pt x="85" y="467"/>
                    <a:pt x="78" y="474"/>
                    <a:pt x="78" y="488"/>
                  </a:cubicBezTo>
                  <a:close/>
                  <a:moveTo>
                    <a:pt x="446" y="219"/>
                  </a:moveTo>
                  <a:lnTo>
                    <a:pt x="446" y="219"/>
                  </a:lnTo>
                  <a:cubicBezTo>
                    <a:pt x="106" y="219"/>
                    <a:pt x="106" y="219"/>
                    <a:pt x="106" y="219"/>
                  </a:cubicBezTo>
                  <a:cubicBezTo>
                    <a:pt x="92" y="219"/>
                    <a:pt x="78" y="233"/>
                    <a:pt x="78" y="247"/>
                  </a:cubicBezTo>
                  <a:cubicBezTo>
                    <a:pt x="78" y="262"/>
                    <a:pt x="92" y="276"/>
                    <a:pt x="106" y="276"/>
                  </a:cubicBezTo>
                  <a:cubicBezTo>
                    <a:pt x="446" y="276"/>
                    <a:pt x="446" y="276"/>
                    <a:pt x="446" y="276"/>
                  </a:cubicBezTo>
                  <a:cubicBezTo>
                    <a:pt x="460" y="276"/>
                    <a:pt x="474" y="262"/>
                    <a:pt x="474" y="247"/>
                  </a:cubicBezTo>
                  <a:cubicBezTo>
                    <a:pt x="474" y="233"/>
                    <a:pt x="460" y="219"/>
                    <a:pt x="446" y="219"/>
                  </a:cubicBezTo>
                  <a:close/>
                  <a:moveTo>
                    <a:pt x="446" y="339"/>
                  </a:moveTo>
                  <a:lnTo>
                    <a:pt x="446" y="339"/>
                  </a:lnTo>
                  <a:cubicBezTo>
                    <a:pt x="276" y="339"/>
                    <a:pt x="276" y="339"/>
                    <a:pt x="276" y="339"/>
                  </a:cubicBezTo>
                  <a:cubicBezTo>
                    <a:pt x="226" y="339"/>
                    <a:pt x="226" y="339"/>
                    <a:pt x="226" y="339"/>
                  </a:cubicBezTo>
                  <a:cubicBezTo>
                    <a:pt x="106" y="339"/>
                    <a:pt x="106" y="339"/>
                    <a:pt x="106" y="339"/>
                  </a:cubicBezTo>
                  <a:cubicBezTo>
                    <a:pt x="92" y="339"/>
                    <a:pt x="78" y="353"/>
                    <a:pt x="78" y="367"/>
                  </a:cubicBezTo>
                  <a:cubicBezTo>
                    <a:pt x="78" y="389"/>
                    <a:pt x="92" y="396"/>
                    <a:pt x="106" y="396"/>
                  </a:cubicBezTo>
                  <a:cubicBezTo>
                    <a:pt x="226" y="396"/>
                    <a:pt x="226" y="396"/>
                    <a:pt x="226" y="396"/>
                  </a:cubicBezTo>
                  <a:cubicBezTo>
                    <a:pt x="276" y="396"/>
                    <a:pt x="276" y="396"/>
                    <a:pt x="276" y="396"/>
                  </a:cubicBezTo>
                  <a:cubicBezTo>
                    <a:pt x="446" y="396"/>
                    <a:pt x="446" y="396"/>
                    <a:pt x="446" y="396"/>
                  </a:cubicBezTo>
                  <a:cubicBezTo>
                    <a:pt x="460" y="396"/>
                    <a:pt x="474" y="389"/>
                    <a:pt x="474" y="367"/>
                  </a:cubicBezTo>
                  <a:cubicBezTo>
                    <a:pt x="474" y="353"/>
                    <a:pt x="460" y="339"/>
                    <a:pt x="446" y="339"/>
                  </a:cubicBezTo>
                  <a:close/>
                  <a:moveTo>
                    <a:pt x="417" y="113"/>
                  </a:moveTo>
                  <a:lnTo>
                    <a:pt x="417" y="113"/>
                  </a:lnTo>
                  <a:cubicBezTo>
                    <a:pt x="403" y="113"/>
                    <a:pt x="389" y="106"/>
                    <a:pt x="389" y="85"/>
                  </a:cubicBezTo>
                  <a:cubicBezTo>
                    <a:pt x="389" y="28"/>
                    <a:pt x="389" y="28"/>
                    <a:pt x="389" y="28"/>
                  </a:cubicBezTo>
                  <a:cubicBezTo>
                    <a:pt x="389" y="14"/>
                    <a:pt x="403" y="0"/>
                    <a:pt x="417" y="0"/>
                  </a:cubicBezTo>
                  <a:cubicBezTo>
                    <a:pt x="431" y="0"/>
                    <a:pt x="446" y="14"/>
                    <a:pt x="446" y="28"/>
                  </a:cubicBezTo>
                  <a:cubicBezTo>
                    <a:pt x="446" y="85"/>
                    <a:pt x="446" y="85"/>
                    <a:pt x="446" y="85"/>
                  </a:cubicBezTo>
                  <a:cubicBezTo>
                    <a:pt x="446" y="106"/>
                    <a:pt x="431" y="113"/>
                    <a:pt x="417" y="113"/>
                  </a:cubicBezTo>
                  <a:close/>
                  <a:moveTo>
                    <a:pt x="276" y="113"/>
                  </a:moveTo>
                  <a:lnTo>
                    <a:pt x="276" y="113"/>
                  </a:lnTo>
                  <a:cubicBezTo>
                    <a:pt x="262" y="113"/>
                    <a:pt x="248" y="106"/>
                    <a:pt x="248" y="85"/>
                  </a:cubicBezTo>
                  <a:cubicBezTo>
                    <a:pt x="248" y="28"/>
                    <a:pt x="248" y="28"/>
                    <a:pt x="248" y="28"/>
                  </a:cubicBezTo>
                  <a:cubicBezTo>
                    <a:pt x="248" y="14"/>
                    <a:pt x="262" y="0"/>
                    <a:pt x="276" y="0"/>
                  </a:cubicBezTo>
                  <a:cubicBezTo>
                    <a:pt x="290" y="0"/>
                    <a:pt x="304" y="14"/>
                    <a:pt x="304" y="28"/>
                  </a:cubicBezTo>
                  <a:cubicBezTo>
                    <a:pt x="304" y="85"/>
                    <a:pt x="304" y="85"/>
                    <a:pt x="304" y="85"/>
                  </a:cubicBezTo>
                  <a:cubicBezTo>
                    <a:pt x="304" y="106"/>
                    <a:pt x="290" y="113"/>
                    <a:pt x="276" y="113"/>
                  </a:cubicBezTo>
                  <a:close/>
                  <a:moveTo>
                    <a:pt x="135" y="113"/>
                  </a:moveTo>
                  <a:lnTo>
                    <a:pt x="135" y="113"/>
                  </a:lnTo>
                  <a:cubicBezTo>
                    <a:pt x="121" y="113"/>
                    <a:pt x="106" y="106"/>
                    <a:pt x="106" y="85"/>
                  </a:cubicBezTo>
                  <a:cubicBezTo>
                    <a:pt x="106" y="28"/>
                    <a:pt x="106" y="28"/>
                    <a:pt x="106" y="28"/>
                  </a:cubicBezTo>
                  <a:cubicBezTo>
                    <a:pt x="106" y="14"/>
                    <a:pt x="121" y="0"/>
                    <a:pt x="135" y="0"/>
                  </a:cubicBezTo>
                  <a:cubicBezTo>
                    <a:pt x="149" y="0"/>
                    <a:pt x="163" y="14"/>
                    <a:pt x="163" y="28"/>
                  </a:cubicBezTo>
                  <a:cubicBezTo>
                    <a:pt x="163" y="85"/>
                    <a:pt x="163" y="85"/>
                    <a:pt x="163" y="85"/>
                  </a:cubicBezTo>
                  <a:cubicBezTo>
                    <a:pt x="163" y="106"/>
                    <a:pt x="149" y="113"/>
                    <a:pt x="135" y="113"/>
                  </a:cubicBezTo>
                  <a:close/>
                </a:path>
              </a:pathLst>
            </a:custGeom>
            <a:solidFill>
              <a:schemeClr val="bg1"/>
            </a:solidFill>
            <a:ln>
              <a:noFill/>
            </a:ln>
          </p:spPr>
          <p:txBody>
            <a:bodyPr wrap="none" lIns="34290" tIns="17145" rIns="34290" bIns="17145" anchor="ctr"/>
            <a:lstStyle/>
            <a:p>
              <a:endParaRPr lang="en-US">
                <a:cs typeface="+mn-ea"/>
                <a:sym typeface="+mn-lt"/>
              </a:endParaRPr>
            </a:p>
          </p:txBody>
        </p:sp>
      </p:grpSp>
      <p:grpSp>
        <p:nvGrpSpPr>
          <p:cNvPr id="12" name="组合 11"/>
          <p:cNvGrpSpPr/>
          <p:nvPr userDrawn="1"/>
        </p:nvGrpSpPr>
        <p:grpSpPr>
          <a:xfrm>
            <a:off x="8880309" y="654969"/>
            <a:ext cx="576064" cy="576064"/>
            <a:chOff x="4788024" y="1275213"/>
            <a:chExt cx="432048" cy="432048"/>
          </a:xfrm>
        </p:grpSpPr>
        <p:sp>
          <p:nvSpPr>
            <p:cNvPr id="13" name="椭圆 65"/>
            <p:cNvSpPr>
              <a:spLocks noChangeArrowheads="1"/>
            </p:cNvSpPr>
            <p:nvPr/>
          </p:nvSpPr>
          <p:spPr bwMode="auto">
            <a:xfrm>
              <a:off x="4788024" y="1275213"/>
              <a:ext cx="432048" cy="432048"/>
            </a:xfrm>
            <a:prstGeom prst="ellipse">
              <a:avLst/>
            </a:prstGeom>
            <a:solidFill>
              <a:srgbClr val="F79600"/>
            </a:solidFill>
            <a:ln>
              <a:noFill/>
            </a:ln>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a:solidFill>
                  <a:srgbClr val="FFFFFF"/>
                </a:solidFill>
                <a:latin typeface="+mn-lt"/>
                <a:ea typeface="+mn-ea"/>
                <a:cs typeface="+mn-ea"/>
                <a:sym typeface="+mn-lt"/>
              </a:endParaRPr>
            </a:p>
          </p:txBody>
        </p:sp>
        <p:sp>
          <p:nvSpPr>
            <p:cNvPr id="14" name="Freeform 110"/>
            <p:cNvSpPr>
              <a:spLocks noChangeArrowheads="1"/>
            </p:cNvSpPr>
            <p:nvPr/>
          </p:nvSpPr>
          <p:spPr bwMode="auto">
            <a:xfrm>
              <a:off x="4891102" y="1366806"/>
              <a:ext cx="250679" cy="248862"/>
            </a:xfrm>
            <a:custGeom>
              <a:avLst/>
              <a:gdLst>
                <a:gd name="T0" fmla="*/ 78678142 w 609"/>
                <a:gd name="T1" fmla="*/ 71002280 h 602"/>
                <a:gd name="T2" fmla="*/ 78678142 w 609"/>
                <a:gd name="T3" fmla="*/ 71002280 h 602"/>
                <a:gd name="T4" fmla="*/ 71302258 w 609"/>
                <a:gd name="T5" fmla="*/ 78441997 h 602"/>
                <a:gd name="T6" fmla="*/ 65867111 w 609"/>
                <a:gd name="T7" fmla="*/ 76614673 h 602"/>
                <a:gd name="T8" fmla="*/ 44774038 w 609"/>
                <a:gd name="T9" fmla="*/ 54426302 h 602"/>
                <a:gd name="T10" fmla="*/ 29245613 w 609"/>
                <a:gd name="T11" fmla="*/ 59125033 h 602"/>
                <a:gd name="T12" fmla="*/ 0 w 609"/>
                <a:gd name="T13" fmla="*/ 29497307 h 602"/>
                <a:gd name="T14" fmla="*/ 29245613 w 609"/>
                <a:gd name="T15" fmla="*/ 0 h 602"/>
                <a:gd name="T16" fmla="*/ 58491226 w 609"/>
                <a:gd name="T17" fmla="*/ 29497307 h 602"/>
                <a:gd name="T18" fmla="*/ 54867675 w 609"/>
                <a:gd name="T19" fmla="*/ 44376380 h 602"/>
                <a:gd name="T20" fmla="*/ 75960749 w 609"/>
                <a:gd name="T21" fmla="*/ 65520668 h 602"/>
                <a:gd name="T22" fmla="*/ 78678142 w 609"/>
                <a:gd name="T23" fmla="*/ 71002280 h 602"/>
                <a:gd name="T24" fmla="*/ 29245613 w 609"/>
                <a:gd name="T25" fmla="*/ 7439717 h 602"/>
                <a:gd name="T26" fmla="*/ 29245613 w 609"/>
                <a:gd name="T27" fmla="*/ 7439717 h 602"/>
                <a:gd name="T28" fmla="*/ 7246742 w 609"/>
                <a:gd name="T29" fmla="*/ 29497307 h 602"/>
                <a:gd name="T30" fmla="*/ 29245613 w 609"/>
                <a:gd name="T31" fmla="*/ 51685677 h 602"/>
                <a:gd name="T32" fmla="*/ 51244484 w 609"/>
                <a:gd name="T33" fmla="*/ 29497307 h 602"/>
                <a:gd name="T34" fmla="*/ 29245613 w 609"/>
                <a:gd name="T35" fmla="*/ 7439717 h 602"/>
                <a:gd name="T36" fmla="*/ 42056644 w 609"/>
                <a:gd name="T37" fmla="*/ 33282375 h 602"/>
                <a:gd name="T38" fmla="*/ 42056644 w 609"/>
                <a:gd name="T39" fmla="*/ 33282375 h 602"/>
                <a:gd name="T40" fmla="*/ 32868804 w 609"/>
                <a:gd name="T41" fmla="*/ 33282375 h 602"/>
                <a:gd name="T42" fmla="*/ 32868804 w 609"/>
                <a:gd name="T43" fmla="*/ 41504973 h 602"/>
                <a:gd name="T44" fmla="*/ 29245613 w 609"/>
                <a:gd name="T45" fmla="*/ 45290042 h 602"/>
                <a:gd name="T46" fmla="*/ 25622062 w 609"/>
                <a:gd name="T47" fmla="*/ 41504973 h 602"/>
                <a:gd name="T48" fmla="*/ 25622062 w 609"/>
                <a:gd name="T49" fmla="*/ 33282375 h 602"/>
                <a:gd name="T50" fmla="*/ 17340380 w 609"/>
                <a:gd name="T51" fmla="*/ 33282375 h 602"/>
                <a:gd name="T52" fmla="*/ 13716829 w 609"/>
                <a:gd name="T53" fmla="*/ 29497307 h 602"/>
                <a:gd name="T54" fmla="*/ 17340380 w 609"/>
                <a:gd name="T55" fmla="*/ 25842658 h 602"/>
                <a:gd name="T56" fmla="*/ 25622062 w 609"/>
                <a:gd name="T57" fmla="*/ 25842658 h 602"/>
                <a:gd name="T58" fmla="*/ 25622062 w 609"/>
                <a:gd name="T59" fmla="*/ 16575978 h 602"/>
                <a:gd name="T60" fmla="*/ 29245613 w 609"/>
                <a:gd name="T61" fmla="*/ 12921329 h 602"/>
                <a:gd name="T62" fmla="*/ 32868804 w 609"/>
                <a:gd name="T63" fmla="*/ 16575978 h 602"/>
                <a:gd name="T64" fmla="*/ 32868804 w 609"/>
                <a:gd name="T65" fmla="*/ 25842658 h 602"/>
                <a:gd name="T66" fmla="*/ 42056644 w 609"/>
                <a:gd name="T67" fmla="*/ 25842658 h 602"/>
                <a:gd name="T68" fmla="*/ 45679835 w 609"/>
                <a:gd name="T69" fmla="*/ 29497307 h 602"/>
                <a:gd name="T70" fmla="*/ 42056644 w 609"/>
                <a:gd name="T71" fmla="*/ 33282375 h 602"/>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609" h="602">
                  <a:moveTo>
                    <a:pt x="608" y="544"/>
                  </a:moveTo>
                  <a:lnTo>
                    <a:pt x="608" y="544"/>
                  </a:lnTo>
                  <a:cubicBezTo>
                    <a:pt x="608" y="573"/>
                    <a:pt x="579" y="601"/>
                    <a:pt x="551" y="601"/>
                  </a:cubicBezTo>
                  <a:cubicBezTo>
                    <a:pt x="530" y="601"/>
                    <a:pt x="516" y="594"/>
                    <a:pt x="509" y="587"/>
                  </a:cubicBezTo>
                  <a:cubicBezTo>
                    <a:pt x="346" y="417"/>
                    <a:pt x="346" y="417"/>
                    <a:pt x="346" y="417"/>
                  </a:cubicBezTo>
                  <a:cubicBezTo>
                    <a:pt x="311" y="438"/>
                    <a:pt x="269" y="453"/>
                    <a:pt x="226" y="453"/>
                  </a:cubicBezTo>
                  <a:cubicBezTo>
                    <a:pt x="106" y="453"/>
                    <a:pt x="0" y="347"/>
                    <a:pt x="0" y="226"/>
                  </a:cubicBezTo>
                  <a:cubicBezTo>
                    <a:pt x="0" y="99"/>
                    <a:pt x="106" y="0"/>
                    <a:pt x="226" y="0"/>
                  </a:cubicBezTo>
                  <a:cubicBezTo>
                    <a:pt x="353" y="0"/>
                    <a:pt x="452" y="99"/>
                    <a:pt x="452" y="226"/>
                  </a:cubicBezTo>
                  <a:cubicBezTo>
                    <a:pt x="452" y="269"/>
                    <a:pt x="445" y="304"/>
                    <a:pt x="424" y="340"/>
                  </a:cubicBezTo>
                  <a:cubicBezTo>
                    <a:pt x="587" y="502"/>
                    <a:pt x="587" y="502"/>
                    <a:pt x="587" y="502"/>
                  </a:cubicBezTo>
                  <a:cubicBezTo>
                    <a:pt x="601" y="516"/>
                    <a:pt x="608" y="530"/>
                    <a:pt x="608" y="544"/>
                  </a:cubicBezTo>
                  <a:close/>
                  <a:moveTo>
                    <a:pt x="226" y="57"/>
                  </a:moveTo>
                  <a:lnTo>
                    <a:pt x="226" y="57"/>
                  </a:lnTo>
                  <a:cubicBezTo>
                    <a:pt x="134" y="57"/>
                    <a:pt x="56" y="127"/>
                    <a:pt x="56" y="226"/>
                  </a:cubicBezTo>
                  <a:cubicBezTo>
                    <a:pt x="56" y="318"/>
                    <a:pt x="134" y="396"/>
                    <a:pt x="226" y="396"/>
                  </a:cubicBezTo>
                  <a:cubicBezTo>
                    <a:pt x="325" y="396"/>
                    <a:pt x="396" y="318"/>
                    <a:pt x="396" y="226"/>
                  </a:cubicBezTo>
                  <a:cubicBezTo>
                    <a:pt x="396" y="127"/>
                    <a:pt x="325" y="57"/>
                    <a:pt x="226" y="57"/>
                  </a:cubicBezTo>
                  <a:close/>
                  <a:moveTo>
                    <a:pt x="325" y="255"/>
                  </a:moveTo>
                  <a:lnTo>
                    <a:pt x="325" y="255"/>
                  </a:lnTo>
                  <a:cubicBezTo>
                    <a:pt x="254" y="255"/>
                    <a:pt x="254" y="255"/>
                    <a:pt x="254" y="255"/>
                  </a:cubicBezTo>
                  <a:cubicBezTo>
                    <a:pt x="254" y="318"/>
                    <a:pt x="254" y="318"/>
                    <a:pt x="254" y="318"/>
                  </a:cubicBezTo>
                  <a:cubicBezTo>
                    <a:pt x="254" y="333"/>
                    <a:pt x="247" y="347"/>
                    <a:pt x="226" y="347"/>
                  </a:cubicBezTo>
                  <a:cubicBezTo>
                    <a:pt x="212" y="347"/>
                    <a:pt x="198" y="333"/>
                    <a:pt x="198" y="318"/>
                  </a:cubicBezTo>
                  <a:cubicBezTo>
                    <a:pt x="198" y="255"/>
                    <a:pt x="198" y="255"/>
                    <a:pt x="198" y="255"/>
                  </a:cubicBezTo>
                  <a:cubicBezTo>
                    <a:pt x="134" y="255"/>
                    <a:pt x="134" y="255"/>
                    <a:pt x="134" y="255"/>
                  </a:cubicBezTo>
                  <a:cubicBezTo>
                    <a:pt x="120" y="255"/>
                    <a:pt x="106" y="241"/>
                    <a:pt x="106" y="226"/>
                  </a:cubicBezTo>
                  <a:cubicBezTo>
                    <a:pt x="106" y="205"/>
                    <a:pt x="120" y="198"/>
                    <a:pt x="134" y="198"/>
                  </a:cubicBezTo>
                  <a:cubicBezTo>
                    <a:pt x="198" y="198"/>
                    <a:pt x="198" y="198"/>
                    <a:pt x="198" y="198"/>
                  </a:cubicBezTo>
                  <a:cubicBezTo>
                    <a:pt x="198" y="127"/>
                    <a:pt x="198" y="127"/>
                    <a:pt x="198" y="127"/>
                  </a:cubicBezTo>
                  <a:cubicBezTo>
                    <a:pt x="198" y="113"/>
                    <a:pt x="212" y="99"/>
                    <a:pt x="226" y="99"/>
                  </a:cubicBezTo>
                  <a:cubicBezTo>
                    <a:pt x="247" y="99"/>
                    <a:pt x="254" y="113"/>
                    <a:pt x="254" y="127"/>
                  </a:cubicBezTo>
                  <a:cubicBezTo>
                    <a:pt x="254" y="198"/>
                    <a:pt x="254" y="198"/>
                    <a:pt x="254" y="198"/>
                  </a:cubicBezTo>
                  <a:cubicBezTo>
                    <a:pt x="325" y="198"/>
                    <a:pt x="325" y="198"/>
                    <a:pt x="325" y="198"/>
                  </a:cubicBezTo>
                  <a:cubicBezTo>
                    <a:pt x="339" y="198"/>
                    <a:pt x="353" y="205"/>
                    <a:pt x="353" y="226"/>
                  </a:cubicBezTo>
                  <a:cubicBezTo>
                    <a:pt x="353" y="241"/>
                    <a:pt x="339" y="255"/>
                    <a:pt x="325" y="255"/>
                  </a:cubicBezTo>
                  <a:close/>
                </a:path>
              </a:pathLst>
            </a:custGeom>
            <a:solidFill>
              <a:schemeClr val="bg1"/>
            </a:solidFill>
            <a:ln>
              <a:noFill/>
            </a:ln>
          </p:spPr>
          <p:txBody>
            <a:bodyPr wrap="none" lIns="34290" tIns="17145" rIns="34290" bIns="17145" anchor="ctr"/>
            <a:lstStyle/>
            <a:p>
              <a:endParaRPr lang="en-US">
                <a:cs typeface="+mn-ea"/>
                <a:sym typeface="+mn-lt"/>
              </a:endParaRPr>
            </a:p>
          </p:txBody>
        </p:sp>
      </p:grpSp>
      <p:grpSp>
        <p:nvGrpSpPr>
          <p:cNvPr id="15" name="组合 14"/>
          <p:cNvGrpSpPr/>
          <p:nvPr userDrawn="1"/>
        </p:nvGrpSpPr>
        <p:grpSpPr>
          <a:xfrm>
            <a:off x="9744405" y="654444"/>
            <a:ext cx="577111" cy="577112"/>
            <a:chOff x="5436096" y="1274820"/>
            <a:chExt cx="432833" cy="432834"/>
          </a:xfrm>
        </p:grpSpPr>
        <p:sp>
          <p:nvSpPr>
            <p:cNvPr id="16" name="椭圆 16"/>
            <p:cNvSpPr>
              <a:spLocks noChangeArrowheads="1"/>
            </p:cNvSpPr>
            <p:nvPr/>
          </p:nvSpPr>
          <p:spPr bwMode="auto">
            <a:xfrm>
              <a:off x="5436096" y="1274820"/>
              <a:ext cx="432833" cy="432834"/>
            </a:xfrm>
            <a:prstGeom prst="ellipse">
              <a:avLst/>
            </a:prstGeom>
            <a:solidFill>
              <a:schemeClr val="accent3"/>
            </a:solidFill>
            <a:ln>
              <a:noFill/>
            </a:ln>
            <a:extLst>
              <a:ext uri="{91240B29-F687-4F45-9708-019B960494DF}">
                <a14:hiddenLine xmlns:a14="http://schemas.microsoft.com/office/drawing/2010/main" w="9525">
                  <a:solidFill>
                    <a:srgbClr val="000000"/>
                  </a:solidFill>
                  <a:rou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a:solidFill>
                  <a:srgbClr val="FFFFFF"/>
                </a:solidFill>
                <a:latin typeface="+mn-lt"/>
                <a:ea typeface="+mn-ea"/>
                <a:cs typeface="+mn-ea"/>
                <a:sym typeface="+mn-lt"/>
              </a:endParaRPr>
            </a:p>
          </p:txBody>
        </p:sp>
        <p:sp>
          <p:nvSpPr>
            <p:cNvPr id="17" name="Freeform 16"/>
            <p:cNvSpPr>
              <a:spLocks noChangeArrowheads="1"/>
            </p:cNvSpPr>
            <p:nvPr/>
          </p:nvSpPr>
          <p:spPr bwMode="auto">
            <a:xfrm>
              <a:off x="5554420" y="1377705"/>
              <a:ext cx="196183" cy="227065"/>
            </a:xfrm>
            <a:custGeom>
              <a:avLst/>
              <a:gdLst>
                <a:gd name="T0" fmla="*/ 58106390 w 475"/>
                <a:gd name="T1" fmla="*/ 71207247 h 552"/>
                <a:gd name="T2" fmla="*/ 58106390 w 475"/>
                <a:gd name="T3" fmla="*/ 71207247 h 552"/>
                <a:gd name="T4" fmla="*/ 54327993 w 475"/>
                <a:gd name="T5" fmla="*/ 71207247 h 552"/>
                <a:gd name="T6" fmla="*/ 54327993 w 475"/>
                <a:gd name="T7" fmla="*/ 0 h 552"/>
                <a:gd name="T8" fmla="*/ 58106390 w 475"/>
                <a:gd name="T9" fmla="*/ 0 h 552"/>
                <a:gd name="T10" fmla="*/ 61754124 w 475"/>
                <a:gd name="T11" fmla="*/ 3618618 h 552"/>
                <a:gd name="T12" fmla="*/ 61754124 w 475"/>
                <a:gd name="T13" fmla="*/ 67588630 h 552"/>
                <a:gd name="T14" fmla="*/ 58106390 w 475"/>
                <a:gd name="T15" fmla="*/ 71207247 h 552"/>
                <a:gd name="T16" fmla="*/ 7426131 w 475"/>
                <a:gd name="T17" fmla="*/ 67588630 h 552"/>
                <a:gd name="T18" fmla="*/ 7426131 w 475"/>
                <a:gd name="T19" fmla="*/ 67588630 h 552"/>
                <a:gd name="T20" fmla="*/ 7426131 w 475"/>
                <a:gd name="T21" fmla="*/ 63970012 h 552"/>
                <a:gd name="T22" fmla="*/ 13809846 w 475"/>
                <a:gd name="T23" fmla="*/ 63970012 h 552"/>
                <a:gd name="T24" fmla="*/ 21235977 w 475"/>
                <a:gd name="T25" fmla="*/ 56603721 h 552"/>
                <a:gd name="T26" fmla="*/ 13809846 w 475"/>
                <a:gd name="T27" fmla="*/ 49237429 h 552"/>
                <a:gd name="T28" fmla="*/ 7426131 w 475"/>
                <a:gd name="T29" fmla="*/ 49237429 h 552"/>
                <a:gd name="T30" fmla="*/ 7426131 w 475"/>
                <a:gd name="T31" fmla="*/ 42905028 h 552"/>
                <a:gd name="T32" fmla="*/ 13809846 w 475"/>
                <a:gd name="T33" fmla="*/ 42905028 h 552"/>
                <a:gd name="T34" fmla="*/ 21235977 w 475"/>
                <a:gd name="T35" fmla="*/ 35539095 h 552"/>
                <a:gd name="T36" fmla="*/ 13809846 w 475"/>
                <a:gd name="T37" fmla="*/ 28301860 h 552"/>
                <a:gd name="T38" fmla="*/ 7426131 w 475"/>
                <a:gd name="T39" fmla="*/ 28301860 h 552"/>
                <a:gd name="T40" fmla="*/ 7426131 w 475"/>
                <a:gd name="T41" fmla="*/ 21840403 h 552"/>
                <a:gd name="T42" fmla="*/ 13809846 w 475"/>
                <a:gd name="T43" fmla="*/ 21840403 h 552"/>
                <a:gd name="T44" fmla="*/ 21235977 w 475"/>
                <a:gd name="T45" fmla="*/ 14603167 h 552"/>
                <a:gd name="T46" fmla="*/ 13809846 w 475"/>
                <a:gd name="T47" fmla="*/ 7236876 h 552"/>
                <a:gd name="T48" fmla="*/ 7426131 w 475"/>
                <a:gd name="T49" fmla="*/ 7236876 h 552"/>
                <a:gd name="T50" fmla="*/ 7426131 w 475"/>
                <a:gd name="T51" fmla="*/ 3618618 h 552"/>
                <a:gd name="T52" fmla="*/ 11074226 w 475"/>
                <a:gd name="T53" fmla="*/ 0 h 552"/>
                <a:gd name="T54" fmla="*/ 50680259 w 475"/>
                <a:gd name="T55" fmla="*/ 0 h 552"/>
                <a:gd name="T56" fmla="*/ 50680259 w 475"/>
                <a:gd name="T57" fmla="*/ 71207247 h 552"/>
                <a:gd name="T58" fmla="*/ 11074226 w 475"/>
                <a:gd name="T59" fmla="*/ 71207247 h 552"/>
                <a:gd name="T60" fmla="*/ 7426131 w 475"/>
                <a:gd name="T61" fmla="*/ 67588630 h 552"/>
                <a:gd name="T62" fmla="*/ 17588243 w 475"/>
                <a:gd name="T63" fmla="*/ 14603167 h 552"/>
                <a:gd name="T64" fmla="*/ 17588243 w 475"/>
                <a:gd name="T65" fmla="*/ 14603167 h 552"/>
                <a:gd name="T66" fmla="*/ 13809846 w 475"/>
                <a:gd name="T67" fmla="*/ 18221785 h 552"/>
                <a:gd name="T68" fmla="*/ 3778036 w 475"/>
                <a:gd name="T69" fmla="*/ 18221785 h 552"/>
                <a:gd name="T70" fmla="*/ 0 w 475"/>
                <a:gd name="T71" fmla="*/ 14603167 h 552"/>
                <a:gd name="T72" fmla="*/ 3778036 w 475"/>
                <a:gd name="T73" fmla="*/ 10984909 h 552"/>
                <a:gd name="T74" fmla="*/ 13809846 w 475"/>
                <a:gd name="T75" fmla="*/ 10984909 h 552"/>
                <a:gd name="T76" fmla="*/ 17588243 w 475"/>
                <a:gd name="T77" fmla="*/ 14603167 h 552"/>
                <a:gd name="T78" fmla="*/ 3778036 w 475"/>
                <a:gd name="T79" fmla="*/ 31920478 h 552"/>
                <a:gd name="T80" fmla="*/ 3778036 w 475"/>
                <a:gd name="T81" fmla="*/ 31920478 h 552"/>
                <a:gd name="T82" fmla="*/ 13809846 w 475"/>
                <a:gd name="T83" fmla="*/ 31920478 h 552"/>
                <a:gd name="T84" fmla="*/ 17588243 w 475"/>
                <a:gd name="T85" fmla="*/ 35539095 h 552"/>
                <a:gd name="T86" fmla="*/ 13809846 w 475"/>
                <a:gd name="T87" fmla="*/ 39286770 h 552"/>
                <a:gd name="T88" fmla="*/ 3778036 w 475"/>
                <a:gd name="T89" fmla="*/ 39286770 h 552"/>
                <a:gd name="T90" fmla="*/ 0 w 475"/>
                <a:gd name="T91" fmla="*/ 35539095 h 552"/>
                <a:gd name="T92" fmla="*/ 3778036 w 475"/>
                <a:gd name="T93" fmla="*/ 31920478 h 552"/>
                <a:gd name="T94" fmla="*/ 3778036 w 475"/>
                <a:gd name="T95" fmla="*/ 52985462 h 552"/>
                <a:gd name="T96" fmla="*/ 3778036 w 475"/>
                <a:gd name="T97" fmla="*/ 52985462 h 552"/>
                <a:gd name="T98" fmla="*/ 13809846 w 475"/>
                <a:gd name="T99" fmla="*/ 52985462 h 552"/>
                <a:gd name="T100" fmla="*/ 17588243 w 475"/>
                <a:gd name="T101" fmla="*/ 56603721 h 552"/>
                <a:gd name="T102" fmla="*/ 13809846 w 475"/>
                <a:gd name="T103" fmla="*/ 60222338 h 552"/>
                <a:gd name="T104" fmla="*/ 3778036 w 475"/>
                <a:gd name="T105" fmla="*/ 60222338 h 552"/>
                <a:gd name="T106" fmla="*/ 0 w 475"/>
                <a:gd name="T107" fmla="*/ 56603721 h 552"/>
                <a:gd name="T108" fmla="*/ 3778036 w 475"/>
                <a:gd name="T109" fmla="*/ 52985462 h 552"/>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475" h="552">
                  <a:moveTo>
                    <a:pt x="446" y="551"/>
                  </a:moveTo>
                  <a:lnTo>
                    <a:pt x="446" y="551"/>
                  </a:lnTo>
                  <a:cubicBezTo>
                    <a:pt x="417" y="551"/>
                    <a:pt x="417" y="551"/>
                    <a:pt x="417" y="551"/>
                  </a:cubicBezTo>
                  <a:cubicBezTo>
                    <a:pt x="417" y="0"/>
                    <a:pt x="417" y="0"/>
                    <a:pt x="417" y="0"/>
                  </a:cubicBezTo>
                  <a:cubicBezTo>
                    <a:pt x="446" y="0"/>
                    <a:pt x="446" y="0"/>
                    <a:pt x="446" y="0"/>
                  </a:cubicBezTo>
                  <a:cubicBezTo>
                    <a:pt x="460" y="0"/>
                    <a:pt x="474" y="14"/>
                    <a:pt x="474" y="28"/>
                  </a:cubicBezTo>
                  <a:cubicBezTo>
                    <a:pt x="474" y="523"/>
                    <a:pt x="474" y="523"/>
                    <a:pt x="474" y="523"/>
                  </a:cubicBezTo>
                  <a:cubicBezTo>
                    <a:pt x="474" y="537"/>
                    <a:pt x="460" y="551"/>
                    <a:pt x="446" y="551"/>
                  </a:cubicBezTo>
                  <a:close/>
                  <a:moveTo>
                    <a:pt x="57" y="523"/>
                  </a:moveTo>
                  <a:lnTo>
                    <a:pt x="57" y="523"/>
                  </a:lnTo>
                  <a:cubicBezTo>
                    <a:pt x="57" y="495"/>
                    <a:pt x="57" y="495"/>
                    <a:pt x="57" y="495"/>
                  </a:cubicBezTo>
                  <a:cubicBezTo>
                    <a:pt x="106" y="495"/>
                    <a:pt x="106" y="495"/>
                    <a:pt x="106" y="495"/>
                  </a:cubicBezTo>
                  <a:cubicBezTo>
                    <a:pt x="135" y="495"/>
                    <a:pt x="163" y="466"/>
                    <a:pt x="163" y="438"/>
                  </a:cubicBezTo>
                  <a:cubicBezTo>
                    <a:pt x="163" y="403"/>
                    <a:pt x="135" y="381"/>
                    <a:pt x="106" y="381"/>
                  </a:cubicBezTo>
                  <a:cubicBezTo>
                    <a:pt x="57" y="381"/>
                    <a:pt x="57" y="381"/>
                    <a:pt x="57" y="381"/>
                  </a:cubicBezTo>
                  <a:cubicBezTo>
                    <a:pt x="57" y="332"/>
                    <a:pt x="57" y="332"/>
                    <a:pt x="57" y="332"/>
                  </a:cubicBezTo>
                  <a:cubicBezTo>
                    <a:pt x="106" y="332"/>
                    <a:pt x="106" y="332"/>
                    <a:pt x="106" y="332"/>
                  </a:cubicBezTo>
                  <a:cubicBezTo>
                    <a:pt x="135" y="332"/>
                    <a:pt x="163" y="304"/>
                    <a:pt x="163" y="275"/>
                  </a:cubicBezTo>
                  <a:cubicBezTo>
                    <a:pt x="163" y="247"/>
                    <a:pt x="135" y="219"/>
                    <a:pt x="106" y="219"/>
                  </a:cubicBezTo>
                  <a:cubicBezTo>
                    <a:pt x="57" y="219"/>
                    <a:pt x="57" y="219"/>
                    <a:pt x="57" y="219"/>
                  </a:cubicBezTo>
                  <a:cubicBezTo>
                    <a:pt x="57" y="169"/>
                    <a:pt x="57" y="169"/>
                    <a:pt x="57" y="169"/>
                  </a:cubicBezTo>
                  <a:cubicBezTo>
                    <a:pt x="106" y="169"/>
                    <a:pt x="106" y="169"/>
                    <a:pt x="106" y="169"/>
                  </a:cubicBezTo>
                  <a:cubicBezTo>
                    <a:pt x="135" y="169"/>
                    <a:pt x="163" y="148"/>
                    <a:pt x="163" y="113"/>
                  </a:cubicBezTo>
                  <a:cubicBezTo>
                    <a:pt x="163" y="85"/>
                    <a:pt x="135" y="56"/>
                    <a:pt x="106" y="56"/>
                  </a:cubicBezTo>
                  <a:cubicBezTo>
                    <a:pt x="57" y="56"/>
                    <a:pt x="57" y="56"/>
                    <a:pt x="57" y="56"/>
                  </a:cubicBezTo>
                  <a:cubicBezTo>
                    <a:pt x="57" y="28"/>
                    <a:pt x="57" y="28"/>
                    <a:pt x="57" y="28"/>
                  </a:cubicBezTo>
                  <a:cubicBezTo>
                    <a:pt x="57" y="14"/>
                    <a:pt x="71" y="0"/>
                    <a:pt x="85" y="0"/>
                  </a:cubicBezTo>
                  <a:cubicBezTo>
                    <a:pt x="389" y="0"/>
                    <a:pt x="389" y="0"/>
                    <a:pt x="389" y="0"/>
                  </a:cubicBezTo>
                  <a:cubicBezTo>
                    <a:pt x="389" y="551"/>
                    <a:pt x="389" y="551"/>
                    <a:pt x="389" y="551"/>
                  </a:cubicBezTo>
                  <a:cubicBezTo>
                    <a:pt x="85" y="551"/>
                    <a:pt x="85" y="551"/>
                    <a:pt x="85" y="551"/>
                  </a:cubicBezTo>
                  <a:cubicBezTo>
                    <a:pt x="71" y="551"/>
                    <a:pt x="57" y="537"/>
                    <a:pt x="57" y="523"/>
                  </a:cubicBezTo>
                  <a:close/>
                  <a:moveTo>
                    <a:pt x="135" y="113"/>
                  </a:moveTo>
                  <a:lnTo>
                    <a:pt x="135" y="113"/>
                  </a:lnTo>
                  <a:cubicBezTo>
                    <a:pt x="135" y="134"/>
                    <a:pt x="120" y="141"/>
                    <a:pt x="106" y="141"/>
                  </a:cubicBezTo>
                  <a:cubicBezTo>
                    <a:pt x="29" y="141"/>
                    <a:pt x="29" y="141"/>
                    <a:pt x="29" y="141"/>
                  </a:cubicBezTo>
                  <a:cubicBezTo>
                    <a:pt x="15" y="141"/>
                    <a:pt x="0" y="134"/>
                    <a:pt x="0" y="113"/>
                  </a:cubicBezTo>
                  <a:cubicBezTo>
                    <a:pt x="0" y="99"/>
                    <a:pt x="15" y="85"/>
                    <a:pt x="29" y="85"/>
                  </a:cubicBezTo>
                  <a:cubicBezTo>
                    <a:pt x="106" y="85"/>
                    <a:pt x="106" y="85"/>
                    <a:pt x="106" y="85"/>
                  </a:cubicBezTo>
                  <a:cubicBezTo>
                    <a:pt x="120" y="85"/>
                    <a:pt x="135" y="99"/>
                    <a:pt x="135" y="113"/>
                  </a:cubicBezTo>
                  <a:close/>
                  <a:moveTo>
                    <a:pt x="29" y="247"/>
                  </a:moveTo>
                  <a:lnTo>
                    <a:pt x="29" y="247"/>
                  </a:lnTo>
                  <a:cubicBezTo>
                    <a:pt x="106" y="247"/>
                    <a:pt x="106" y="247"/>
                    <a:pt x="106" y="247"/>
                  </a:cubicBezTo>
                  <a:cubicBezTo>
                    <a:pt x="120" y="247"/>
                    <a:pt x="135" y="261"/>
                    <a:pt x="135" y="275"/>
                  </a:cubicBezTo>
                  <a:cubicBezTo>
                    <a:pt x="135" y="290"/>
                    <a:pt x="120" y="304"/>
                    <a:pt x="106" y="304"/>
                  </a:cubicBezTo>
                  <a:cubicBezTo>
                    <a:pt x="29" y="304"/>
                    <a:pt x="29" y="304"/>
                    <a:pt x="29" y="304"/>
                  </a:cubicBezTo>
                  <a:cubicBezTo>
                    <a:pt x="15" y="304"/>
                    <a:pt x="0" y="290"/>
                    <a:pt x="0" y="275"/>
                  </a:cubicBezTo>
                  <a:cubicBezTo>
                    <a:pt x="0" y="261"/>
                    <a:pt x="15" y="247"/>
                    <a:pt x="29" y="247"/>
                  </a:cubicBezTo>
                  <a:close/>
                  <a:moveTo>
                    <a:pt x="29" y="410"/>
                  </a:moveTo>
                  <a:lnTo>
                    <a:pt x="29" y="410"/>
                  </a:lnTo>
                  <a:cubicBezTo>
                    <a:pt x="106" y="410"/>
                    <a:pt x="106" y="410"/>
                    <a:pt x="106" y="410"/>
                  </a:cubicBezTo>
                  <a:cubicBezTo>
                    <a:pt x="120" y="410"/>
                    <a:pt x="135" y="417"/>
                    <a:pt x="135" y="438"/>
                  </a:cubicBezTo>
                  <a:cubicBezTo>
                    <a:pt x="135" y="452"/>
                    <a:pt x="120" y="466"/>
                    <a:pt x="106" y="466"/>
                  </a:cubicBezTo>
                  <a:cubicBezTo>
                    <a:pt x="29" y="466"/>
                    <a:pt x="29" y="466"/>
                    <a:pt x="29" y="466"/>
                  </a:cubicBezTo>
                  <a:cubicBezTo>
                    <a:pt x="15" y="466"/>
                    <a:pt x="0" y="452"/>
                    <a:pt x="0" y="438"/>
                  </a:cubicBezTo>
                  <a:cubicBezTo>
                    <a:pt x="0" y="417"/>
                    <a:pt x="15" y="410"/>
                    <a:pt x="29" y="410"/>
                  </a:cubicBezTo>
                  <a:close/>
                </a:path>
              </a:pathLst>
            </a:custGeom>
            <a:solidFill>
              <a:schemeClr val="bg1"/>
            </a:solidFill>
            <a:ln>
              <a:noFill/>
            </a:ln>
          </p:spPr>
          <p:txBody>
            <a:bodyPr wrap="none" lIns="34290" tIns="17145" rIns="34290" bIns="17145" anchor="ctr"/>
            <a:lstStyle/>
            <a:p>
              <a:endParaRPr lang="en-US">
                <a:cs typeface="+mn-ea"/>
                <a:sym typeface="+mn-lt"/>
              </a:endParaRPr>
            </a:p>
          </p:txBody>
        </p:sp>
      </p:grpSp>
      <p:grpSp>
        <p:nvGrpSpPr>
          <p:cNvPr id="18" name="组合 17"/>
          <p:cNvGrpSpPr/>
          <p:nvPr userDrawn="1"/>
        </p:nvGrpSpPr>
        <p:grpSpPr>
          <a:xfrm>
            <a:off x="7152118" y="654444"/>
            <a:ext cx="577111" cy="577112"/>
            <a:chOff x="3491880" y="1274820"/>
            <a:chExt cx="432833" cy="432834"/>
          </a:xfrm>
        </p:grpSpPr>
        <p:sp>
          <p:nvSpPr>
            <p:cNvPr id="19" name="椭圆 16"/>
            <p:cNvSpPr>
              <a:spLocks noChangeArrowheads="1"/>
            </p:cNvSpPr>
            <p:nvPr/>
          </p:nvSpPr>
          <p:spPr bwMode="auto">
            <a:xfrm>
              <a:off x="3491880" y="1274820"/>
              <a:ext cx="432833" cy="432834"/>
            </a:xfrm>
            <a:prstGeom prst="ellipse">
              <a:avLst/>
            </a:prstGeom>
            <a:solidFill>
              <a:srgbClr val="1369B2"/>
            </a:solidFill>
            <a:ln>
              <a:noFill/>
            </a:ln>
            <a:extLst>
              <a:ext uri="{91240B29-F687-4F45-9708-019B960494DF}">
                <a14:hiddenLine xmlns:a14="http://schemas.microsoft.com/office/drawing/2010/main" w="9525">
                  <a:solidFill>
                    <a:srgbClr val="000000"/>
                  </a:solidFill>
                  <a:rou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a:solidFill>
                  <a:srgbClr val="FFFFFF"/>
                </a:solidFill>
                <a:latin typeface="+mn-lt"/>
                <a:ea typeface="+mn-ea"/>
                <a:cs typeface="+mn-ea"/>
                <a:sym typeface="+mn-lt"/>
              </a:endParaRPr>
            </a:p>
          </p:txBody>
        </p:sp>
        <p:sp>
          <p:nvSpPr>
            <p:cNvPr id="20" name="Freeform 75"/>
            <p:cNvSpPr>
              <a:spLocks noChangeArrowheads="1"/>
            </p:cNvSpPr>
            <p:nvPr/>
          </p:nvSpPr>
          <p:spPr bwMode="auto">
            <a:xfrm>
              <a:off x="3583864" y="1385879"/>
              <a:ext cx="248863" cy="210716"/>
            </a:xfrm>
            <a:custGeom>
              <a:avLst/>
              <a:gdLst>
                <a:gd name="T0" fmla="*/ 74657633 w 602"/>
                <a:gd name="T1" fmla="*/ 66362244 h 510"/>
                <a:gd name="T2" fmla="*/ 74657633 w 602"/>
                <a:gd name="T3" fmla="*/ 66362244 h 510"/>
                <a:gd name="T4" fmla="*/ 3654665 w 602"/>
                <a:gd name="T5" fmla="*/ 66362244 h 510"/>
                <a:gd name="T6" fmla="*/ 0 w 602"/>
                <a:gd name="T7" fmla="*/ 62711741 h 510"/>
                <a:gd name="T8" fmla="*/ 0 w 602"/>
                <a:gd name="T9" fmla="*/ 3650503 h 510"/>
                <a:gd name="T10" fmla="*/ 3654665 w 602"/>
                <a:gd name="T11" fmla="*/ 0 h 510"/>
                <a:gd name="T12" fmla="*/ 7308970 w 602"/>
                <a:gd name="T13" fmla="*/ 3650503 h 510"/>
                <a:gd name="T14" fmla="*/ 7308970 w 602"/>
                <a:gd name="T15" fmla="*/ 50717076 h 510"/>
                <a:gd name="T16" fmla="*/ 7308970 w 602"/>
                <a:gd name="T17" fmla="*/ 50717076 h 510"/>
                <a:gd name="T18" fmla="*/ 7308970 w 602"/>
                <a:gd name="T19" fmla="*/ 58930528 h 510"/>
                <a:gd name="T20" fmla="*/ 74657633 w 602"/>
                <a:gd name="T21" fmla="*/ 58930528 h 510"/>
                <a:gd name="T22" fmla="*/ 78442719 w 602"/>
                <a:gd name="T23" fmla="*/ 62711741 h 510"/>
                <a:gd name="T24" fmla="*/ 74657633 w 602"/>
                <a:gd name="T25" fmla="*/ 66362244 h 510"/>
                <a:gd name="T26" fmla="*/ 66434636 w 602"/>
                <a:gd name="T27" fmla="*/ 55280025 h 510"/>
                <a:gd name="T28" fmla="*/ 66434636 w 602"/>
                <a:gd name="T29" fmla="*/ 55280025 h 510"/>
                <a:gd name="T30" fmla="*/ 58995246 w 602"/>
                <a:gd name="T31" fmla="*/ 55280025 h 510"/>
                <a:gd name="T32" fmla="*/ 55340580 w 602"/>
                <a:gd name="T33" fmla="*/ 51629522 h 510"/>
                <a:gd name="T34" fmla="*/ 55340580 w 602"/>
                <a:gd name="T35" fmla="*/ 25814941 h 510"/>
                <a:gd name="T36" fmla="*/ 58995246 w 602"/>
                <a:gd name="T37" fmla="*/ 22164077 h 510"/>
                <a:gd name="T38" fmla="*/ 66434636 w 602"/>
                <a:gd name="T39" fmla="*/ 22164077 h 510"/>
                <a:gd name="T40" fmla="*/ 70089301 w 602"/>
                <a:gd name="T41" fmla="*/ 25814941 h 510"/>
                <a:gd name="T42" fmla="*/ 70089301 w 602"/>
                <a:gd name="T43" fmla="*/ 51629522 h 510"/>
                <a:gd name="T44" fmla="*/ 66434636 w 602"/>
                <a:gd name="T45" fmla="*/ 55280025 h 510"/>
                <a:gd name="T46" fmla="*/ 45159830 w 602"/>
                <a:gd name="T47" fmla="*/ 55280025 h 510"/>
                <a:gd name="T48" fmla="*/ 45159830 w 602"/>
                <a:gd name="T49" fmla="*/ 55280025 h 510"/>
                <a:gd name="T50" fmla="*/ 37850860 w 602"/>
                <a:gd name="T51" fmla="*/ 55280025 h 510"/>
                <a:gd name="T52" fmla="*/ 34065774 w 602"/>
                <a:gd name="T53" fmla="*/ 51629522 h 510"/>
                <a:gd name="T54" fmla="*/ 34065774 w 602"/>
                <a:gd name="T55" fmla="*/ 11082219 h 510"/>
                <a:gd name="T56" fmla="*/ 37850860 w 602"/>
                <a:gd name="T57" fmla="*/ 7431355 h 510"/>
                <a:gd name="T58" fmla="*/ 45159830 w 602"/>
                <a:gd name="T59" fmla="*/ 7431355 h 510"/>
                <a:gd name="T60" fmla="*/ 48814495 w 602"/>
                <a:gd name="T61" fmla="*/ 11082219 h 510"/>
                <a:gd name="T62" fmla="*/ 48814495 w 602"/>
                <a:gd name="T63" fmla="*/ 51629522 h 510"/>
                <a:gd name="T64" fmla="*/ 45159830 w 602"/>
                <a:gd name="T65" fmla="*/ 55280025 h 510"/>
                <a:gd name="T66" fmla="*/ 24929472 w 602"/>
                <a:gd name="T67" fmla="*/ 55280025 h 510"/>
                <a:gd name="T68" fmla="*/ 24929472 w 602"/>
                <a:gd name="T69" fmla="*/ 55280025 h 510"/>
                <a:gd name="T70" fmla="*/ 17489720 w 602"/>
                <a:gd name="T71" fmla="*/ 55280025 h 510"/>
                <a:gd name="T72" fmla="*/ 13835055 w 602"/>
                <a:gd name="T73" fmla="*/ 51629522 h 510"/>
                <a:gd name="T74" fmla="*/ 13835055 w 602"/>
                <a:gd name="T75" fmla="*/ 44198166 h 510"/>
                <a:gd name="T76" fmla="*/ 17489720 w 602"/>
                <a:gd name="T77" fmla="*/ 40547302 h 510"/>
                <a:gd name="T78" fmla="*/ 24929472 w 602"/>
                <a:gd name="T79" fmla="*/ 40547302 h 510"/>
                <a:gd name="T80" fmla="*/ 28583776 w 602"/>
                <a:gd name="T81" fmla="*/ 44198166 h 510"/>
                <a:gd name="T82" fmla="*/ 28583776 w 602"/>
                <a:gd name="T83" fmla="*/ 51629522 h 510"/>
                <a:gd name="T84" fmla="*/ 24929472 w 602"/>
                <a:gd name="T85" fmla="*/ 55280025 h 510"/>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602" h="510">
                  <a:moveTo>
                    <a:pt x="572" y="509"/>
                  </a:moveTo>
                  <a:lnTo>
                    <a:pt x="572" y="509"/>
                  </a:lnTo>
                  <a:cubicBezTo>
                    <a:pt x="28" y="509"/>
                    <a:pt x="28" y="509"/>
                    <a:pt x="28" y="509"/>
                  </a:cubicBezTo>
                  <a:cubicBezTo>
                    <a:pt x="14" y="509"/>
                    <a:pt x="0" y="502"/>
                    <a:pt x="0" y="481"/>
                  </a:cubicBezTo>
                  <a:cubicBezTo>
                    <a:pt x="0" y="28"/>
                    <a:pt x="0" y="28"/>
                    <a:pt x="0" y="28"/>
                  </a:cubicBezTo>
                  <a:cubicBezTo>
                    <a:pt x="0" y="14"/>
                    <a:pt x="14" y="0"/>
                    <a:pt x="28" y="0"/>
                  </a:cubicBezTo>
                  <a:cubicBezTo>
                    <a:pt x="42" y="0"/>
                    <a:pt x="56" y="14"/>
                    <a:pt x="56" y="28"/>
                  </a:cubicBezTo>
                  <a:cubicBezTo>
                    <a:pt x="56" y="389"/>
                    <a:pt x="56" y="389"/>
                    <a:pt x="56" y="389"/>
                  </a:cubicBezTo>
                  <a:cubicBezTo>
                    <a:pt x="56" y="452"/>
                    <a:pt x="56" y="452"/>
                    <a:pt x="56" y="452"/>
                  </a:cubicBezTo>
                  <a:cubicBezTo>
                    <a:pt x="572" y="452"/>
                    <a:pt x="572" y="452"/>
                    <a:pt x="572" y="452"/>
                  </a:cubicBezTo>
                  <a:cubicBezTo>
                    <a:pt x="594" y="452"/>
                    <a:pt x="601" y="467"/>
                    <a:pt x="601" y="481"/>
                  </a:cubicBezTo>
                  <a:cubicBezTo>
                    <a:pt x="601" y="502"/>
                    <a:pt x="594" y="509"/>
                    <a:pt x="572" y="509"/>
                  </a:cubicBezTo>
                  <a:close/>
                  <a:moveTo>
                    <a:pt x="509" y="424"/>
                  </a:moveTo>
                  <a:lnTo>
                    <a:pt x="509" y="424"/>
                  </a:lnTo>
                  <a:cubicBezTo>
                    <a:pt x="452" y="424"/>
                    <a:pt x="452" y="424"/>
                    <a:pt x="452" y="424"/>
                  </a:cubicBezTo>
                  <a:cubicBezTo>
                    <a:pt x="438" y="424"/>
                    <a:pt x="424" y="417"/>
                    <a:pt x="424" y="396"/>
                  </a:cubicBezTo>
                  <a:cubicBezTo>
                    <a:pt x="424" y="198"/>
                    <a:pt x="424" y="198"/>
                    <a:pt x="424" y="198"/>
                  </a:cubicBezTo>
                  <a:cubicBezTo>
                    <a:pt x="424" y="184"/>
                    <a:pt x="438" y="170"/>
                    <a:pt x="452" y="170"/>
                  </a:cubicBezTo>
                  <a:cubicBezTo>
                    <a:pt x="509" y="170"/>
                    <a:pt x="509" y="170"/>
                    <a:pt x="509" y="170"/>
                  </a:cubicBezTo>
                  <a:cubicBezTo>
                    <a:pt x="523" y="170"/>
                    <a:pt x="537" y="184"/>
                    <a:pt x="537" y="198"/>
                  </a:cubicBezTo>
                  <a:cubicBezTo>
                    <a:pt x="537" y="396"/>
                    <a:pt x="537" y="396"/>
                    <a:pt x="537" y="396"/>
                  </a:cubicBezTo>
                  <a:cubicBezTo>
                    <a:pt x="537" y="417"/>
                    <a:pt x="523" y="424"/>
                    <a:pt x="509" y="424"/>
                  </a:cubicBezTo>
                  <a:close/>
                  <a:moveTo>
                    <a:pt x="346" y="424"/>
                  </a:moveTo>
                  <a:lnTo>
                    <a:pt x="346" y="424"/>
                  </a:lnTo>
                  <a:cubicBezTo>
                    <a:pt x="290" y="424"/>
                    <a:pt x="290" y="424"/>
                    <a:pt x="290" y="424"/>
                  </a:cubicBezTo>
                  <a:cubicBezTo>
                    <a:pt x="276" y="424"/>
                    <a:pt x="261" y="417"/>
                    <a:pt x="261" y="396"/>
                  </a:cubicBezTo>
                  <a:cubicBezTo>
                    <a:pt x="261" y="85"/>
                    <a:pt x="261" y="85"/>
                    <a:pt x="261" y="85"/>
                  </a:cubicBezTo>
                  <a:cubicBezTo>
                    <a:pt x="261" y="71"/>
                    <a:pt x="276" y="57"/>
                    <a:pt x="290" y="57"/>
                  </a:cubicBezTo>
                  <a:cubicBezTo>
                    <a:pt x="346" y="57"/>
                    <a:pt x="346" y="57"/>
                    <a:pt x="346" y="57"/>
                  </a:cubicBezTo>
                  <a:cubicBezTo>
                    <a:pt x="367" y="57"/>
                    <a:pt x="374" y="71"/>
                    <a:pt x="374" y="85"/>
                  </a:cubicBezTo>
                  <a:cubicBezTo>
                    <a:pt x="374" y="396"/>
                    <a:pt x="374" y="396"/>
                    <a:pt x="374" y="396"/>
                  </a:cubicBezTo>
                  <a:cubicBezTo>
                    <a:pt x="374" y="417"/>
                    <a:pt x="367" y="424"/>
                    <a:pt x="346" y="424"/>
                  </a:cubicBezTo>
                  <a:close/>
                  <a:moveTo>
                    <a:pt x="191" y="424"/>
                  </a:moveTo>
                  <a:lnTo>
                    <a:pt x="191" y="424"/>
                  </a:lnTo>
                  <a:cubicBezTo>
                    <a:pt x="134" y="424"/>
                    <a:pt x="134" y="424"/>
                    <a:pt x="134" y="424"/>
                  </a:cubicBezTo>
                  <a:cubicBezTo>
                    <a:pt x="113" y="424"/>
                    <a:pt x="106" y="417"/>
                    <a:pt x="106" y="396"/>
                  </a:cubicBezTo>
                  <a:cubicBezTo>
                    <a:pt x="106" y="339"/>
                    <a:pt x="106" y="339"/>
                    <a:pt x="106" y="339"/>
                  </a:cubicBezTo>
                  <a:cubicBezTo>
                    <a:pt x="106" y="325"/>
                    <a:pt x="113" y="311"/>
                    <a:pt x="134" y="311"/>
                  </a:cubicBezTo>
                  <a:cubicBezTo>
                    <a:pt x="191" y="311"/>
                    <a:pt x="191" y="311"/>
                    <a:pt x="191" y="311"/>
                  </a:cubicBezTo>
                  <a:cubicBezTo>
                    <a:pt x="205" y="311"/>
                    <a:pt x="219" y="325"/>
                    <a:pt x="219" y="339"/>
                  </a:cubicBezTo>
                  <a:cubicBezTo>
                    <a:pt x="219" y="396"/>
                    <a:pt x="219" y="396"/>
                    <a:pt x="219" y="396"/>
                  </a:cubicBezTo>
                  <a:cubicBezTo>
                    <a:pt x="219" y="417"/>
                    <a:pt x="205" y="424"/>
                    <a:pt x="191" y="424"/>
                  </a:cubicBezTo>
                  <a:close/>
                </a:path>
              </a:pathLst>
            </a:custGeom>
            <a:solidFill>
              <a:schemeClr val="bg1"/>
            </a:solidFill>
            <a:ln>
              <a:noFill/>
            </a:ln>
          </p:spPr>
          <p:txBody>
            <a:bodyPr wrap="none" lIns="34290" tIns="17145" rIns="34290" bIns="17145" anchor="ctr"/>
            <a:lstStyle/>
            <a:p>
              <a:endParaRPr lang="en-US">
                <a:cs typeface="+mn-ea"/>
                <a:sym typeface="+mn-lt"/>
              </a:endParaRPr>
            </a:p>
          </p:txBody>
        </p:sp>
      </p:grpSp>
      <p:grpSp>
        <p:nvGrpSpPr>
          <p:cNvPr id="21" name="组合 20"/>
          <p:cNvGrpSpPr/>
          <p:nvPr userDrawn="1"/>
        </p:nvGrpSpPr>
        <p:grpSpPr>
          <a:xfrm>
            <a:off x="8016214" y="654444"/>
            <a:ext cx="577111" cy="577112"/>
            <a:chOff x="4139952" y="1274820"/>
            <a:chExt cx="432833" cy="432834"/>
          </a:xfrm>
        </p:grpSpPr>
        <p:sp>
          <p:nvSpPr>
            <p:cNvPr id="22" name="椭圆 16"/>
            <p:cNvSpPr>
              <a:spLocks noChangeArrowheads="1"/>
            </p:cNvSpPr>
            <p:nvPr/>
          </p:nvSpPr>
          <p:spPr bwMode="auto">
            <a:xfrm>
              <a:off x="4139952" y="1274820"/>
              <a:ext cx="432833" cy="432834"/>
            </a:xfrm>
            <a:prstGeom prst="ellipse">
              <a:avLst/>
            </a:prstGeom>
            <a:solidFill>
              <a:srgbClr val="3992DB"/>
            </a:solidFill>
            <a:ln>
              <a:noFill/>
            </a:ln>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a:solidFill>
                  <a:srgbClr val="FFFFFF"/>
                </a:solidFill>
                <a:latin typeface="+mn-lt"/>
                <a:ea typeface="+mn-ea"/>
                <a:cs typeface="+mn-ea"/>
                <a:sym typeface="+mn-lt"/>
              </a:endParaRPr>
            </a:p>
          </p:txBody>
        </p:sp>
        <p:sp>
          <p:nvSpPr>
            <p:cNvPr id="23" name="Freeform 84"/>
            <p:cNvSpPr>
              <a:spLocks noChangeArrowheads="1"/>
            </p:cNvSpPr>
            <p:nvPr/>
          </p:nvSpPr>
          <p:spPr bwMode="auto">
            <a:xfrm>
              <a:off x="4241546" y="1366806"/>
              <a:ext cx="248863" cy="248863"/>
            </a:xfrm>
            <a:custGeom>
              <a:avLst/>
              <a:gdLst>
                <a:gd name="T0" fmla="*/ 43332858 w 602"/>
                <a:gd name="T1" fmla="*/ 34979440 h 602"/>
                <a:gd name="T2" fmla="*/ 43332858 w 602"/>
                <a:gd name="T3" fmla="*/ 34979440 h 602"/>
                <a:gd name="T4" fmla="*/ 43332858 w 602"/>
                <a:gd name="T5" fmla="*/ 0 h 602"/>
                <a:gd name="T6" fmla="*/ 78442719 w 602"/>
                <a:gd name="T7" fmla="*/ 34979440 h 602"/>
                <a:gd name="T8" fmla="*/ 43332858 w 602"/>
                <a:gd name="T9" fmla="*/ 34979440 h 602"/>
                <a:gd name="T10" fmla="*/ 36023527 w 602"/>
                <a:gd name="T11" fmla="*/ 78442719 h 602"/>
                <a:gd name="T12" fmla="*/ 36023527 w 602"/>
                <a:gd name="T13" fmla="*/ 78442719 h 602"/>
                <a:gd name="T14" fmla="*/ 0 w 602"/>
                <a:gd name="T15" fmla="*/ 42419192 h 602"/>
                <a:gd name="T16" fmla="*/ 36023527 w 602"/>
                <a:gd name="T17" fmla="*/ 7308970 h 602"/>
                <a:gd name="T18" fmla="*/ 36023527 w 602"/>
                <a:gd name="T19" fmla="*/ 42419192 h 602"/>
                <a:gd name="T20" fmla="*/ 71002968 w 602"/>
                <a:gd name="T21" fmla="*/ 42419192 h 602"/>
                <a:gd name="T22" fmla="*/ 36023527 w 602"/>
                <a:gd name="T23" fmla="*/ 78442719 h 60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602" h="602">
                  <a:moveTo>
                    <a:pt x="332" y="268"/>
                  </a:moveTo>
                  <a:lnTo>
                    <a:pt x="332" y="268"/>
                  </a:lnTo>
                  <a:cubicBezTo>
                    <a:pt x="332" y="0"/>
                    <a:pt x="332" y="0"/>
                    <a:pt x="332" y="0"/>
                  </a:cubicBezTo>
                  <a:cubicBezTo>
                    <a:pt x="481" y="0"/>
                    <a:pt x="601" y="120"/>
                    <a:pt x="601" y="268"/>
                  </a:cubicBezTo>
                  <a:lnTo>
                    <a:pt x="332" y="268"/>
                  </a:lnTo>
                  <a:close/>
                  <a:moveTo>
                    <a:pt x="276" y="601"/>
                  </a:moveTo>
                  <a:lnTo>
                    <a:pt x="276" y="601"/>
                  </a:lnTo>
                  <a:cubicBezTo>
                    <a:pt x="120" y="601"/>
                    <a:pt x="0" y="480"/>
                    <a:pt x="0" y="325"/>
                  </a:cubicBezTo>
                  <a:cubicBezTo>
                    <a:pt x="0" y="176"/>
                    <a:pt x="120" y="56"/>
                    <a:pt x="276" y="56"/>
                  </a:cubicBezTo>
                  <a:cubicBezTo>
                    <a:pt x="276" y="325"/>
                    <a:pt x="276" y="325"/>
                    <a:pt x="276" y="325"/>
                  </a:cubicBezTo>
                  <a:cubicBezTo>
                    <a:pt x="544" y="325"/>
                    <a:pt x="544" y="325"/>
                    <a:pt x="544" y="325"/>
                  </a:cubicBezTo>
                  <a:cubicBezTo>
                    <a:pt x="544" y="480"/>
                    <a:pt x="424" y="601"/>
                    <a:pt x="276" y="601"/>
                  </a:cubicBezTo>
                  <a:close/>
                </a:path>
              </a:pathLst>
            </a:custGeom>
            <a:solidFill>
              <a:schemeClr val="bg1"/>
            </a:solidFill>
            <a:ln>
              <a:noFill/>
            </a:ln>
          </p:spPr>
          <p:txBody>
            <a:bodyPr wrap="none" lIns="34290" tIns="17145" rIns="34290" bIns="17145" anchor="ctr"/>
            <a:lstStyle/>
            <a:p>
              <a:endParaRPr lang="en-US">
                <a:cs typeface="+mn-ea"/>
                <a:sym typeface="+mn-lt"/>
              </a:endParaRPr>
            </a:p>
          </p:txBody>
        </p:sp>
      </p:grpSp>
    </p:spTree>
  </p:cSld>
  <p:clrMapOvr>
    <a:masterClrMapping/>
  </p:clrMapOvr>
  <mc:AlternateContent xmlns:mc="http://schemas.openxmlformats.org/markup-compatibility/2006">
    <mc:Choice xmlns:p14="http://schemas.microsoft.com/office/powerpoint/2010/main" Requires="p14">
      <p:transition spd="slow" p14:dur="2000" advTm="3000">
        <p14:flip dir="r"/>
      </p:transition>
    </mc:Choice>
    <mc:Fallback>
      <p:transition spd="slow" advTm="3000">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type="title">
  <p:cSld name="1_标题幻灯片">
    <p:spTree>
      <p:nvGrpSpPr>
        <p:cNvPr id="1" name=""/>
        <p:cNvGrpSpPr/>
        <p:nvPr/>
      </p:nvGrpSpPr>
      <p:grpSpPr>
        <a:xfrm>
          <a:off x="0" y="0"/>
          <a:ext cx="0" cy="0"/>
          <a:chOff x="0" y="0"/>
          <a:chExt cx="0" cy="0"/>
        </a:xfrm>
      </p:grpSpPr>
      <p:grpSp>
        <p:nvGrpSpPr>
          <p:cNvPr id="42" name="组合 41"/>
          <p:cNvGrpSpPr/>
          <p:nvPr userDrawn="1"/>
        </p:nvGrpSpPr>
        <p:grpSpPr>
          <a:xfrm>
            <a:off x="1" y="2202441"/>
            <a:ext cx="12192000" cy="2419703"/>
            <a:chOff x="170694" y="177982"/>
            <a:chExt cx="3936004" cy="781165"/>
          </a:xfrm>
        </p:grpSpPr>
        <p:sp>
          <p:nvSpPr>
            <p:cNvPr id="44" name="等腰三角形 43"/>
            <p:cNvSpPr/>
            <p:nvPr/>
          </p:nvSpPr>
          <p:spPr>
            <a:xfrm>
              <a:off x="1233863" y="177982"/>
              <a:ext cx="355284" cy="356514"/>
            </a:xfrm>
            <a:prstGeom prst="triangle">
              <a:avLst/>
            </a:prstGeom>
            <a:solidFill>
              <a:schemeClr val="accent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cs typeface="+mn-ea"/>
                <a:sym typeface="+mn-lt"/>
              </a:endParaRPr>
            </a:p>
          </p:txBody>
        </p:sp>
        <p:sp>
          <p:nvSpPr>
            <p:cNvPr id="45" name="等腰三角形 44"/>
            <p:cNvSpPr/>
            <p:nvPr/>
          </p:nvSpPr>
          <p:spPr>
            <a:xfrm flipV="1">
              <a:off x="200258" y="602633"/>
              <a:ext cx="355284" cy="356514"/>
            </a:xfrm>
            <a:prstGeom prst="triangle">
              <a:avLst/>
            </a:prstGeom>
            <a:solidFill>
              <a:schemeClr val="accent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cs typeface="+mn-ea"/>
                <a:sym typeface="+mn-lt"/>
              </a:endParaRPr>
            </a:p>
          </p:txBody>
        </p:sp>
        <p:sp>
          <p:nvSpPr>
            <p:cNvPr id="46" name="矩形 45"/>
            <p:cNvSpPr/>
            <p:nvPr/>
          </p:nvSpPr>
          <p:spPr>
            <a:xfrm>
              <a:off x="170694" y="261768"/>
              <a:ext cx="3936004" cy="611981"/>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cs typeface="+mn-ea"/>
                <a:sym typeface="+mn-lt"/>
              </a:endParaRPr>
            </a:p>
          </p:txBody>
        </p:sp>
        <p:sp>
          <p:nvSpPr>
            <p:cNvPr id="47" name="平行四边形 46"/>
            <p:cNvSpPr/>
            <p:nvPr/>
          </p:nvSpPr>
          <p:spPr>
            <a:xfrm>
              <a:off x="376965" y="178257"/>
              <a:ext cx="1036076" cy="779005"/>
            </a:xfrm>
            <a:prstGeom prst="parallelogram">
              <a:avLst>
                <a:gd name="adj" fmla="val 48207"/>
              </a:avLst>
            </a:prstGeom>
            <a:solidFill>
              <a:srgbClr val="1369B2"/>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cs typeface="+mn-ea"/>
                <a:sym typeface="+mn-lt"/>
              </a:endParaRPr>
            </a:p>
          </p:txBody>
        </p:sp>
        <p:sp>
          <p:nvSpPr>
            <p:cNvPr id="48" name="文本框 6"/>
            <p:cNvSpPr txBox="1"/>
            <p:nvPr/>
          </p:nvSpPr>
          <p:spPr>
            <a:xfrm>
              <a:off x="619911" y="284178"/>
              <a:ext cx="650908" cy="553578"/>
            </a:xfrm>
            <a:prstGeom prst="rect">
              <a:avLst/>
            </a:prstGeom>
            <a:noFill/>
          </p:spPr>
          <p:txBody>
            <a:bodyPr wrap="square" lIns="68580" tIns="34290" rIns="68580" bIns="34290" rtlCol="0">
              <a:spAutoFit/>
            </a:bodyPr>
            <a:lstStyle/>
            <a:p>
              <a:endParaRPr lang="zh-CN" altLang="en-US" sz="10700" dirty="0">
                <a:solidFill>
                  <a:schemeClr val="bg1">
                    <a:lumMod val="95000"/>
                  </a:schemeClr>
                </a:solidFill>
                <a:latin typeface="微软雅黑" panose="020B0503020204020204" pitchFamily="34" charset="-122"/>
                <a:ea typeface="微软雅黑" panose="020B0503020204020204" pitchFamily="34" charset="-122"/>
                <a:cs typeface="+mn-ea"/>
                <a:sym typeface="+mn-lt"/>
              </a:endParaRPr>
            </a:p>
          </p:txBody>
        </p:sp>
      </p:grpSp>
      <p:grpSp>
        <p:nvGrpSpPr>
          <p:cNvPr id="7" name="组合 6"/>
          <p:cNvGrpSpPr/>
          <p:nvPr userDrawn="1"/>
        </p:nvGrpSpPr>
        <p:grpSpPr>
          <a:xfrm>
            <a:off x="7920203" y="1699760"/>
            <a:ext cx="576064" cy="577112"/>
            <a:chOff x="6084168" y="1274820"/>
            <a:chExt cx="432048" cy="432834"/>
          </a:xfrm>
        </p:grpSpPr>
        <p:sp>
          <p:nvSpPr>
            <p:cNvPr id="14" name="椭圆 22"/>
            <p:cNvSpPr>
              <a:spLocks noChangeArrowheads="1"/>
            </p:cNvSpPr>
            <p:nvPr/>
          </p:nvSpPr>
          <p:spPr bwMode="auto">
            <a:xfrm>
              <a:off x="6084168" y="1274820"/>
              <a:ext cx="432048" cy="432834"/>
            </a:xfrm>
            <a:prstGeom prst="ellipse">
              <a:avLst/>
            </a:prstGeom>
            <a:solidFill>
              <a:srgbClr val="1369B2"/>
            </a:solidFill>
            <a:ln>
              <a:noFill/>
            </a:ln>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a:solidFill>
                  <a:srgbClr val="FFFFFF"/>
                </a:solidFill>
                <a:latin typeface="+mn-lt"/>
                <a:ea typeface="+mn-ea"/>
                <a:cs typeface="+mn-ea"/>
                <a:sym typeface="+mn-lt"/>
              </a:endParaRPr>
            </a:p>
          </p:txBody>
        </p:sp>
        <p:sp>
          <p:nvSpPr>
            <p:cNvPr id="19" name="Freeform 59"/>
            <p:cNvSpPr>
              <a:spLocks noChangeArrowheads="1"/>
            </p:cNvSpPr>
            <p:nvPr/>
          </p:nvSpPr>
          <p:spPr bwMode="auto">
            <a:xfrm>
              <a:off x="6180302" y="1365898"/>
              <a:ext cx="239780" cy="250679"/>
            </a:xfrm>
            <a:custGeom>
              <a:avLst/>
              <a:gdLst>
                <a:gd name="T0" fmla="*/ 73627430 w 581"/>
                <a:gd name="T1" fmla="*/ 67678707 h 609"/>
                <a:gd name="T2" fmla="*/ 61659637 w 581"/>
                <a:gd name="T3" fmla="*/ 78678142 h 609"/>
                <a:gd name="T4" fmla="*/ 54244957 w 581"/>
                <a:gd name="T5" fmla="*/ 72208055 h 609"/>
                <a:gd name="T6" fmla="*/ 57106883 w 581"/>
                <a:gd name="T7" fmla="*/ 65867111 h 609"/>
                <a:gd name="T8" fmla="*/ 61659637 w 581"/>
                <a:gd name="T9" fmla="*/ 69490662 h 609"/>
                <a:gd name="T10" fmla="*/ 71806401 w 581"/>
                <a:gd name="T11" fmla="*/ 61338122 h 609"/>
                <a:gd name="T12" fmla="*/ 73627430 w 581"/>
                <a:gd name="T13" fmla="*/ 67678707 h 609"/>
                <a:gd name="T14" fmla="*/ 61659637 w 581"/>
                <a:gd name="T15" fmla="*/ 64055516 h 609"/>
                <a:gd name="T16" fmla="*/ 49691843 w 581"/>
                <a:gd name="T17" fmla="*/ 69490662 h 609"/>
                <a:gd name="T18" fmla="*/ 51513233 w 581"/>
                <a:gd name="T19" fmla="*/ 75054951 h 609"/>
                <a:gd name="T20" fmla="*/ 3772261 w 581"/>
                <a:gd name="T21" fmla="*/ 78678142 h 609"/>
                <a:gd name="T22" fmla="*/ 0 w 581"/>
                <a:gd name="T23" fmla="*/ 10999436 h 609"/>
                <a:gd name="T24" fmla="*/ 10146404 w 581"/>
                <a:gd name="T25" fmla="*/ 7246742 h 609"/>
                <a:gd name="T26" fmla="*/ 17561444 w 581"/>
                <a:gd name="T27" fmla="*/ 18246178 h 609"/>
                <a:gd name="T28" fmla="*/ 24845922 w 581"/>
                <a:gd name="T29" fmla="*/ 7246742 h 609"/>
                <a:gd name="T30" fmla="*/ 28488341 w 581"/>
                <a:gd name="T31" fmla="*/ 10999436 h 609"/>
                <a:gd name="T32" fmla="*/ 43318061 w 581"/>
                <a:gd name="T33" fmla="*/ 10999436 h 609"/>
                <a:gd name="T34" fmla="*/ 46960119 w 581"/>
                <a:gd name="T35" fmla="*/ 7246742 h 609"/>
                <a:gd name="T36" fmla="*/ 54244957 w 581"/>
                <a:gd name="T37" fmla="*/ 18246178 h 609"/>
                <a:gd name="T38" fmla="*/ 61659637 w 581"/>
                <a:gd name="T39" fmla="*/ 7246742 h 609"/>
                <a:gd name="T40" fmla="*/ 71806401 w 581"/>
                <a:gd name="T41" fmla="*/ 10999436 h 609"/>
                <a:gd name="T42" fmla="*/ 66212751 w 581"/>
                <a:gd name="T43" fmla="*/ 59526167 h 609"/>
                <a:gd name="T44" fmla="*/ 10146404 w 581"/>
                <a:gd name="T45" fmla="*/ 63149718 h 609"/>
                <a:gd name="T46" fmla="*/ 12878128 w 581"/>
                <a:gd name="T47" fmla="*/ 65867111 h 609"/>
                <a:gd name="T48" fmla="*/ 39545439 w 581"/>
                <a:gd name="T49" fmla="*/ 63149718 h 609"/>
                <a:gd name="T50" fmla="*/ 39545439 w 581"/>
                <a:gd name="T51" fmla="*/ 63149718 h 609"/>
                <a:gd name="T52" fmla="*/ 39545439 w 581"/>
                <a:gd name="T53" fmla="*/ 63149718 h 609"/>
                <a:gd name="T54" fmla="*/ 12878128 w 581"/>
                <a:gd name="T55" fmla="*/ 60431965 h 609"/>
                <a:gd name="T56" fmla="*/ 58017218 w 581"/>
                <a:gd name="T57" fmla="*/ 28339815 h 609"/>
                <a:gd name="T58" fmla="*/ 13788823 w 581"/>
                <a:gd name="T59" fmla="*/ 28339815 h 609"/>
                <a:gd name="T60" fmla="*/ 13788823 w 581"/>
                <a:gd name="T61" fmla="*/ 35715700 h 609"/>
                <a:gd name="T62" fmla="*/ 61659637 w 581"/>
                <a:gd name="T63" fmla="*/ 31963007 h 609"/>
                <a:gd name="T64" fmla="*/ 58017218 w 581"/>
                <a:gd name="T65" fmla="*/ 43868240 h 609"/>
                <a:gd name="T66" fmla="*/ 35903020 w 581"/>
                <a:gd name="T67" fmla="*/ 43868240 h 609"/>
                <a:gd name="T68" fmla="*/ 13788823 w 581"/>
                <a:gd name="T69" fmla="*/ 43868240 h 609"/>
                <a:gd name="T70" fmla="*/ 13788823 w 581"/>
                <a:gd name="T71" fmla="*/ 51244484 h 609"/>
                <a:gd name="T72" fmla="*/ 35903020 w 581"/>
                <a:gd name="T73" fmla="*/ 51244484 h 609"/>
                <a:gd name="T74" fmla="*/ 61659637 w 581"/>
                <a:gd name="T75" fmla="*/ 47491791 h 609"/>
                <a:gd name="T76" fmla="*/ 54244957 w 581"/>
                <a:gd name="T77" fmla="*/ 14622627 h 609"/>
                <a:gd name="T78" fmla="*/ 50602538 w 581"/>
                <a:gd name="T79" fmla="*/ 10999436 h 609"/>
                <a:gd name="T80" fmla="*/ 54244957 w 581"/>
                <a:gd name="T81" fmla="*/ 0 h 609"/>
                <a:gd name="T82" fmla="*/ 58017218 w 581"/>
                <a:gd name="T83" fmla="*/ 10999436 h 609"/>
                <a:gd name="T84" fmla="*/ 35903020 w 581"/>
                <a:gd name="T85" fmla="*/ 14622627 h 609"/>
                <a:gd name="T86" fmla="*/ 32260601 w 581"/>
                <a:gd name="T87" fmla="*/ 10999436 h 609"/>
                <a:gd name="T88" fmla="*/ 35903020 w 581"/>
                <a:gd name="T89" fmla="*/ 0 h 609"/>
                <a:gd name="T90" fmla="*/ 39545439 w 581"/>
                <a:gd name="T91" fmla="*/ 10999436 h 609"/>
                <a:gd name="T92" fmla="*/ 17561444 w 581"/>
                <a:gd name="T93" fmla="*/ 14622627 h 609"/>
                <a:gd name="T94" fmla="*/ 13788823 w 581"/>
                <a:gd name="T95" fmla="*/ 10999436 h 609"/>
                <a:gd name="T96" fmla="*/ 17561444 w 581"/>
                <a:gd name="T97" fmla="*/ 0 h 609"/>
                <a:gd name="T98" fmla="*/ 21203502 w 581"/>
                <a:gd name="T99" fmla="*/ 10999436 h 609"/>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581" h="609">
                  <a:moveTo>
                    <a:pt x="566" y="523"/>
                  </a:moveTo>
                  <a:lnTo>
                    <a:pt x="566" y="523"/>
                  </a:lnTo>
                  <a:cubicBezTo>
                    <a:pt x="495" y="594"/>
                    <a:pt x="495" y="594"/>
                    <a:pt x="495" y="594"/>
                  </a:cubicBezTo>
                  <a:cubicBezTo>
                    <a:pt x="488" y="601"/>
                    <a:pt x="481" y="608"/>
                    <a:pt x="474" y="608"/>
                  </a:cubicBezTo>
                  <a:cubicBezTo>
                    <a:pt x="467" y="608"/>
                    <a:pt x="460" y="601"/>
                    <a:pt x="453" y="594"/>
                  </a:cubicBezTo>
                  <a:cubicBezTo>
                    <a:pt x="417" y="558"/>
                    <a:pt x="417" y="558"/>
                    <a:pt x="417" y="558"/>
                  </a:cubicBezTo>
                  <a:cubicBezTo>
                    <a:pt x="410" y="551"/>
                    <a:pt x="410" y="544"/>
                    <a:pt x="410" y="537"/>
                  </a:cubicBezTo>
                  <a:cubicBezTo>
                    <a:pt x="410" y="523"/>
                    <a:pt x="417" y="509"/>
                    <a:pt x="439" y="509"/>
                  </a:cubicBezTo>
                  <a:cubicBezTo>
                    <a:pt x="446" y="509"/>
                    <a:pt x="453" y="516"/>
                    <a:pt x="453" y="523"/>
                  </a:cubicBezTo>
                  <a:cubicBezTo>
                    <a:pt x="474" y="537"/>
                    <a:pt x="474" y="537"/>
                    <a:pt x="474" y="537"/>
                  </a:cubicBezTo>
                  <a:cubicBezTo>
                    <a:pt x="530" y="481"/>
                    <a:pt x="530" y="481"/>
                    <a:pt x="530" y="481"/>
                  </a:cubicBezTo>
                  <a:cubicBezTo>
                    <a:pt x="537" y="474"/>
                    <a:pt x="545" y="474"/>
                    <a:pt x="552" y="474"/>
                  </a:cubicBezTo>
                  <a:cubicBezTo>
                    <a:pt x="566" y="474"/>
                    <a:pt x="580" y="488"/>
                    <a:pt x="580" y="502"/>
                  </a:cubicBezTo>
                  <a:cubicBezTo>
                    <a:pt x="580" y="509"/>
                    <a:pt x="573" y="516"/>
                    <a:pt x="566" y="523"/>
                  </a:cubicBezTo>
                  <a:close/>
                  <a:moveTo>
                    <a:pt x="474" y="495"/>
                  </a:moveTo>
                  <a:lnTo>
                    <a:pt x="474" y="495"/>
                  </a:lnTo>
                  <a:cubicBezTo>
                    <a:pt x="467" y="488"/>
                    <a:pt x="453" y="481"/>
                    <a:pt x="439" y="481"/>
                  </a:cubicBezTo>
                  <a:cubicBezTo>
                    <a:pt x="403" y="481"/>
                    <a:pt x="382" y="509"/>
                    <a:pt x="382" y="537"/>
                  </a:cubicBezTo>
                  <a:cubicBezTo>
                    <a:pt x="382" y="558"/>
                    <a:pt x="389" y="573"/>
                    <a:pt x="396" y="580"/>
                  </a:cubicBezTo>
                  <a:cubicBezTo>
                    <a:pt x="424" y="608"/>
                    <a:pt x="424" y="608"/>
                    <a:pt x="424" y="608"/>
                  </a:cubicBezTo>
                  <a:cubicBezTo>
                    <a:pt x="29" y="608"/>
                    <a:pt x="29" y="608"/>
                    <a:pt x="29" y="608"/>
                  </a:cubicBezTo>
                  <a:cubicBezTo>
                    <a:pt x="15" y="608"/>
                    <a:pt x="0" y="594"/>
                    <a:pt x="0" y="580"/>
                  </a:cubicBezTo>
                  <a:cubicBezTo>
                    <a:pt x="0" y="85"/>
                    <a:pt x="0" y="85"/>
                    <a:pt x="0" y="85"/>
                  </a:cubicBezTo>
                  <a:cubicBezTo>
                    <a:pt x="0" y="71"/>
                    <a:pt x="15" y="56"/>
                    <a:pt x="29" y="56"/>
                  </a:cubicBezTo>
                  <a:cubicBezTo>
                    <a:pt x="78" y="56"/>
                    <a:pt x="78" y="56"/>
                    <a:pt x="78" y="56"/>
                  </a:cubicBezTo>
                  <a:cubicBezTo>
                    <a:pt x="78" y="85"/>
                    <a:pt x="78" y="85"/>
                    <a:pt x="78" y="85"/>
                  </a:cubicBezTo>
                  <a:cubicBezTo>
                    <a:pt x="78" y="120"/>
                    <a:pt x="106" y="141"/>
                    <a:pt x="135" y="141"/>
                  </a:cubicBezTo>
                  <a:cubicBezTo>
                    <a:pt x="163" y="141"/>
                    <a:pt x="191" y="120"/>
                    <a:pt x="191" y="85"/>
                  </a:cubicBezTo>
                  <a:cubicBezTo>
                    <a:pt x="191" y="56"/>
                    <a:pt x="191" y="56"/>
                    <a:pt x="191" y="56"/>
                  </a:cubicBezTo>
                  <a:cubicBezTo>
                    <a:pt x="219" y="56"/>
                    <a:pt x="219" y="56"/>
                    <a:pt x="219" y="56"/>
                  </a:cubicBezTo>
                  <a:cubicBezTo>
                    <a:pt x="219" y="85"/>
                    <a:pt x="219" y="85"/>
                    <a:pt x="219" y="85"/>
                  </a:cubicBezTo>
                  <a:cubicBezTo>
                    <a:pt x="219" y="120"/>
                    <a:pt x="248" y="141"/>
                    <a:pt x="276" y="141"/>
                  </a:cubicBezTo>
                  <a:cubicBezTo>
                    <a:pt x="304" y="141"/>
                    <a:pt x="333" y="120"/>
                    <a:pt x="333" y="85"/>
                  </a:cubicBezTo>
                  <a:cubicBezTo>
                    <a:pt x="333" y="56"/>
                    <a:pt x="333" y="56"/>
                    <a:pt x="333" y="56"/>
                  </a:cubicBezTo>
                  <a:cubicBezTo>
                    <a:pt x="361" y="56"/>
                    <a:pt x="361" y="56"/>
                    <a:pt x="361" y="56"/>
                  </a:cubicBezTo>
                  <a:cubicBezTo>
                    <a:pt x="361" y="85"/>
                    <a:pt x="361" y="85"/>
                    <a:pt x="361" y="85"/>
                  </a:cubicBezTo>
                  <a:cubicBezTo>
                    <a:pt x="361" y="120"/>
                    <a:pt x="389" y="141"/>
                    <a:pt x="417" y="141"/>
                  </a:cubicBezTo>
                  <a:cubicBezTo>
                    <a:pt x="446" y="141"/>
                    <a:pt x="474" y="120"/>
                    <a:pt x="474" y="85"/>
                  </a:cubicBezTo>
                  <a:cubicBezTo>
                    <a:pt x="474" y="56"/>
                    <a:pt x="474" y="56"/>
                    <a:pt x="474" y="56"/>
                  </a:cubicBezTo>
                  <a:cubicBezTo>
                    <a:pt x="523" y="56"/>
                    <a:pt x="523" y="56"/>
                    <a:pt x="523" y="56"/>
                  </a:cubicBezTo>
                  <a:cubicBezTo>
                    <a:pt x="537" y="56"/>
                    <a:pt x="552" y="71"/>
                    <a:pt x="552" y="85"/>
                  </a:cubicBezTo>
                  <a:cubicBezTo>
                    <a:pt x="552" y="445"/>
                    <a:pt x="552" y="445"/>
                    <a:pt x="552" y="445"/>
                  </a:cubicBezTo>
                  <a:cubicBezTo>
                    <a:pt x="530" y="445"/>
                    <a:pt x="516" y="452"/>
                    <a:pt x="509" y="460"/>
                  </a:cubicBezTo>
                  <a:lnTo>
                    <a:pt x="474" y="495"/>
                  </a:lnTo>
                  <a:close/>
                  <a:moveTo>
                    <a:pt x="78" y="488"/>
                  </a:moveTo>
                  <a:lnTo>
                    <a:pt x="78" y="488"/>
                  </a:lnTo>
                  <a:cubicBezTo>
                    <a:pt x="78" y="502"/>
                    <a:pt x="85" y="509"/>
                    <a:pt x="99" y="509"/>
                  </a:cubicBezTo>
                  <a:cubicBezTo>
                    <a:pt x="283" y="509"/>
                    <a:pt x="283" y="509"/>
                    <a:pt x="283" y="509"/>
                  </a:cubicBezTo>
                  <a:cubicBezTo>
                    <a:pt x="297" y="509"/>
                    <a:pt x="304" y="502"/>
                    <a:pt x="304" y="488"/>
                  </a:cubicBezTo>
                  <a:cubicBezTo>
                    <a:pt x="304" y="474"/>
                    <a:pt x="297" y="467"/>
                    <a:pt x="283" y="467"/>
                  </a:cubicBezTo>
                  <a:cubicBezTo>
                    <a:pt x="99" y="467"/>
                    <a:pt x="99" y="467"/>
                    <a:pt x="99" y="467"/>
                  </a:cubicBezTo>
                  <a:cubicBezTo>
                    <a:pt x="85" y="467"/>
                    <a:pt x="78" y="474"/>
                    <a:pt x="78" y="488"/>
                  </a:cubicBezTo>
                  <a:close/>
                  <a:moveTo>
                    <a:pt x="446" y="219"/>
                  </a:moveTo>
                  <a:lnTo>
                    <a:pt x="446" y="219"/>
                  </a:lnTo>
                  <a:cubicBezTo>
                    <a:pt x="106" y="219"/>
                    <a:pt x="106" y="219"/>
                    <a:pt x="106" y="219"/>
                  </a:cubicBezTo>
                  <a:cubicBezTo>
                    <a:pt x="92" y="219"/>
                    <a:pt x="78" y="233"/>
                    <a:pt x="78" y="247"/>
                  </a:cubicBezTo>
                  <a:cubicBezTo>
                    <a:pt x="78" y="262"/>
                    <a:pt x="92" y="276"/>
                    <a:pt x="106" y="276"/>
                  </a:cubicBezTo>
                  <a:cubicBezTo>
                    <a:pt x="446" y="276"/>
                    <a:pt x="446" y="276"/>
                    <a:pt x="446" y="276"/>
                  </a:cubicBezTo>
                  <a:cubicBezTo>
                    <a:pt x="460" y="276"/>
                    <a:pt x="474" y="262"/>
                    <a:pt x="474" y="247"/>
                  </a:cubicBezTo>
                  <a:cubicBezTo>
                    <a:pt x="474" y="233"/>
                    <a:pt x="460" y="219"/>
                    <a:pt x="446" y="219"/>
                  </a:cubicBezTo>
                  <a:close/>
                  <a:moveTo>
                    <a:pt x="446" y="339"/>
                  </a:moveTo>
                  <a:lnTo>
                    <a:pt x="446" y="339"/>
                  </a:lnTo>
                  <a:cubicBezTo>
                    <a:pt x="276" y="339"/>
                    <a:pt x="276" y="339"/>
                    <a:pt x="276" y="339"/>
                  </a:cubicBezTo>
                  <a:cubicBezTo>
                    <a:pt x="226" y="339"/>
                    <a:pt x="226" y="339"/>
                    <a:pt x="226" y="339"/>
                  </a:cubicBezTo>
                  <a:cubicBezTo>
                    <a:pt x="106" y="339"/>
                    <a:pt x="106" y="339"/>
                    <a:pt x="106" y="339"/>
                  </a:cubicBezTo>
                  <a:cubicBezTo>
                    <a:pt x="92" y="339"/>
                    <a:pt x="78" y="353"/>
                    <a:pt x="78" y="367"/>
                  </a:cubicBezTo>
                  <a:cubicBezTo>
                    <a:pt x="78" y="389"/>
                    <a:pt x="92" y="396"/>
                    <a:pt x="106" y="396"/>
                  </a:cubicBezTo>
                  <a:cubicBezTo>
                    <a:pt x="226" y="396"/>
                    <a:pt x="226" y="396"/>
                    <a:pt x="226" y="396"/>
                  </a:cubicBezTo>
                  <a:cubicBezTo>
                    <a:pt x="276" y="396"/>
                    <a:pt x="276" y="396"/>
                    <a:pt x="276" y="396"/>
                  </a:cubicBezTo>
                  <a:cubicBezTo>
                    <a:pt x="446" y="396"/>
                    <a:pt x="446" y="396"/>
                    <a:pt x="446" y="396"/>
                  </a:cubicBezTo>
                  <a:cubicBezTo>
                    <a:pt x="460" y="396"/>
                    <a:pt x="474" y="389"/>
                    <a:pt x="474" y="367"/>
                  </a:cubicBezTo>
                  <a:cubicBezTo>
                    <a:pt x="474" y="353"/>
                    <a:pt x="460" y="339"/>
                    <a:pt x="446" y="339"/>
                  </a:cubicBezTo>
                  <a:close/>
                  <a:moveTo>
                    <a:pt x="417" y="113"/>
                  </a:moveTo>
                  <a:lnTo>
                    <a:pt x="417" y="113"/>
                  </a:lnTo>
                  <a:cubicBezTo>
                    <a:pt x="403" y="113"/>
                    <a:pt x="389" y="106"/>
                    <a:pt x="389" y="85"/>
                  </a:cubicBezTo>
                  <a:cubicBezTo>
                    <a:pt x="389" y="28"/>
                    <a:pt x="389" y="28"/>
                    <a:pt x="389" y="28"/>
                  </a:cubicBezTo>
                  <a:cubicBezTo>
                    <a:pt x="389" y="14"/>
                    <a:pt x="403" y="0"/>
                    <a:pt x="417" y="0"/>
                  </a:cubicBezTo>
                  <a:cubicBezTo>
                    <a:pt x="431" y="0"/>
                    <a:pt x="446" y="14"/>
                    <a:pt x="446" y="28"/>
                  </a:cubicBezTo>
                  <a:cubicBezTo>
                    <a:pt x="446" y="85"/>
                    <a:pt x="446" y="85"/>
                    <a:pt x="446" y="85"/>
                  </a:cubicBezTo>
                  <a:cubicBezTo>
                    <a:pt x="446" y="106"/>
                    <a:pt x="431" y="113"/>
                    <a:pt x="417" y="113"/>
                  </a:cubicBezTo>
                  <a:close/>
                  <a:moveTo>
                    <a:pt x="276" y="113"/>
                  </a:moveTo>
                  <a:lnTo>
                    <a:pt x="276" y="113"/>
                  </a:lnTo>
                  <a:cubicBezTo>
                    <a:pt x="262" y="113"/>
                    <a:pt x="248" y="106"/>
                    <a:pt x="248" y="85"/>
                  </a:cubicBezTo>
                  <a:cubicBezTo>
                    <a:pt x="248" y="28"/>
                    <a:pt x="248" y="28"/>
                    <a:pt x="248" y="28"/>
                  </a:cubicBezTo>
                  <a:cubicBezTo>
                    <a:pt x="248" y="14"/>
                    <a:pt x="262" y="0"/>
                    <a:pt x="276" y="0"/>
                  </a:cubicBezTo>
                  <a:cubicBezTo>
                    <a:pt x="290" y="0"/>
                    <a:pt x="304" y="14"/>
                    <a:pt x="304" y="28"/>
                  </a:cubicBezTo>
                  <a:cubicBezTo>
                    <a:pt x="304" y="85"/>
                    <a:pt x="304" y="85"/>
                    <a:pt x="304" y="85"/>
                  </a:cubicBezTo>
                  <a:cubicBezTo>
                    <a:pt x="304" y="106"/>
                    <a:pt x="290" y="113"/>
                    <a:pt x="276" y="113"/>
                  </a:cubicBezTo>
                  <a:close/>
                  <a:moveTo>
                    <a:pt x="135" y="113"/>
                  </a:moveTo>
                  <a:lnTo>
                    <a:pt x="135" y="113"/>
                  </a:lnTo>
                  <a:cubicBezTo>
                    <a:pt x="121" y="113"/>
                    <a:pt x="106" y="106"/>
                    <a:pt x="106" y="85"/>
                  </a:cubicBezTo>
                  <a:cubicBezTo>
                    <a:pt x="106" y="28"/>
                    <a:pt x="106" y="28"/>
                    <a:pt x="106" y="28"/>
                  </a:cubicBezTo>
                  <a:cubicBezTo>
                    <a:pt x="106" y="14"/>
                    <a:pt x="121" y="0"/>
                    <a:pt x="135" y="0"/>
                  </a:cubicBezTo>
                  <a:cubicBezTo>
                    <a:pt x="149" y="0"/>
                    <a:pt x="163" y="14"/>
                    <a:pt x="163" y="28"/>
                  </a:cubicBezTo>
                  <a:cubicBezTo>
                    <a:pt x="163" y="85"/>
                    <a:pt x="163" y="85"/>
                    <a:pt x="163" y="85"/>
                  </a:cubicBezTo>
                  <a:cubicBezTo>
                    <a:pt x="163" y="106"/>
                    <a:pt x="149" y="113"/>
                    <a:pt x="135" y="113"/>
                  </a:cubicBezTo>
                  <a:close/>
                </a:path>
              </a:pathLst>
            </a:custGeom>
            <a:solidFill>
              <a:schemeClr val="bg1"/>
            </a:solidFill>
            <a:ln>
              <a:noFill/>
            </a:ln>
          </p:spPr>
          <p:txBody>
            <a:bodyPr wrap="none" lIns="34290" tIns="17145" rIns="34290" bIns="17145" anchor="ctr"/>
            <a:lstStyle/>
            <a:p>
              <a:endParaRPr lang="en-US">
                <a:cs typeface="+mn-ea"/>
                <a:sym typeface="+mn-lt"/>
              </a:endParaRPr>
            </a:p>
          </p:txBody>
        </p:sp>
      </p:grpSp>
      <p:grpSp>
        <p:nvGrpSpPr>
          <p:cNvPr id="8" name="组合 7"/>
          <p:cNvGrpSpPr/>
          <p:nvPr userDrawn="1"/>
        </p:nvGrpSpPr>
        <p:grpSpPr>
          <a:xfrm>
            <a:off x="6192011" y="1700285"/>
            <a:ext cx="576064" cy="576064"/>
            <a:chOff x="4788024" y="1275213"/>
            <a:chExt cx="432048" cy="432048"/>
          </a:xfrm>
        </p:grpSpPr>
        <p:sp>
          <p:nvSpPr>
            <p:cNvPr id="17" name="椭圆 65"/>
            <p:cNvSpPr>
              <a:spLocks noChangeArrowheads="1"/>
            </p:cNvSpPr>
            <p:nvPr/>
          </p:nvSpPr>
          <p:spPr bwMode="auto">
            <a:xfrm>
              <a:off x="4788024" y="1275213"/>
              <a:ext cx="432048" cy="432048"/>
            </a:xfrm>
            <a:prstGeom prst="ellipse">
              <a:avLst/>
            </a:prstGeom>
            <a:solidFill>
              <a:srgbClr val="F79600"/>
            </a:solidFill>
            <a:ln>
              <a:noFill/>
            </a:ln>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a:solidFill>
                  <a:srgbClr val="FFFFFF"/>
                </a:solidFill>
                <a:latin typeface="+mn-lt"/>
                <a:ea typeface="+mn-ea"/>
                <a:cs typeface="+mn-ea"/>
                <a:sym typeface="+mn-lt"/>
              </a:endParaRPr>
            </a:p>
          </p:txBody>
        </p:sp>
        <p:sp>
          <p:nvSpPr>
            <p:cNvPr id="20" name="Freeform 110"/>
            <p:cNvSpPr>
              <a:spLocks noChangeArrowheads="1"/>
            </p:cNvSpPr>
            <p:nvPr/>
          </p:nvSpPr>
          <p:spPr bwMode="auto">
            <a:xfrm>
              <a:off x="4891102" y="1366806"/>
              <a:ext cx="250679" cy="248862"/>
            </a:xfrm>
            <a:custGeom>
              <a:avLst/>
              <a:gdLst>
                <a:gd name="T0" fmla="*/ 78678142 w 609"/>
                <a:gd name="T1" fmla="*/ 71002280 h 602"/>
                <a:gd name="T2" fmla="*/ 78678142 w 609"/>
                <a:gd name="T3" fmla="*/ 71002280 h 602"/>
                <a:gd name="T4" fmla="*/ 71302258 w 609"/>
                <a:gd name="T5" fmla="*/ 78441997 h 602"/>
                <a:gd name="T6" fmla="*/ 65867111 w 609"/>
                <a:gd name="T7" fmla="*/ 76614673 h 602"/>
                <a:gd name="T8" fmla="*/ 44774038 w 609"/>
                <a:gd name="T9" fmla="*/ 54426302 h 602"/>
                <a:gd name="T10" fmla="*/ 29245613 w 609"/>
                <a:gd name="T11" fmla="*/ 59125033 h 602"/>
                <a:gd name="T12" fmla="*/ 0 w 609"/>
                <a:gd name="T13" fmla="*/ 29497307 h 602"/>
                <a:gd name="T14" fmla="*/ 29245613 w 609"/>
                <a:gd name="T15" fmla="*/ 0 h 602"/>
                <a:gd name="T16" fmla="*/ 58491226 w 609"/>
                <a:gd name="T17" fmla="*/ 29497307 h 602"/>
                <a:gd name="T18" fmla="*/ 54867675 w 609"/>
                <a:gd name="T19" fmla="*/ 44376380 h 602"/>
                <a:gd name="T20" fmla="*/ 75960749 w 609"/>
                <a:gd name="T21" fmla="*/ 65520668 h 602"/>
                <a:gd name="T22" fmla="*/ 78678142 w 609"/>
                <a:gd name="T23" fmla="*/ 71002280 h 602"/>
                <a:gd name="T24" fmla="*/ 29245613 w 609"/>
                <a:gd name="T25" fmla="*/ 7439717 h 602"/>
                <a:gd name="T26" fmla="*/ 29245613 w 609"/>
                <a:gd name="T27" fmla="*/ 7439717 h 602"/>
                <a:gd name="T28" fmla="*/ 7246742 w 609"/>
                <a:gd name="T29" fmla="*/ 29497307 h 602"/>
                <a:gd name="T30" fmla="*/ 29245613 w 609"/>
                <a:gd name="T31" fmla="*/ 51685677 h 602"/>
                <a:gd name="T32" fmla="*/ 51244484 w 609"/>
                <a:gd name="T33" fmla="*/ 29497307 h 602"/>
                <a:gd name="T34" fmla="*/ 29245613 w 609"/>
                <a:gd name="T35" fmla="*/ 7439717 h 602"/>
                <a:gd name="T36" fmla="*/ 42056644 w 609"/>
                <a:gd name="T37" fmla="*/ 33282375 h 602"/>
                <a:gd name="T38" fmla="*/ 42056644 w 609"/>
                <a:gd name="T39" fmla="*/ 33282375 h 602"/>
                <a:gd name="T40" fmla="*/ 32868804 w 609"/>
                <a:gd name="T41" fmla="*/ 33282375 h 602"/>
                <a:gd name="T42" fmla="*/ 32868804 w 609"/>
                <a:gd name="T43" fmla="*/ 41504973 h 602"/>
                <a:gd name="T44" fmla="*/ 29245613 w 609"/>
                <a:gd name="T45" fmla="*/ 45290042 h 602"/>
                <a:gd name="T46" fmla="*/ 25622062 w 609"/>
                <a:gd name="T47" fmla="*/ 41504973 h 602"/>
                <a:gd name="T48" fmla="*/ 25622062 w 609"/>
                <a:gd name="T49" fmla="*/ 33282375 h 602"/>
                <a:gd name="T50" fmla="*/ 17340380 w 609"/>
                <a:gd name="T51" fmla="*/ 33282375 h 602"/>
                <a:gd name="T52" fmla="*/ 13716829 w 609"/>
                <a:gd name="T53" fmla="*/ 29497307 h 602"/>
                <a:gd name="T54" fmla="*/ 17340380 w 609"/>
                <a:gd name="T55" fmla="*/ 25842658 h 602"/>
                <a:gd name="T56" fmla="*/ 25622062 w 609"/>
                <a:gd name="T57" fmla="*/ 25842658 h 602"/>
                <a:gd name="T58" fmla="*/ 25622062 w 609"/>
                <a:gd name="T59" fmla="*/ 16575978 h 602"/>
                <a:gd name="T60" fmla="*/ 29245613 w 609"/>
                <a:gd name="T61" fmla="*/ 12921329 h 602"/>
                <a:gd name="T62" fmla="*/ 32868804 w 609"/>
                <a:gd name="T63" fmla="*/ 16575978 h 602"/>
                <a:gd name="T64" fmla="*/ 32868804 w 609"/>
                <a:gd name="T65" fmla="*/ 25842658 h 602"/>
                <a:gd name="T66" fmla="*/ 42056644 w 609"/>
                <a:gd name="T67" fmla="*/ 25842658 h 602"/>
                <a:gd name="T68" fmla="*/ 45679835 w 609"/>
                <a:gd name="T69" fmla="*/ 29497307 h 602"/>
                <a:gd name="T70" fmla="*/ 42056644 w 609"/>
                <a:gd name="T71" fmla="*/ 33282375 h 602"/>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609" h="602">
                  <a:moveTo>
                    <a:pt x="608" y="544"/>
                  </a:moveTo>
                  <a:lnTo>
                    <a:pt x="608" y="544"/>
                  </a:lnTo>
                  <a:cubicBezTo>
                    <a:pt x="608" y="573"/>
                    <a:pt x="579" y="601"/>
                    <a:pt x="551" y="601"/>
                  </a:cubicBezTo>
                  <a:cubicBezTo>
                    <a:pt x="530" y="601"/>
                    <a:pt x="516" y="594"/>
                    <a:pt x="509" y="587"/>
                  </a:cubicBezTo>
                  <a:cubicBezTo>
                    <a:pt x="346" y="417"/>
                    <a:pt x="346" y="417"/>
                    <a:pt x="346" y="417"/>
                  </a:cubicBezTo>
                  <a:cubicBezTo>
                    <a:pt x="311" y="438"/>
                    <a:pt x="269" y="453"/>
                    <a:pt x="226" y="453"/>
                  </a:cubicBezTo>
                  <a:cubicBezTo>
                    <a:pt x="106" y="453"/>
                    <a:pt x="0" y="347"/>
                    <a:pt x="0" y="226"/>
                  </a:cubicBezTo>
                  <a:cubicBezTo>
                    <a:pt x="0" y="99"/>
                    <a:pt x="106" y="0"/>
                    <a:pt x="226" y="0"/>
                  </a:cubicBezTo>
                  <a:cubicBezTo>
                    <a:pt x="353" y="0"/>
                    <a:pt x="452" y="99"/>
                    <a:pt x="452" y="226"/>
                  </a:cubicBezTo>
                  <a:cubicBezTo>
                    <a:pt x="452" y="269"/>
                    <a:pt x="445" y="304"/>
                    <a:pt x="424" y="340"/>
                  </a:cubicBezTo>
                  <a:cubicBezTo>
                    <a:pt x="587" y="502"/>
                    <a:pt x="587" y="502"/>
                    <a:pt x="587" y="502"/>
                  </a:cubicBezTo>
                  <a:cubicBezTo>
                    <a:pt x="601" y="516"/>
                    <a:pt x="608" y="530"/>
                    <a:pt x="608" y="544"/>
                  </a:cubicBezTo>
                  <a:close/>
                  <a:moveTo>
                    <a:pt x="226" y="57"/>
                  </a:moveTo>
                  <a:lnTo>
                    <a:pt x="226" y="57"/>
                  </a:lnTo>
                  <a:cubicBezTo>
                    <a:pt x="134" y="57"/>
                    <a:pt x="56" y="127"/>
                    <a:pt x="56" y="226"/>
                  </a:cubicBezTo>
                  <a:cubicBezTo>
                    <a:pt x="56" y="318"/>
                    <a:pt x="134" y="396"/>
                    <a:pt x="226" y="396"/>
                  </a:cubicBezTo>
                  <a:cubicBezTo>
                    <a:pt x="325" y="396"/>
                    <a:pt x="396" y="318"/>
                    <a:pt x="396" y="226"/>
                  </a:cubicBezTo>
                  <a:cubicBezTo>
                    <a:pt x="396" y="127"/>
                    <a:pt x="325" y="57"/>
                    <a:pt x="226" y="57"/>
                  </a:cubicBezTo>
                  <a:close/>
                  <a:moveTo>
                    <a:pt x="325" y="255"/>
                  </a:moveTo>
                  <a:lnTo>
                    <a:pt x="325" y="255"/>
                  </a:lnTo>
                  <a:cubicBezTo>
                    <a:pt x="254" y="255"/>
                    <a:pt x="254" y="255"/>
                    <a:pt x="254" y="255"/>
                  </a:cubicBezTo>
                  <a:cubicBezTo>
                    <a:pt x="254" y="318"/>
                    <a:pt x="254" y="318"/>
                    <a:pt x="254" y="318"/>
                  </a:cubicBezTo>
                  <a:cubicBezTo>
                    <a:pt x="254" y="333"/>
                    <a:pt x="247" y="347"/>
                    <a:pt x="226" y="347"/>
                  </a:cubicBezTo>
                  <a:cubicBezTo>
                    <a:pt x="212" y="347"/>
                    <a:pt x="198" y="333"/>
                    <a:pt x="198" y="318"/>
                  </a:cubicBezTo>
                  <a:cubicBezTo>
                    <a:pt x="198" y="255"/>
                    <a:pt x="198" y="255"/>
                    <a:pt x="198" y="255"/>
                  </a:cubicBezTo>
                  <a:cubicBezTo>
                    <a:pt x="134" y="255"/>
                    <a:pt x="134" y="255"/>
                    <a:pt x="134" y="255"/>
                  </a:cubicBezTo>
                  <a:cubicBezTo>
                    <a:pt x="120" y="255"/>
                    <a:pt x="106" y="241"/>
                    <a:pt x="106" y="226"/>
                  </a:cubicBezTo>
                  <a:cubicBezTo>
                    <a:pt x="106" y="205"/>
                    <a:pt x="120" y="198"/>
                    <a:pt x="134" y="198"/>
                  </a:cubicBezTo>
                  <a:cubicBezTo>
                    <a:pt x="198" y="198"/>
                    <a:pt x="198" y="198"/>
                    <a:pt x="198" y="198"/>
                  </a:cubicBezTo>
                  <a:cubicBezTo>
                    <a:pt x="198" y="127"/>
                    <a:pt x="198" y="127"/>
                    <a:pt x="198" y="127"/>
                  </a:cubicBezTo>
                  <a:cubicBezTo>
                    <a:pt x="198" y="113"/>
                    <a:pt x="212" y="99"/>
                    <a:pt x="226" y="99"/>
                  </a:cubicBezTo>
                  <a:cubicBezTo>
                    <a:pt x="247" y="99"/>
                    <a:pt x="254" y="113"/>
                    <a:pt x="254" y="127"/>
                  </a:cubicBezTo>
                  <a:cubicBezTo>
                    <a:pt x="254" y="198"/>
                    <a:pt x="254" y="198"/>
                    <a:pt x="254" y="198"/>
                  </a:cubicBezTo>
                  <a:cubicBezTo>
                    <a:pt x="325" y="198"/>
                    <a:pt x="325" y="198"/>
                    <a:pt x="325" y="198"/>
                  </a:cubicBezTo>
                  <a:cubicBezTo>
                    <a:pt x="339" y="198"/>
                    <a:pt x="353" y="205"/>
                    <a:pt x="353" y="226"/>
                  </a:cubicBezTo>
                  <a:cubicBezTo>
                    <a:pt x="353" y="241"/>
                    <a:pt x="339" y="255"/>
                    <a:pt x="325" y="255"/>
                  </a:cubicBezTo>
                  <a:close/>
                </a:path>
              </a:pathLst>
            </a:custGeom>
            <a:solidFill>
              <a:schemeClr val="bg1"/>
            </a:solidFill>
            <a:ln>
              <a:noFill/>
            </a:ln>
          </p:spPr>
          <p:txBody>
            <a:bodyPr wrap="none" lIns="34290" tIns="17145" rIns="34290" bIns="17145" anchor="ctr"/>
            <a:lstStyle/>
            <a:p>
              <a:endParaRPr lang="en-US">
                <a:cs typeface="+mn-ea"/>
                <a:sym typeface="+mn-lt"/>
              </a:endParaRPr>
            </a:p>
          </p:txBody>
        </p:sp>
      </p:grpSp>
      <p:grpSp>
        <p:nvGrpSpPr>
          <p:cNvPr id="9" name="组合 8"/>
          <p:cNvGrpSpPr/>
          <p:nvPr userDrawn="1"/>
        </p:nvGrpSpPr>
        <p:grpSpPr>
          <a:xfrm>
            <a:off x="7056108" y="1699760"/>
            <a:ext cx="577111" cy="577112"/>
            <a:chOff x="5436096" y="1274820"/>
            <a:chExt cx="432833" cy="432834"/>
          </a:xfrm>
        </p:grpSpPr>
        <p:sp>
          <p:nvSpPr>
            <p:cNvPr id="25" name="椭圆 16"/>
            <p:cNvSpPr>
              <a:spLocks noChangeArrowheads="1"/>
            </p:cNvSpPr>
            <p:nvPr/>
          </p:nvSpPr>
          <p:spPr bwMode="auto">
            <a:xfrm>
              <a:off x="5436096" y="1274820"/>
              <a:ext cx="432833" cy="432834"/>
            </a:xfrm>
            <a:prstGeom prst="ellipse">
              <a:avLst/>
            </a:prstGeom>
            <a:solidFill>
              <a:schemeClr val="accent3"/>
            </a:solidFill>
            <a:ln>
              <a:noFill/>
            </a:ln>
            <a:extLst>
              <a:ext uri="{91240B29-F687-4F45-9708-019B960494DF}">
                <a14:hiddenLine xmlns:a14="http://schemas.microsoft.com/office/drawing/2010/main" w="9525">
                  <a:solidFill>
                    <a:srgbClr val="000000"/>
                  </a:solidFill>
                  <a:rou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a:solidFill>
                  <a:srgbClr val="FFFFFF"/>
                </a:solidFill>
                <a:latin typeface="+mn-lt"/>
                <a:ea typeface="+mn-ea"/>
                <a:cs typeface="+mn-ea"/>
                <a:sym typeface="+mn-lt"/>
              </a:endParaRPr>
            </a:p>
          </p:txBody>
        </p:sp>
        <p:sp>
          <p:nvSpPr>
            <p:cNvPr id="21" name="Freeform 16"/>
            <p:cNvSpPr>
              <a:spLocks noChangeArrowheads="1"/>
            </p:cNvSpPr>
            <p:nvPr/>
          </p:nvSpPr>
          <p:spPr bwMode="auto">
            <a:xfrm>
              <a:off x="5554420" y="1377705"/>
              <a:ext cx="196183" cy="227065"/>
            </a:xfrm>
            <a:custGeom>
              <a:avLst/>
              <a:gdLst>
                <a:gd name="T0" fmla="*/ 58106390 w 475"/>
                <a:gd name="T1" fmla="*/ 71207247 h 552"/>
                <a:gd name="T2" fmla="*/ 58106390 w 475"/>
                <a:gd name="T3" fmla="*/ 71207247 h 552"/>
                <a:gd name="T4" fmla="*/ 54327993 w 475"/>
                <a:gd name="T5" fmla="*/ 71207247 h 552"/>
                <a:gd name="T6" fmla="*/ 54327993 w 475"/>
                <a:gd name="T7" fmla="*/ 0 h 552"/>
                <a:gd name="T8" fmla="*/ 58106390 w 475"/>
                <a:gd name="T9" fmla="*/ 0 h 552"/>
                <a:gd name="T10" fmla="*/ 61754124 w 475"/>
                <a:gd name="T11" fmla="*/ 3618618 h 552"/>
                <a:gd name="T12" fmla="*/ 61754124 w 475"/>
                <a:gd name="T13" fmla="*/ 67588630 h 552"/>
                <a:gd name="T14" fmla="*/ 58106390 w 475"/>
                <a:gd name="T15" fmla="*/ 71207247 h 552"/>
                <a:gd name="T16" fmla="*/ 7426131 w 475"/>
                <a:gd name="T17" fmla="*/ 67588630 h 552"/>
                <a:gd name="T18" fmla="*/ 7426131 w 475"/>
                <a:gd name="T19" fmla="*/ 67588630 h 552"/>
                <a:gd name="T20" fmla="*/ 7426131 w 475"/>
                <a:gd name="T21" fmla="*/ 63970012 h 552"/>
                <a:gd name="T22" fmla="*/ 13809846 w 475"/>
                <a:gd name="T23" fmla="*/ 63970012 h 552"/>
                <a:gd name="T24" fmla="*/ 21235977 w 475"/>
                <a:gd name="T25" fmla="*/ 56603721 h 552"/>
                <a:gd name="T26" fmla="*/ 13809846 w 475"/>
                <a:gd name="T27" fmla="*/ 49237429 h 552"/>
                <a:gd name="T28" fmla="*/ 7426131 w 475"/>
                <a:gd name="T29" fmla="*/ 49237429 h 552"/>
                <a:gd name="T30" fmla="*/ 7426131 w 475"/>
                <a:gd name="T31" fmla="*/ 42905028 h 552"/>
                <a:gd name="T32" fmla="*/ 13809846 w 475"/>
                <a:gd name="T33" fmla="*/ 42905028 h 552"/>
                <a:gd name="T34" fmla="*/ 21235977 w 475"/>
                <a:gd name="T35" fmla="*/ 35539095 h 552"/>
                <a:gd name="T36" fmla="*/ 13809846 w 475"/>
                <a:gd name="T37" fmla="*/ 28301860 h 552"/>
                <a:gd name="T38" fmla="*/ 7426131 w 475"/>
                <a:gd name="T39" fmla="*/ 28301860 h 552"/>
                <a:gd name="T40" fmla="*/ 7426131 w 475"/>
                <a:gd name="T41" fmla="*/ 21840403 h 552"/>
                <a:gd name="T42" fmla="*/ 13809846 w 475"/>
                <a:gd name="T43" fmla="*/ 21840403 h 552"/>
                <a:gd name="T44" fmla="*/ 21235977 w 475"/>
                <a:gd name="T45" fmla="*/ 14603167 h 552"/>
                <a:gd name="T46" fmla="*/ 13809846 w 475"/>
                <a:gd name="T47" fmla="*/ 7236876 h 552"/>
                <a:gd name="T48" fmla="*/ 7426131 w 475"/>
                <a:gd name="T49" fmla="*/ 7236876 h 552"/>
                <a:gd name="T50" fmla="*/ 7426131 w 475"/>
                <a:gd name="T51" fmla="*/ 3618618 h 552"/>
                <a:gd name="T52" fmla="*/ 11074226 w 475"/>
                <a:gd name="T53" fmla="*/ 0 h 552"/>
                <a:gd name="T54" fmla="*/ 50680259 w 475"/>
                <a:gd name="T55" fmla="*/ 0 h 552"/>
                <a:gd name="T56" fmla="*/ 50680259 w 475"/>
                <a:gd name="T57" fmla="*/ 71207247 h 552"/>
                <a:gd name="T58" fmla="*/ 11074226 w 475"/>
                <a:gd name="T59" fmla="*/ 71207247 h 552"/>
                <a:gd name="T60" fmla="*/ 7426131 w 475"/>
                <a:gd name="T61" fmla="*/ 67588630 h 552"/>
                <a:gd name="T62" fmla="*/ 17588243 w 475"/>
                <a:gd name="T63" fmla="*/ 14603167 h 552"/>
                <a:gd name="T64" fmla="*/ 17588243 w 475"/>
                <a:gd name="T65" fmla="*/ 14603167 h 552"/>
                <a:gd name="T66" fmla="*/ 13809846 w 475"/>
                <a:gd name="T67" fmla="*/ 18221785 h 552"/>
                <a:gd name="T68" fmla="*/ 3778036 w 475"/>
                <a:gd name="T69" fmla="*/ 18221785 h 552"/>
                <a:gd name="T70" fmla="*/ 0 w 475"/>
                <a:gd name="T71" fmla="*/ 14603167 h 552"/>
                <a:gd name="T72" fmla="*/ 3778036 w 475"/>
                <a:gd name="T73" fmla="*/ 10984909 h 552"/>
                <a:gd name="T74" fmla="*/ 13809846 w 475"/>
                <a:gd name="T75" fmla="*/ 10984909 h 552"/>
                <a:gd name="T76" fmla="*/ 17588243 w 475"/>
                <a:gd name="T77" fmla="*/ 14603167 h 552"/>
                <a:gd name="T78" fmla="*/ 3778036 w 475"/>
                <a:gd name="T79" fmla="*/ 31920478 h 552"/>
                <a:gd name="T80" fmla="*/ 3778036 w 475"/>
                <a:gd name="T81" fmla="*/ 31920478 h 552"/>
                <a:gd name="T82" fmla="*/ 13809846 w 475"/>
                <a:gd name="T83" fmla="*/ 31920478 h 552"/>
                <a:gd name="T84" fmla="*/ 17588243 w 475"/>
                <a:gd name="T85" fmla="*/ 35539095 h 552"/>
                <a:gd name="T86" fmla="*/ 13809846 w 475"/>
                <a:gd name="T87" fmla="*/ 39286770 h 552"/>
                <a:gd name="T88" fmla="*/ 3778036 w 475"/>
                <a:gd name="T89" fmla="*/ 39286770 h 552"/>
                <a:gd name="T90" fmla="*/ 0 w 475"/>
                <a:gd name="T91" fmla="*/ 35539095 h 552"/>
                <a:gd name="T92" fmla="*/ 3778036 w 475"/>
                <a:gd name="T93" fmla="*/ 31920478 h 552"/>
                <a:gd name="T94" fmla="*/ 3778036 w 475"/>
                <a:gd name="T95" fmla="*/ 52985462 h 552"/>
                <a:gd name="T96" fmla="*/ 3778036 w 475"/>
                <a:gd name="T97" fmla="*/ 52985462 h 552"/>
                <a:gd name="T98" fmla="*/ 13809846 w 475"/>
                <a:gd name="T99" fmla="*/ 52985462 h 552"/>
                <a:gd name="T100" fmla="*/ 17588243 w 475"/>
                <a:gd name="T101" fmla="*/ 56603721 h 552"/>
                <a:gd name="T102" fmla="*/ 13809846 w 475"/>
                <a:gd name="T103" fmla="*/ 60222338 h 552"/>
                <a:gd name="T104" fmla="*/ 3778036 w 475"/>
                <a:gd name="T105" fmla="*/ 60222338 h 552"/>
                <a:gd name="T106" fmla="*/ 0 w 475"/>
                <a:gd name="T107" fmla="*/ 56603721 h 552"/>
                <a:gd name="T108" fmla="*/ 3778036 w 475"/>
                <a:gd name="T109" fmla="*/ 52985462 h 552"/>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475" h="552">
                  <a:moveTo>
                    <a:pt x="446" y="551"/>
                  </a:moveTo>
                  <a:lnTo>
                    <a:pt x="446" y="551"/>
                  </a:lnTo>
                  <a:cubicBezTo>
                    <a:pt x="417" y="551"/>
                    <a:pt x="417" y="551"/>
                    <a:pt x="417" y="551"/>
                  </a:cubicBezTo>
                  <a:cubicBezTo>
                    <a:pt x="417" y="0"/>
                    <a:pt x="417" y="0"/>
                    <a:pt x="417" y="0"/>
                  </a:cubicBezTo>
                  <a:cubicBezTo>
                    <a:pt x="446" y="0"/>
                    <a:pt x="446" y="0"/>
                    <a:pt x="446" y="0"/>
                  </a:cubicBezTo>
                  <a:cubicBezTo>
                    <a:pt x="460" y="0"/>
                    <a:pt x="474" y="14"/>
                    <a:pt x="474" y="28"/>
                  </a:cubicBezTo>
                  <a:cubicBezTo>
                    <a:pt x="474" y="523"/>
                    <a:pt x="474" y="523"/>
                    <a:pt x="474" y="523"/>
                  </a:cubicBezTo>
                  <a:cubicBezTo>
                    <a:pt x="474" y="537"/>
                    <a:pt x="460" y="551"/>
                    <a:pt x="446" y="551"/>
                  </a:cubicBezTo>
                  <a:close/>
                  <a:moveTo>
                    <a:pt x="57" y="523"/>
                  </a:moveTo>
                  <a:lnTo>
                    <a:pt x="57" y="523"/>
                  </a:lnTo>
                  <a:cubicBezTo>
                    <a:pt x="57" y="495"/>
                    <a:pt x="57" y="495"/>
                    <a:pt x="57" y="495"/>
                  </a:cubicBezTo>
                  <a:cubicBezTo>
                    <a:pt x="106" y="495"/>
                    <a:pt x="106" y="495"/>
                    <a:pt x="106" y="495"/>
                  </a:cubicBezTo>
                  <a:cubicBezTo>
                    <a:pt x="135" y="495"/>
                    <a:pt x="163" y="466"/>
                    <a:pt x="163" y="438"/>
                  </a:cubicBezTo>
                  <a:cubicBezTo>
                    <a:pt x="163" y="403"/>
                    <a:pt x="135" y="381"/>
                    <a:pt x="106" y="381"/>
                  </a:cubicBezTo>
                  <a:cubicBezTo>
                    <a:pt x="57" y="381"/>
                    <a:pt x="57" y="381"/>
                    <a:pt x="57" y="381"/>
                  </a:cubicBezTo>
                  <a:cubicBezTo>
                    <a:pt x="57" y="332"/>
                    <a:pt x="57" y="332"/>
                    <a:pt x="57" y="332"/>
                  </a:cubicBezTo>
                  <a:cubicBezTo>
                    <a:pt x="106" y="332"/>
                    <a:pt x="106" y="332"/>
                    <a:pt x="106" y="332"/>
                  </a:cubicBezTo>
                  <a:cubicBezTo>
                    <a:pt x="135" y="332"/>
                    <a:pt x="163" y="304"/>
                    <a:pt x="163" y="275"/>
                  </a:cubicBezTo>
                  <a:cubicBezTo>
                    <a:pt x="163" y="247"/>
                    <a:pt x="135" y="219"/>
                    <a:pt x="106" y="219"/>
                  </a:cubicBezTo>
                  <a:cubicBezTo>
                    <a:pt x="57" y="219"/>
                    <a:pt x="57" y="219"/>
                    <a:pt x="57" y="219"/>
                  </a:cubicBezTo>
                  <a:cubicBezTo>
                    <a:pt x="57" y="169"/>
                    <a:pt x="57" y="169"/>
                    <a:pt x="57" y="169"/>
                  </a:cubicBezTo>
                  <a:cubicBezTo>
                    <a:pt x="106" y="169"/>
                    <a:pt x="106" y="169"/>
                    <a:pt x="106" y="169"/>
                  </a:cubicBezTo>
                  <a:cubicBezTo>
                    <a:pt x="135" y="169"/>
                    <a:pt x="163" y="148"/>
                    <a:pt x="163" y="113"/>
                  </a:cubicBezTo>
                  <a:cubicBezTo>
                    <a:pt x="163" y="85"/>
                    <a:pt x="135" y="56"/>
                    <a:pt x="106" y="56"/>
                  </a:cubicBezTo>
                  <a:cubicBezTo>
                    <a:pt x="57" y="56"/>
                    <a:pt x="57" y="56"/>
                    <a:pt x="57" y="56"/>
                  </a:cubicBezTo>
                  <a:cubicBezTo>
                    <a:pt x="57" y="28"/>
                    <a:pt x="57" y="28"/>
                    <a:pt x="57" y="28"/>
                  </a:cubicBezTo>
                  <a:cubicBezTo>
                    <a:pt x="57" y="14"/>
                    <a:pt x="71" y="0"/>
                    <a:pt x="85" y="0"/>
                  </a:cubicBezTo>
                  <a:cubicBezTo>
                    <a:pt x="389" y="0"/>
                    <a:pt x="389" y="0"/>
                    <a:pt x="389" y="0"/>
                  </a:cubicBezTo>
                  <a:cubicBezTo>
                    <a:pt x="389" y="551"/>
                    <a:pt x="389" y="551"/>
                    <a:pt x="389" y="551"/>
                  </a:cubicBezTo>
                  <a:cubicBezTo>
                    <a:pt x="85" y="551"/>
                    <a:pt x="85" y="551"/>
                    <a:pt x="85" y="551"/>
                  </a:cubicBezTo>
                  <a:cubicBezTo>
                    <a:pt x="71" y="551"/>
                    <a:pt x="57" y="537"/>
                    <a:pt x="57" y="523"/>
                  </a:cubicBezTo>
                  <a:close/>
                  <a:moveTo>
                    <a:pt x="135" y="113"/>
                  </a:moveTo>
                  <a:lnTo>
                    <a:pt x="135" y="113"/>
                  </a:lnTo>
                  <a:cubicBezTo>
                    <a:pt x="135" y="134"/>
                    <a:pt x="120" y="141"/>
                    <a:pt x="106" y="141"/>
                  </a:cubicBezTo>
                  <a:cubicBezTo>
                    <a:pt x="29" y="141"/>
                    <a:pt x="29" y="141"/>
                    <a:pt x="29" y="141"/>
                  </a:cubicBezTo>
                  <a:cubicBezTo>
                    <a:pt x="15" y="141"/>
                    <a:pt x="0" y="134"/>
                    <a:pt x="0" y="113"/>
                  </a:cubicBezTo>
                  <a:cubicBezTo>
                    <a:pt x="0" y="99"/>
                    <a:pt x="15" y="85"/>
                    <a:pt x="29" y="85"/>
                  </a:cubicBezTo>
                  <a:cubicBezTo>
                    <a:pt x="106" y="85"/>
                    <a:pt x="106" y="85"/>
                    <a:pt x="106" y="85"/>
                  </a:cubicBezTo>
                  <a:cubicBezTo>
                    <a:pt x="120" y="85"/>
                    <a:pt x="135" y="99"/>
                    <a:pt x="135" y="113"/>
                  </a:cubicBezTo>
                  <a:close/>
                  <a:moveTo>
                    <a:pt x="29" y="247"/>
                  </a:moveTo>
                  <a:lnTo>
                    <a:pt x="29" y="247"/>
                  </a:lnTo>
                  <a:cubicBezTo>
                    <a:pt x="106" y="247"/>
                    <a:pt x="106" y="247"/>
                    <a:pt x="106" y="247"/>
                  </a:cubicBezTo>
                  <a:cubicBezTo>
                    <a:pt x="120" y="247"/>
                    <a:pt x="135" y="261"/>
                    <a:pt x="135" y="275"/>
                  </a:cubicBezTo>
                  <a:cubicBezTo>
                    <a:pt x="135" y="290"/>
                    <a:pt x="120" y="304"/>
                    <a:pt x="106" y="304"/>
                  </a:cubicBezTo>
                  <a:cubicBezTo>
                    <a:pt x="29" y="304"/>
                    <a:pt x="29" y="304"/>
                    <a:pt x="29" y="304"/>
                  </a:cubicBezTo>
                  <a:cubicBezTo>
                    <a:pt x="15" y="304"/>
                    <a:pt x="0" y="290"/>
                    <a:pt x="0" y="275"/>
                  </a:cubicBezTo>
                  <a:cubicBezTo>
                    <a:pt x="0" y="261"/>
                    <a:pt x="15" y="247"/>
                    <a:pt x="29" y="247"/>
                  </a:cubicBezTo>
                  <a:close/>
                  <a:moveTo>
                    <a:pt x="29" y="410"/>
                  </a:moveTo>
                  <a:lnTo>
                    <a:pt x="29" y="410"/>
                  </a:lnTo>
                  <a:cubicBezTo>
                    <a:pt x="106" y="410"/>
                    <a:pt x="106" y="410"/>
                    <a:pt x="106" y="410"/>
                  </a:cubicBezTo>
                  <a:cubicBezTo>
                    <a:pt x="120" y="410"/>
                    <a:pt x="135" y="417"/>
                    <a:pt x="135" y="438"/>
                  </a:cubicBezTo>
                  <a:cubicBezTo>
                    <a:pt x="135" y="452"/>
                    <a:pt x="120" y="466"/>
                    <a:pt x="106" y="466"/>
                  </a:cubicBezTo>
                  <a:cubicBezTo>
                    <a:pt x="29" y="466"/>
                    <a:pt x="29" y="466"/>
                    <a:pt x="29" y="466"/>
                  </a:cubicBezTo>
                  <a:cubicBezTo>
                    <a:pt x="15" y="466"/>
                    <a:pt x="0" y="452"/>
                    <a:pt x="0" y="438"/>
                  </a:cubicBezTo>
                  <a:cubicBezTo>
                    <a:pt x="0" y="417"/>
                    <a:pt x="15" y="410"/>
                    <a:pt x="29" y="410"/>
                  </a:cubicBezTo>
                  <a:close/>
                </a:path>
              </a:pathLst>
            </a:custGeom>
            <a:solidFill>
              <a:schemeClr val="bg1"/>
            </a:solidFill>
            <a:ln>
              <a:noFill/>
            </a:ln>
          </p:spPr>
          <p:txBody>
            <a:bodyPr wrap="none" lIns="34290" tIns="17145" rIns="34290" bIns="17145" anchor="ctr"/>
            <a:lstStyle/>
            <a:p>
              <a:endParaRPr lang="en-US">
                <a:cs typeface="+mn-ea"/>
                <a:sym typeface="+mn-lt"/>
              </a:endParaRPr>
            </a:p>
          </p:txBody>
        </p:sp>
      </p:grpSp>
      <p:grpSp>
        <p:nvGrpSpPr>
          <p:cNvPr id="10" name="组合 9"/>
          <p:cNvGrpSpPr/>
          <p:nvPr userDrawn="1"/>
        </p:nvGrpSpPr>
        <p:grpSpPr>
          <a:xfrm>
            <a:off x="4463819" y="1699760"/>
            <a:ext cx="577111" cy="577112"/>
            <a:chOff x="3491880" y="1274820"/>
            <a:chExt cx="432833" cy="432834"/>
          </a:xfrm>
        </p:grpSpPr>
        <p:sp>
          <p:nvSpPr>
            <p:cNvPr id="11" name="椭圆 16"/>
            <p:cNvSpPr>
              <a:spLocks noChangeArrowheads="1"/>
            </p:cNvSpPr>
            <p:nvPr/>
          </p:nvSpPr>
          <p:spPr bwMode="auto">
            <a:xfrm>
              <a:off x="3491880" y="1274820"/>
              <a:ext cx="432833" cy="432834"/>
            </a:xfrm>
            <a:prstGeom prst="ellipse">
              <a:avLst/>
            </a:prstGeom>
            <a:solidFill>
              <a:srgbClr val="1369B2"/>
            </a:solidFill>
            <a:ln>
              <a:noFill/>
            </a:ln>
            <a:extLst>
              <a:ext uri="{91240B29-F687-4F45-9708-019B960494DF}">
                <a14:hiddenLine xmlns:a14="http://schemas.microsoft.com/office/drawing/2010/main" w="9525">
                  <a:solidFill>
                    <a:srgbClr val="000000"/>
                  </a:solidFill>
                  <a:rou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a:solidFill>
                  <a:srgbClr val="FFFFFF"/>
                </a:solidFill>
                <a:latin typeface="+mn-lt"/>
                <a:ea typeface="+mn-ea"/>
                <a:cs typeface="+mn-ea"/>
                <a:sym typeface="+mn-lt"/>
              </a:endParaRPr>
            </a:p>
          </p:txBody>
        </p:sp>
        <p:sp>
          <p:nvSpPr>
            <p:cNvPr id="22" name="Freeform 75"/>
            <p:cNvSpPr>
              <a:spLocks noChangeArrowheads="1"/>
            </p:cNvSpPr>
            <p:nvPr/>
          </p:nvSpPr>
          <p:spPr bwMode="auto">
            <a:xfrm>
              <a:off x="3583864" y="1385879"/>
              <a:ext cx="248863" cy="210716"/>
            </a:xfrm>
            <a:custGeom>
              <a:avLst/>
              <a:gdLst>
                <a:gd name="T0" fmla="*/ 74657633 w 602"/>
                <a:gd name="T1" fmla="*/ 66362244 h 510"/>
                <a:gd name="T2" fmla="*/ 74657633 w 602"/>
                <a:gd name="T3" fmla="*/ 66362244 h 510"/>
                <a:gd name="T4" fmla="*/ 3654665 w 602"/>
                <a:gd name="T5" fmla="*/ 66362244 h 510"/>
                <a:gd name="T6" fmla="*/ 0 w 602"/>
                <a:gd name="T7" fmla="*/ 62711741 h 510"/>
                <a:gd name="T8" fmla="*/ 0 w 602"/>
                <a:gd name="T9" fmla="*/ 3650503 h 510"/>
                <a:gd name="T10" fmla="*/ 3654665 w 602"/>
                <a:gd name="T11" fmla="*/ 0 h 510"/>
                <a:gd name="T12" fmla="*/ 7308970 w 602"/>
                <a:gd name="T13" fmla="*/ 3650503 h 510"/>
                <a:gd name="T14" fmla="*/ 7308970 w 602"/>
                <a:gd name="T15" fmla="*/ 50717076 h 510"/>
                <a:gd name="T16" fmla="*/ 7308970 w 602"/>
                <a:gd name="T17" fmla="*/ 50717076 h 510"/>
                <a:gd name="T18" fmla="*/ 7308970 w 602"/>
                <a:gd name="T19" fmla="*/ 58930528 h 510"/>
                <a:gd name="T20" fmla="*/ 74657633 w 602"/>
                <a:gd name="T21" fmla="*/ 58930528 h 510"/>
                <a:gd name="T22" fmla="*/ 78442719 w 602"/>
                <a:gd name="T23" fmla="*/ 62711741 h 510"/>
                <a:gd name="T24" fmla="*/ 74657633 w 602"/>
                <a:gd name="T25" fmla="*/ 66362244 h 510"/>
                <a:gd name="T26" fmla="*/ 66434636 w 602"/>
                <a:gd name="T27" fmla="*/ 55280025 h 510"/>
                <a:gd name="T28" fmla="*/ 66434636 w 602"/>
                <a:gd name="T29" fmla="*/ 55280025 h 510"/>
                <a:gd name="T30" fmla="*/ 58995246 w 602"/>
                <a:gd name="T31" fmla="*/ 55280025 h 510"/>
                <a:gd name="T32" fmla="*/ 55340580 w 602"/>
                <a:gd name="T33" fmla="*/ 51629522 h 510"/>
                <a:gd name="T34" fmla="*/ 55340580 w 602"/>
                <a:gd name="T35" fmla="*/ 25814941 h 510"/>
                <a:gd name="T36" fmla="*/ 58995246 w 602"/>
                <a:gd name="T37" fmla="*/ 22164077 h 510"/>
                <a:gd name="T38" fmla="*/ 66434636 w 602"/>
                <a:gd name="T39" fmla="*/ 22164077 h 510"/>
                <a:gd name="T40" fmla="*/ 70089301 w 602"/>
                <a:gd name="T41" fmla="*/ 25814941 h 510"/>
                <a:gd name="T42" fmla="*/ 70089301 w 602"/>
                <a:gd name="T43" fmla="*/ 51629522 h 510"/>
                <a:gd name="T44" fmla="*/ 66434636 w 602"/>
                <a:gd name="T45" fmla="*/ 55280025 h 510"/>
                <a:gd name="T46" fmla="*/ 45159830 w 602"/>
                <a:gd name="T47" fmla="*/ 55280025 h 510"/>
                <a:gd name="T48" fmla="*/ 45159830 w 602"/>
                <a:gd name="T49" fmla="*/ 55280025 h 510"/>
                <a:gd name="T50" fmla="*/ 37850860 w 602"/>
                <a:gd name="T51" fmla="*/ 55280025 h 510"/>
                <a:gd name="T52" fmla="*/ 34065774 w 602"/>
                <a:gd name="T53" fmla="*/ 51629522 h 510"/>
                <a:gd name="T54" fmla="*/ 34065774 w 602"/>
                <a:gd name="T55" fmla="*/ 11082219 h 510"/>
                <a:gd name="T56" fmla="*/ 37850860 w 602"/>
                <a:gd name="T57" fmla="*/ 7431355 h 510"/>
                <a:gd name="T58" fmla="*/ 45159830 w 602"/>
                <a:gd name="T59" fmla="*/ 7431355 h 510"/>
                <a:gd name="T60" fmla="*/ 48814495 w 602"/>
                <a:gd name="T61" fmla="*/ 11082219 h 510"/>
                <a:gd name="T62" fmla="*/ 48814495 w 602"/>
                <a:gd name="T63" fmla="*/ 51629522 h 510"/>
                <a:gd name="T64" fmla="*/ 45159830 w 602"/>
                <a:gd name="T65" fmla="*/ 55280025 h 510"/>
                <a:gd name="T66" fmla="*/ 24929472 w 602"/>
                <a:gd name="T67" fmla="*/ 55280025 h 510"/>
                <a:gd name="T68" fmla="*/ 24929472 w 602"/>
                <a:gd name="T69" fmla="*/ 55280025 h 510"/>
                <a:gd name="T70" fmla="*/ 17489720 w 602"/>
                <a:gd name="T71" fmla="*/ 55280025 h 510"/>
                <a:gd name="T72" fmla="*/ 13835055 w 602"/>
                <a:gd name="T73" fmla="*/ 51629522 h 510"/>
                <a:gd name="T74" fmla="*/ 13835055 w 602"/>
                <a:gd name="T75" fmla="*/ 44198166 h 510"/>
                <a:gd name="T76" fmla="*/ 17489720 w 602"/>
                <a:gd name="T77" fmla="*/ 40547302 h 510"/>
                <a:gd name="T78" fmla="*/ 24929472 w 602"/>
                <a:gd name="T79" fmla="*/ 40547302 h 510"/>
                <a:gd name="T80" fmla="*/ 28583776 w 602"/>
                <a:gd name="T81" fmla="*/ 44198166 h 510"/>
                <a:gd name="T82" fmla="*/ 28583776 w 602"/>
                <a:gd name="T83" fmla="*/ 51629522 h 510"/>
                <a:gd name="T84" fmla="*/ 24929472 w 602"/>
                <a:gd name="T85" fmla="*/ 55280025 h 510"/>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602" h="510">
                  <a:moveTo>
                    <a:pt x="572" y="509"/>
                  </a:moveTo>
                  <a:lnTo>
                    <a:pt x="572" y="509"/>
                  </a:lnTo>
                  <a:cubicBezTo>
                    <a:pt x="28" y="509"/>
                    <a:pt x="28" y="509"/>
                    <a:pt x="28" y="509"/>
                  </a:cubicBezTo>
                  <a:cubicBezTo>
                    <a:pt x="14" y="509"/>
                    <a:pt x="0" y="502"/>
                    <a:pt x="0" y="481"/>
                  </a:cubicBezTo>
                  <a:cubicBezTo>
                    <a:pt x="0" y="28"/>
                    <a:pt x="0" y="28"/>
                    <a:pt x="0" y="28"/>
                  </a:cubicBezTo>
                  <a:cubicBezTo>
                    <a:pt x="0" y="14"/>
                    <a:pt x="14" y="0"/>
                    <a:pt x="28" y="0"/>
                  </a:cubicBezTo>
                  <a:cubicBezTo>
                    <a:pt x="42" y="0"/>
                    <a:pt x="56" y="14"/>
                    <a:pt x="56" y="28"/>
                  </a:cubicBezTo>
                  <a:cubicBezTo>
                    <a:pt x="56" y="389"/>
                    <a:pt x="56" y="389"/>
                    <a:pt x="56" y="389"/>
                  </a:cubicBezTo>
                  <a:cubicBezTo>
                    <a:pt x="56" y="452"/>
                    <a:pt x="56" y="452"/>
                    <a:pt x="56" y="452"/>
                  </a:cubicBezTo>
                  <a:cubicBezTo>
                    <a:pt x="572" y="452"/>
                    <a:pt x="572" y="452"/>
                    <a:pt x="572" y="452"/>
                  </a:cubicBezTo>
                  <a:cubicBezTo>
                    <a:pt x="594" y="452"/>
                    <a:pt x="601" y="467"/>
                    <a:pt x="601" y="481"/>
                  </a:cubicBezTo>
                  <a:cubicBezTo>
                    <a:pt x="601" y="502"/>
                    <a:pt x="594" y="509"/>
                    <a:pt x="572" y="509"/>
                  </a:cubicBezTo>
                  <a:close/>
                  <a:moveTo>
                    <a:pt x="509" y="424"/>
                  </a:moveTo>
                  <a:lnTo>
                    <a:pt x="509" y="424"/>
                  </a:lnTo>
                  <a:cubicBezTo>
                    <a:pt x="452" y="424"/>
                    <a:pt x="452" y="424"/>
                    <a:pt x="452" y="424"/>
                  </a:cubicBezTo>
                  <a:cubicBezTo>
                    <a:pt x="438" y="424"/>
                    <a:pt x="424" y="417"/>
                    <a:pt x="424" y="396"/>
                  </a:cubicBezTo>
                  <a:cubicBezTo>
                    <a:pt x="424" y="198"/>
                    <a:pt x="424" y="198"/>
                    <a:pt x="424" y="198"/>
                  </a:cubicBezTo>
                  <a:cubicBezTo>
                    <a:pt x="424" y="184"/>
                    <a:pt x="438" y="170"/>
                    <a:pt x="452" y="170"/>
                  </a:cubicBezTo>
                  <a:cubicBezTo>
                    <a:pt x="509" y="170"/>
                    <a:pt x="509" y="170"/>
                    <a:pt x="509" y="170"/>
                  </a:cubicBezTo>
                  <a:cubicBezTo>
                    <a:pt x="523" y="170"/>
                    <a:pt x="537" y="184"/>
                    <a:pt x="537" y="198"/>
                  </a:cubicBezTo>
                  <a:cubicBezTo>
                    <a:pt x="537" y="396"/>
                    <a:pt x="537" y="396"/>
                    <a:pt x="537" y="396"/>
                  </a:cubicBezTo>
                  <a:cubicBezTo>
                    <a:pt x="537" y="417"/>
                    <a:pt x="523" y="424"/>
                    <a:pt x="509" y="424"/>
                  </a:cubicBezTo>
                  <a:close/>
                  <a:moveTo>
                    <a:pt x="346" y="424"/>
                  </a:moveTo>
                  <a:lnTo>
                    <a:pt x="346" y="424"/>
                  </a:lnTo>
                  <a:cubicBezTo>
                    <a:pt x="290" y="424"/>
                    <a:pt x="290" y="424"/>
                    <a:pt x="290" y="424"/>
                  </a:cubicBezTo>
                  <a:cubicBezTo>
                    <a:pt x="276" y="424"/>
                    <a:pt x="261" y="417"/>
                    <a:pt x="261" y="396"/>
                  </a:cubicBezTo>
                  <a:cubicBezTo>
                    <a:pt x="261" y="85"/>
                    <a:pt x="261" y="85"/>
                    <a:pt x="261" y="85"/>
                  </a:cubicBezTo>
                  <a:cubicBezTo>
                    <a:pt x="261" y="71"/>
                    <a:pt x="276" y="57"/>
                    <a:pt x="290" y="57"/>
                  </a:cubicBezTo>
                  <a:cubicBezTo>
                    <a:pt x="346" y="57"/>
                    <a:pt x="346" y="57"/>
                    <a:pt x="346" y="57"/>
                  </a:cubicBezTo>
                  <a:cubicBezTo>
                    <a:pt x="367" y="57"/>
                    <a:pt x="374" y="71"/>
                    <a:pt x="374" y="85"/>
                  </a:cubicBezTo>
                  <a:cubicBezTo>
                    <a:pt x="374" y="396"/>
                    <a:pt x="374" y="396"/>
                    <a:pt x="374" y="396"/>
                  </a:cubicBezTo>
                  <a:cubicBezTo>
                    <a:pt x="374" y="417"/>
                    <a:pt x="367" y="424"/>
                    <a:pt x="346" y="424"/>
                  </a:cubicBezTo>
                  <a:close/>
                  <a:moveTo>
                    <a:pt x="191" y="424"/>
                  </a:moveTo>
                  <a:lnTo>
                    <a:pt x="191" y="424"/>
                  </a:lnTo>
                  <a:cubicBezTo>
                    <a:pt x="134" y="424"/>
                    <a:pt x="134" y="424"/>
                    <a:pt x="134" y="424"/>
                  </a:cubicBezTo>
                  <a:cubicBezTo>
                    <a:pt x="113" y="424"/>
                    <a:pt x="106" y="417"/>
                    <a:pt x="106" y="396"/>
                  </a:cubicBezTo>
                  <a:cubicBezTo>
                    <a:pt x="106" y="339"/>
                    <a:pt x="106" y="339"/>
                    <a:pt x="106" y="339"/>
                  </a:cubicBezTo>
                  <a:cubicBezTo>
                    <a:pt x="106" y="325"/>
                    <a:pt x="113" y="311"/>
                    <a:pt x="134" y="311"/>
                  </a:cubicBezTo>
                  <a:cubicBezTo>
                    <a:pt x="191" y="311"/>
                    <a:pt x="191" y="311"/>
                    <a:pt x="191" y="311"/>
                  </a:cubicBezTo>
                  <a:cubicBezTo>
                    <a:pt x="205" y="311"/>
                    <a:pt x="219" y="325"/>
                    <a:pt x="219" y="339"/>
                  </a:cubicBezTo>
                  <a:cubicBezTo>
                    <a:pt x="219" y="396"/>
                    <a:pt x="219" y="396"/>
                    <a:pt x="219" y="396"/>
                  </a:cubicBezTo>
                  <a:cubicBezTo>
                    <a:pt x="219" y="417"/>
                    <a:pt x="205" y="424"/>
                    <a:pt x="191" y="424"/>
                  </a:cubicBezTo>
                  <a:close/>
                </a:path>
              </a:pathLst>
            </a:custGeom>
            <a:solidFill>
              <a:schemeClr val="bg1"/>
            </a:solidFill>
            <a:ln>
              <a:noFill/>
            </a:ln>
          </p:spPr>
          <p:txBody>
            <a:bodyPr wrap="none" lIns="34290" tIns="17145" rIns="34290" bIns="17145" anchor="ctr"/>
            <a:lstStyle/>
            <a:p>
              <a:endParaRPr lang="en-US">
                <a:cs typeface="+mn-ea"/>
                <a:sym typeface="+mn-lt"/>
              </a:endParaRPr>
            </a:p>
          </p:txBody>
        </p:sp>
      </p:grpSp>
      <p:grpSp>
        <p:nvGrpSpPr>
          <p:cNvPr id="12" name="组合 11"/>
          <p:cNvGrpSpPr/>
          <p:nvPr userDrawn="1"/>
        </p:nvGrpSpPr>
        <p:grpSpPr>
          <a:xfrm>
            <a:off x="5327916" y="1699760"/>
            <a:ext cx="577111" cy="577112"/>
            <a:chOff x="4139952" y="1274820"/>
            <a:chExt cx="432833" cy="432834"/>
          </a:xfrm>
        </p:grpSpPr>
        <p:sp>
          <p:nvSpPr>
            <p:cNvPr id="24" name="椭圆 16"/>
            <p:cNvSpPr>
              <a:spLocks noChangeArrowheads="1"/>
            </p:cNvSpPr>
            <p:nvPr/>
          </p:nvSpPr>
          <p:spPr bwMode="auto">
            <a:xfrm>
              <a:off x="4139952" y="1274820"/>
              <a:ext cx="432833" cy="432834"/>
            </a:xfrm>
            <a:prstGeom prst="ellipse">
              <a:avLst/>
            </a:prstGeom>
            <a:solidFill>
              <a:srgbClr val="3992DB"/>
            </a:solidFill>
            <a:ln>
              <a:noFill/>
            </a:ln>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a:solidFill>
                  <a:srgbClr val="FFFFFF"/>
                </a:solidFill>
                <a:latin typeface="+mn-lt"/>
                <a:ea typeface="+mn-ea"/>
                <a:cs typeface="+mn-ea"/>
                <a:sym typeface="+mn-lt"/>
              </a:endParaRPr>
            </a:p>
          </p:txBody>
        </p:sp>
        <p:sp>
          <p:nvSpPr>
            <p:cNvPr id="23" name="Freeform 84"/>
            <p:cNvSpPr>
              <a:spLocks noChangeArrowheads="1"/>
            </p:cNvSpPr>
            <p:nvPr/>
          </p:nvSpPr>
          <p:spPr bwMode="auto">
            <a:xfrm>
              <a:off x="4241546" y="1366806"/>
              <a:ext cx="248863" cy="248863"/>
            </a:xfrm>
            <a:custGeom>
              <a:avLst/>
              <a:gdLst>
                <a:gd name="T0" fmla="*/ 43332858 w 602"/>
                <a:gd name="T1" fmla="*/ 34979440 h 602"/>
                <a:gd name="T2" fmla="*/ 43332858 w 602"/>
                <a:gd name="T3" fmla="*/ 34979440 h 602"/>
                <a:gd name="T4" fmla="*/ 43332858 w 602"/>
                <a:gd name="T5" fmla="*/ 0 h 602"/>
                <a:gd name="T6" fmla="*/ 78442719 w 602"/>
                <a:gd name="T7" fmla="*/ 34979440 h 602"/>
                <a:gd name="T8" fmla="*/ 43332858 w 602"/>
                <a:gd name="T9" fmla="*/ 34979440 h 602"/>
                <a:gd name="T10" fmla="*/ 36023527 w 602"/>
                <a:gd name="T11" fmla="*/ 78442719 h 602"/>
                <a:gd name="T12" fmla="*/ 36023527 w 602"/>
                <a:gd name="T13" fmla="*/ 78442719 h 602"/>
                <a:gd name="T14" fmla="*/ 0 w 602"/>
                <a:gd name="T15" fmla="*/ 42419192 h 602"/>
                <a:gd name="T16" fmla="*/ 36023527 w 602"/>
                <a:gd name="T17" fmla="*/ 7308970 h 602"/>
                <a:gd name="T18" fmla="*/ 36023527 w 602"/>
                <a:gd name="T19" fmla="*/ 42419192 h 602"/>
                <a:gd name="T20" fmla="*/ 71002968 w 602"/>
                <a:gd name="T21" fmla="*/ 42419192 h 602"/>
                <a:gd name="T22" fmla="*/ 36023527 w 602"/>
                <a:gd name="T23" fmla="*/ 78442719 h 60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602" h="602">
                  <a:moveTo>
                    <a:pt x="332" y="268"/>
                  </a:moveTo>
                  <a:lnTo>
                    <a:pt x="332" y="268"/>
                  </a:lnTo>
                  <a:cubicBezTo>
                    <a:pt x="332" y="0"/>
                    <a:pt x="332" y="0"/>
                    <a:pt x="332" y="0"/>
                  </a:cubicBezTo>
                  <a:cubicBezTo>
                    <a:pt x="481" y="0"/>
                    <a:pt x="601" y="120"/>
                    <a:pt x="601" y="268"/>
                  </a:cubicBezTo>
                  <a:lnTo>
                    <a:pt x="332" y="268"/>
                  </a:lnTo>
                  <a:close/>
                  <a:moveTo>
                    <a:pt x="276" y="601"/>
                  </a:moveTo>
                  <a:lnTo>
                    <a:pt x="276" y="601"/>
                  </a:lnTo>
                  <a:cubicBezTo>
                    <a:pt x="120" y="601"/>
                    <a:pt x="0" y="480"/>
                    <a:pt x="0" y="325"/>
                  </a:cubicBezTo>
                  <a:cubicBezTo>
                    <a:pt x="0" y="176"/>
                    <a:pt x="120" y="56"/>
                    <a:pt x="276" y="56"/>
                  </a:cubicBezTo>
                  <a:cubicBezTo>
                    <a:pt x="276" y="325"/>
                    <a:pt x="276" y="325"/>
                    <a:pt x="276" y="325"/>
                  </a:cubicBezTo>
                  <a:cubicBezTo>
                    <a:pt x="544" y="325"/>
                    <a:pt x="544" y="325"/>
                    <a:pt x="544" y="325"/>
                  </a:cubicBezTo>
                  <a:cubicBezTo>
                    <a:pt x="544" y="480"/>
                    <a:pt x="424" y="601"/>
                    <a:pt x="276" y="601"/>
                  </a:cubicBezTo>
                  <a:close/>
                </a:path>
              </a:pathLst>
            </a:custGeom>
            <a:solidFill>
              <a:schemeClr val="bg1"/>
            </a:solidFill>
            <a:ln>
              <a:noFill/>
            </a:ln>
          </p:spPr>
          <p:txBody>
            <a:bodyPr wrap="none" lIns="34290" tIns="17145" rIns="34290" bIns="17145" anchor="ctr"/>
            <a:lstStyle/>
            <a:p>
              <a:endParaRPr lang="en-US">
                <a:cs typeface="+mn-ea"/>
                <a:sym typeface="+mn-lt"/>
              </a:endParaRPr>
            </a:p>
          </p:txBody>
        </p:sp>
      </p:grpSp>
    </p:spTree>
  </p:cSld>
  <p:clrMapOvr>
    <a:masterClrMapping/>
  </p:clrMapOvr>
  <mc:AlternateContent xmlns:mc="http://schemas.openxmlformats.org/markup-compatibility/2006">
    <mc:Choice xmlns:p14="http://schemas.microsoft.com/office/powerpoint/2010/main" Requires="p14">
      <p:transition spd="slow" p14:dur="2000" advTm="3000">
        <p14:flip dir="r"/>
      </p:transition>
    </mc:Choice>
    <mc:Fallback>
      <p:transition spd="slow" advTm="3000">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1_标题和内容">
    <p:bg>
      <p:bgPr>
        <a:solidFill>
          <a:schemeClr val="bg1"/>
        </a:solidFill>
        <a:effectLst/>
      </p:bgPr>
    </p:bg>
    <p:spTree>
      <p:nvGrpSpPr>
        <p:cNvPr id="1" name=""/>
        <p:cNvGrpSpPr/>
        <p:nvPr/>
      </p:nvGrpSpPr>
      <p:grpSpPr>
        <a:xfrm>
          <a:off x="0" y="0"/>
          <a:ext cx="0" cy="0"/>
          <a:chOff x="0" y="0"/>
          <a:chExt cx="0" cy="0"/>
        </a:xfrm>
      </p:grpSpPr>
      <p:cxnSp>
        <p:nvCxnSpPr>
          <p:cNvPr id="7" name="直接连接符 6"/>
          <p:cNvCxnSpPr/>
          <p:nvPr userDrawn="1"/>
        </p:nvCxnSpPr>
        <p:spPr>
          <a:xfrm>
            <a:off x="1007435" y="833864"/>
            <a:ext cx="10465162"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nvGrpSpPr>
          <p:cNvPr id="12" name="Group 7"/>
          <p:cNvGrpSpPr/>
          <p:nvPr userDrawn="1"/>
        </p:nvGrpSpPr>
        <p:grpSpPr bwMode="auto">
          <a:xfrm>
            <a:off x="431371" y="390528"/>
            <a:ext cx="520496" cy="274638"/>
            <a:chOff x="0" y="0"/>
            <a:chExt cx="1041399" cy="549275"/>
          </a:xfrm>
        </p:grpSpPr>
        <p:sp>
          <p:nvSpPr>
            <p:cNvPr id="13" name="Freeform 16"/>
            <p:cNvSpPr/>
            <p:nvPr/>
          </p:nvSpPr>
          <p:spPr bwMode="auto">
            <a:xfrm>
              <a:off x="0" y="0"/>
              <a:ext cx="361950" cy="549275"/>
            </a:xfrm>
            <a:custGeom>
              <a:avLst/>
              <a:gdLst>
                <a:gd name="T0" fmla="*/ 4 w 400"/>
                <a:gd name="T1" fmla="*/ 92 h 608"/>
                <a:gd name="T2" fmla="*/ 96 w 400"/>
                <a:gd name="T3" fmla="*/ 0 h 608"/>
                <a:gd name="T4" fmla="*/ 400 w 400"/>
                <a:gd name="T5" fmla="*/ 304 h 608"/>
                <a:gd name="T6" fmla="*/ 96 w 400"/>
                <a:gd name="T7" fmla="*/ 608 h 608"/>
                <a:gd name="T8" fmla="*/ 0 w 400"/>
                <a:gd name="T9" fmla="*/ 512 h 608"/>
                <a:gd name="T10" fmla="*/ 212 w 400"/>
                <a:gd name="T11" fmla="*/ 300 h 608"/>
                <a:gd name="T12" fmla="*/ 4 w 400"/>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400" h="608">
                  <a:moveTo>
                    <a:pt x="4" y="92"/>
                  </a:moveTo>
                  <a:lnTo>
                    <a:pt x="96" y="0"/>
                  </a:lnTo>
                  <a:lnTo>
                    <a:pt x="400" y="304"/>
                  </a:lnTo>
                  <a:lnTo>
                    <a:pt x="96" y="608"/>
                  </a:lnTo>
                  <a:lnTo>
                    <a:pt x="0" y="512"/>
                  </a:lnTo>
                  <a:lnTo>
                    <a:pt x="212" y="300"/>
                  </a:lnTo>
                  <a:lnTo>
                    <a:pt x="4" y="92"/>
                  </a:lnTo>
                  <a:close/>
                </a:path>
              </a:pathLst>
            </a:custGeom>
            <a:solidFill>
              <a:srgbClr val="005DA2"/>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4" name="Freeform 17"/>
            <p:cNvSpPr/>
            <p:nvPr/>
          </p:nvSpPr>
          <p:spPr bwMode="auto">
            <a:xfrm>
              <a:off x="338137" y="0"/>
              <a:ext cx="360362" cy="549275"/>
            </a:xfrm>
            <a:custGeom>
              <a:avLst/>
              <a:gdLst>
                <a:gd name="T0" fmla="*/ 4 w 399"/>
                <a:gd name="T1" fmla="*/ 92 h 608"/>
                <a:gd name="T2" fmla="*/ 96 w 399"/>
                <a:gd name="T3" fmla="*/ 0 h 608"/>
                <a:gd name="T4" fmla="*/ 399 w 399"/>
                <a:gd name="T5" fmla="*/ 304 h 608"/>
                <a:gd name="T6" fmla="*/ 96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6" y="0"/>
                  </a:lnTo>
                  <a:lnTo>
                    <a:pt x="399" y="304"/>
                  </a:lnTo>
                  <a:lnTo>
                    <a:pt x="96" y="608"/>
                  </a:lnTo>
                  <a:lnTo>
                    <a:pt x="0" y="512"/>
                  </a:lnTo>
                  <a:lnTo>
                    <a:pt x="212" y="300"/>
                  </a:lnTo>
                  <a:lnTo>
                    <a:pt x="4" y="92"/>
                  </a:lnTo>
                  <a:close/>
                </a:path>
              </a:pathLst>
            </a:custGeom>
            <a:solidFill>
              <a:srgbClr val="3992DB"/>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5" name="Freeform 18"/>
            <p:cNvSpPr/>
            <p:nvPr/>
          </p:nvSpPr>
          <p:spPr bwMode="auto">
            <a:xfrm>
              <a:off x="681037" y="0"/>
              <a:ext cx="360362" cy="549275"/>
            </a:xfrm>
            <a:custGeom>
              <a:avLst/>
              <a:gdLst>
                <a:gd name="T0" fmla="*/ 4 w 399"/>
                <a:gd name="T1" fmla="*/ 92 h 608"/>
                <a:gd name="T2" fmla="*/ 95 w 399"/>
                <a:gd name="T3" fmla="*/ 0 h 608"/>
                <a:gd name="T4" fmla="*/ 399 w 399"/>
                <a:gd name="T5" fmla="*/ 304 h 608"/>
                <a:gd name="T6" fmla="*/ 95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5" y="0"/>
                  </a:lnTo>
                  <a:lnTo>
                    <a:pt x="399" y="304"/>
                  </a:lnTo>
                  <a:lnTo>
                    <a:pt x="95" y="608"/>
                  </a:lnTo>
                  <a:lnTo>
                    <a:pt x="0" y="512"/>
                  </a:lnTo>
                  <a:lnTo>
                    <a:pt x="212" y="300"/>
                  </a:lnTo>
                  <a:lnTo>
                    <a:pt x="4" y="92"/>
                  </a:lnTo>
                  <a:close/>
                </a:path>
              </a:pathLst>
            </a:custGeom>
            <a:solidFill>
              <a:srgbClr val="FF0000"/>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grpSp>
      <p:sp>
        <p:nvSpPr>
          <p:cNvPr id="5" name="TextBox 4"/>
          <p:cNvSpPr txBox="1"/>
          <p:nvPr userDrawn="1"/>
        </p:nvSpPr>
        <p:spPr>
          <a:xfrm>
            <a:off x="305771" y="6524628"/>
            <a:ext cx="2909534" cy="276935"/>
          </a:xfrm>
          <a:prstGeom prst="rect">
            <a:avLst/>
          </a:prstGeom>
          <a:noFill/>
        </p:spPr>
        <p:txBody>
          <a:bodyPr wrap="square" rtlCol="0">
            <a:spAutoFit/>
          </a:bodyPr>
          <a:lstStyle/>
          <a:p>
            <a:r>
              <a:rPr lang="en-US" altLang="zh-CN" sz="1200" b="0" dirty="0" err="1">
                <a:solidFill>
                  <a:srgbClr val="595959"/>
                </a:solidFill>
                <a:latin typeface="微软雅黑" panose="020B0503020204020204" pitchFamily="34" charset="-122"/>
                <a:ea typeface="微软雅黑" panose="020B0503020204020204" pitchFamily="34" charset="-122"/>
              </a:rPr>
              <a:t>yx.ityxb.com</a:t>
            </a:r>
            <a:endParaRPr lang="zh-CN" altLang="en-US" sz="1200" b="0" dirty="0">
              <a:solidFill>
                <a:srgbClr val="595959"/>
              </a:solidFill>
              <a:latin typeface="微软雅黑" panose="020B0503020204020204" pitchFamily="34" charset="-122"/>
              <a:ea typeface="微软雅黑" panose="020B0503020204020204" pitchFamily="34" charset="-122"/>
            </a:endParaRPr>
          </a:p>
        </p:txBody>
      </p:sp>
      <p:sp>
        <p:nvSpPr>
          <p:cNvPr id="6" name="矩形 5"/>
          <p:cNvSpPr/>
          <p:nvPr userDrawn="1"/>
        </p:nvSpPr>
        <p:spPr>
          <a:xfrm>
            <a:off x="0" y="6792875"/>
            <a:ext cx="10633094" cy="84619"/>
          </a:xfrm>
          <a:prstGeom prst="rect">
            <a:avLst/>
          </a:prstGeom>
          <a:solidFill>
            <a:srgbClr val="1369B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矩形 23"/>
          <p:cNvSpPr/>
          <p:nvPr userDrawn="1"/>
        </p:nvSpPr>
        <p:spPr>
          <a:xfrm>
            <a:off x="10705111" y="6792874"/>
            <a:ext cx="1486889" cy="84619"/>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6" name="图片 15"/>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903518" y="294845"/>
            <a:ext cx="2595061" cy="405057"/>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2000" advTm="3000">
        <p14:flip dir="r"/>
      </p:transition>
    </mc:Choice>
    <mc:Fallback>
      <p:transition spd="slow" advTm="3000">
        <p:fade/>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2_标题和内容">
    <p:bg>
      <p:bgPr>
        <a:solidFill>
          <a:schemeClr val="bg1"/>
        </a:solidFill>
        <a:effectLst/>
      </p:bgPr>
    </p:bg>
    <p:spTree>
      <p:nvGrpSpPr>
        <p:cNvPr id="1" name=""/>
        <p:cNvGrpSpPr/>
        <p:nvPr/>
      </p:nvGrpSpPr>
      <p:grpSpPr>
        <a:xfrm>
          <a:off x="0" y="0"/>
          <a:ext cx="0" cy="0"/>
          <a:chOff x="0" y="0"/>
          <a:chExt cx="0" cy="0"/>
        </a:xfrm>
      </p:grpSpPr>
      <p:cxnSp>
        <p:nvCxnSpPr>
          <p:cNvPr id="7" name="直接连接符 6"/>
          <p:cNvCxnSpPr/>
          <p:nvPr userDrawn="1"/>
        </p:nvCxnSpPr>
        <p:spPr>
          <a:xfrm>
            <a:off x="1007435" y="833864"/>
            <a:ext cx="10465162"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nvGrpSpPr>
          <p:cNvPr id="12" name="Group 7"/>
          <p:cNvGrpSpPr/>
          <p:nvPr userDrawn="1"/>
        </p:nvGrpSpPr>
        <p:grpSpPr bwMode="auto">
          <a:xfrm>
            <a:off x="431371" y="390528"/>
            <a:ext cx="520496" cy="274638"/>
            <a:chOff x="0" y="0"/>
            <a:chExt cx="1041399" cy="549275"/>
          </a:xfrm>
        </p:grpSpPr>
        <p:sp>
          <p:nvSpPr>
            <p:cNvPr id="13" name="Freeform 16"/>
            <p:cNvSpPr/>
            <p:nvPr/>
          </p:nvSpPr>
          <p:spPr bwMode="auto">
            <a:xfrm>
              <a:off x="0" y="0"/>
              <a:ext cx="361950" cy="549275"/>
            </a:xfrm>
            <a:custGeom>
              <a:avLst/>
              <a:gdLst>
                <a:gd name="T0" fmla="*/ 4 w 400"/>
                <a:gd name="T1" fmla="*/ 92 h 608"/>
                <a:gd name="T2" fmla="*/ 96 w 400"/>
                <a:gd name="T3" fmla="*/ 0 h 608"/>
                <a:gd name="T4" fmla="*/ 400 w 400"/>
                <a:gd name="T5" fmla="*/ 304 h 608"/>
                <a:gd name="T6" fmla="*/ 96 w 400"/>
                <a:gd name="T7" fmla="*/ 608 h 608"/>
                <a:gd name="T8" fmla="*/ 0 w 400"/>
                <a:gd name="T9" fmla="*/ 512 h 608"/>
                <a:gd name="T10" fmla="*/ 212 w 400"/>
                <a:gd name="T11" fmla="*/ 300 h 608"/>
                <a:gd name="T12" fmla="*/ 4 w 400"/>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400" h="608">
                  <a:moveTo>
                    <a:pt x="4" y="92"/>
                  </a:moveTo>
                  <a:lnTo>
                    <a:pt x="96" y="0"/>
                  </a:lnTo>
                  <a:lnTo>
                    <a:pt x="400" y="304"/>
                  </a:lnTo>
                  <a:lnTo>
                    <a:pt x="96" y="608"/>
                  </a:lnTo>
                  <a:lnTo>
                    <a:pt x="0" y="512"/>
                  </a:lnTo>
                  <a:lnTo>
                    <a:pt x="212" y="300"/>
                  </a:lnTo>
                  <a:lnTo>
                    <a:pt x="4" y="92"/>
                  </a:lnTo>
                  <a:close/>
                </a:path>
              </a:pathLst>
            </a:custGeom>
            <a:solidFill>
              <a:srgbClr val="005DA2"/>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4" name="Freeform 17"/>
            <p:cNvSpPr/>
            <p:nvPr/>
          </p:nvSpPr>
          <p:spPr bwMode="auto">
            <a:xfrm>
              <a:off x="338137" y="0"/>
              <a:ext cx="360362" cy="549275"/>
            </a:xfrm>
            <a:custGeom>
              <a:avLst/>
              <a:gdLst>
                <a:gd name="T0" fmla="*/ 4 w 399"/>
                <a:gd name="T1" fmla="*/ 92 h 608"/>
                <a:gd name="T2" fmla="*/ 96 w 399"/>
                <a:gd name="T3" fmla="*/ 0 h 608"/>
                <a:gd name="T4" fmla="*/ 399 w 399"/>
                <a:gd name="T5" fmla="*/ 304 h 608"/>
                <a:gd name="T6" fmla="*/ 96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6" y="0"/>
                  </a:lnTo>
                  <a:lnTo>
                    <a:pt x="399" y="304"/>
                  </a:lnTo>
                  <a:lnTo>
                    <a:pt x="96" y="608"/>
                  </a:lnTo>
                  <a:lnTo>
                    <a:pt x="0" y="512"/>
                  </a:lnTo>
                  <a:lnTo>
                    <a:pt x="212" y="300"/>
                  </a:lnTo>
                  <a:lnTo>
                    <a:pt x="4" y="92"/>
                  </a:lnTo>
                  <a:close/>
                </a:path>
              </a:pathLst>
            </a:custGeom>
            <a:solidFill>
              <a:srgbClr val="3992DB"/>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5" name="Freeform 18"/>
            <p:cNvSpPr/>
            <p:nvPr/>
          </p:nvSpPr>
          <p:spPr bwMode="auto">
            <a:xfrm>
              <a:off x="681037" y="0"/>
              <a:ext cx="360362" cy="549275"/>
            </a:xfrm>
            <a:custGeom>
              <a:avLst/>
              <a:gdLst>
                <a:gd name="T0" fmla="*/ 4 w 399"/>
                <a:gd name="T1" fmla="*/ 92 h 608"/>
                <a:gd name="T2" fmla="*/ 95 w 399"/>
                <a:gd name="T3" fmla="*/ 0 h 608"/>
                <a:gd name="T4" fmla="*/ 399 w 399"/>
                <a:gd name="T5" fmla="*/ 304 h 608"/>
                <a:gd name="T6" fmla="*/ 95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5" y="0"/>
                  </a:lnTo>
                  <a:lnTo>
                    <a:pt x="399" y="304"/>
                  </a:lnTo>
                  <a:lnTo>
                    <a:pt x="95" y="608"/>
                  </a:lnTo>
                  <a:lnTo>
                    <a:pt x="0" y="512"/>
                  </a:lnTo>
                  <a:lnTo>
                    <a:pt x="212" y="300"/>
                  </a:lnTo>
                  <a:lnTo>
                    <a:pt x="4" y="92"/>
                  </a:lnTo>
                  <a:close/>
                </a:path>
              </a:pathLst>
            </a:custGeom>
            <a:solidFill>
              <a:srgbClr val="FF0000"/>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grpSp>
      <p:sp>
        <p:nvSpPr>
          <p:cNvPr id="5" name="TextBox 4"/>
          <p:cNvSpPr txBox="1"/>
          <p:nvPr userDrawn="1"/>
        </p:nvSpPr>
        <p:spPr>
          <a:xfrm>
            <a:off x="305771" y="6524628"/>
            <a:ext cx="2909534" cy="276935"/>
          </a:xfrm>
          <a:prstGeom prst="rect">
            <a:avLst/>
          </a:prstGeom>
          <a:noFill/>
        </p:spPr>
        <p:txBody>
          <a:bodyPr wrap="square" rtlCol="0">
            <a:spAutoFit/>
          </a:bodyPr>
          <a:lstStyle/>
          <a:p>
            <a:r>
              <a:rPr lang="en-US" altLang="zh-CN" sz="1200" b="0" dirty="0" err="1">
                <a:solidFill>
                  <a:srgbClr val="595959"/>
                </a:solidFill>
                <a:latin typeface="微软雅黑" panose="020B0503020204020204" pitchFamily="34" charset="-122"/>
                <a:ea typeface="微软雅黑" panose="020B0503020204020204" pitchFamily="34" charset="-122"/>
              </a:rPr>
              <a:t>yx.ityxb.com</a:t>
            </a:r>
            <a:endParaRPr lang="zh-CN" altLang="en-US" sz="1200" b="0" dirty="0">
              <a:solidFill>
                <a:srgbClr val="595959"/>
              </a:solidFill>
              <a:latin typeface="微软雅黑" panose="020B0503020204020204" pitchFamily="34" charset="-122"/>
              <a:ea typeface="微软雅黑" panose="020B0503020204020204" pitchFamily="34" charset="-122"/>
            </a:endParaRPr>
          </a:p>
        </p:txBody>
      </p:sp>
      <p:sp>
        <p:nvSpPr>
          <p:cNvPr id="6" name="矩形 5"/>
          <p:cNvSpPr/>
          <p:nvPr userDrawn="1"/>
        </p:nvSpPr>
        <p:spPr>
          <a:xfrm>
            <a:off x="0" y="6792875"/>
            <a:ext cx="10633094" cy="84619"/>
          </a:xfrm>
          <a:prstGeom prst="rect">
            <a:avLst/>
          </a:prstGeom>
          <a:solidFill>
            <a:srgbClr val="1369B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矩形 23"/>
          <p:cNvSpPr/>
          <p:nvPr userDrawn="1"/>
        </p:nvSpPr>
        <p:spPr>
          <a:xfrm>
            <a:off x="10705111" y="6792874"/>
            <a:ext cx="1486889" cy="84619"/>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6" name="图片 15"/>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903518" y="294845"/>
            <a:ext cx="2595061" cy="405057"/>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2000" advTm="3000">
        <p14:flip dir="r"/>
      </p:transition>
    </mc:Choice>
    <mc:Fallback>
      <p:transition spd="slow" advTm="3000">
        <p:fade/>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type="vertTx">
  <p:cSld name="1_标题和竖排文字">
    <p:spTree>
      <p:nvGrpSpPr>
        <p:cNvPr id="1" name=""/>
        <p:cNvGrpSpPr/>
        <p:nvPr/>
      </p:nvGrpSpPr>
      <p:grpSpPr>
        <a:xfrm>
          <a:off x="0" y="0"/>
          <a:ext cx="0" cy="0"/>
          <a:chOff x="0" y="0"/>
          <a:chExt cx="0" cy="0"/>
        </a:xfrm>
      </p:grpSpPr>
      <p:sp>
        <p:nvSpPr>
          <p:cNvPr id="4" name="日期占位符 3"/>
          <p:cNvSpPr>
            <a:spLocks noGrp="1"/>
          </p:cNvSpPr>
          <p:nvPr>
            <p:ph type="dt" sz="half" idx="10"/>
          </p:nvPr>
        </p:nvSpPr>
        <p:spPr/>
        <p:txBody>
          <a:bodyPr/>
          <a:lstStyle/>
          <a:p>
            <a:fld id="{530820CF-B880-4189-942D-D702A7CBA730}"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fld>
            <a:endParaRPr lang="zh-CN" altLang="en-US"/>
          </a:p>
        </p:txBody>
      </p:sp>
      <p:sp>
        <p:nvSpPr>
          <p:cNvPr id="40" name="等腰三角形 39"/>
          <p:cNvSpPr/>
          <p:nvPr userDrawn="1"/>
        </p:nvSpPr>
        <p:spPr>
          <a:xfrm>
            <a:off x="7742551" y="3608890"/>
            <a:ext cx="6888016" cy="3247523"/>
          </a:xfrm>
          <a:prstGeom prst="triangle">
            <a:avLst/>
          </a:prstGeom>
          <a:solidFill>
            <a:srgbClr val="E9EAEF">
              <a:alpha val="59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等腰三角形 6"/>
          <p:cNvSpPr/>
          <p:nvPr userDrawn="1"/>
        </p:nvSpPr>
        <p:spPr>
          <a:xfrm flipH="1" flipV="1">
            <a:off x="-766494" y="-28484"/>
            <a:ext cx="3826346" cy="1804024"/>
          </a:xfrm>
          <a:prstGeom prst="triangle">
            <a:avLst/>
          </a:prstGeom>
          <a:solidFill>
            <a:srgbClr val="E9EAEF">
              <a:alpha val="59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等腰三角形 7"/>
          <p:cNvSpPr/>
          <p:nvPr userDrawn="1"/>
        </p:nvSpPr>
        <p:spPr>
          <a:xfrm flipH="1" flipV="1">
            <a:off x="1414358" y="635"/>
            <a:ext cx="3826346" cy="1804024"/>
          </a:xfrm>
          <a:prstGeom prst="triangle">
            <a:avLst/>
          </a:prstGeom>
          <a:solidFill>
            <a:srgbClr val="E9EAEF">
              <a:alpha val="59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等腰三角形 8"/>
          <p:cNvSpPr/>
          <p:nvPr userDrawn="1"/>
        </p:nvSpPr>
        <p:spPr>
          <a:xfrm>
            <a:off x="6086866" y="4298133"/>
            <a:ext cx="5427472" cy="2558914"/>
          </a:xfrm>
          <a:prstGeom prst="triangle">
            <a:avLst/>
          </a:prstGeom>
          <a:solidFill>
            <a:srgbClr val="E9EAEF">
              <a:alpha val="59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1" name="组合 40"/>
          <p:cNvGrpSpPr/>
          <p:nvPr userDrawn="1"/>
        </p:nvGrpSpPr>
        <p:grpSpPr>
          <a:xfrm>
            <a:off x="2309074" y="3436550"/>
            <a:ext cx="7552021" cy="105473"/>
            <a:chOff x="2101845" y="3387257"/>
            <a:chExt cx="7551038" cy="105497"/>
          </a:xfrm>
        </p:grpSpPr>
        <p:cxnSp>
          <p:nvCxnSpPr>
            <p:cNvPr id="42" name="直接连接符 41"/>
            <p:cNvCxnSpPr/>
            <p:nvPr/>
          </p:nvCxnSpPr>
          <p:spPr>
            <a:xfrm>
              <a:off x="2369489" y="3440005"/>
              <a:ext cx="7283394" cy="0"/>
            </a:xfrm>
            <a:prstGeom prst="line">
              <a:avLst/>
            </a:prstGeom>
            <a:ln w="28575">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45" name="椭圆 44"/>
            <p:cNvSpPr/>
            <p:nvPr/>
          </p:nvSpPr>
          <p:spPr>
            <a:xfrm>
              <a:off x="2101845" y="3387257"/>
              <a:ext cx="105497" cy="105497"/>
            </a:xfrm>
            <a:prstGeom prst="ellipse">
              <a:avLst/>
            </a:prstGeom>
            <a:solidFill>
              <a:schemeClr val="tx1">
                <a:lumMod val="75000"/>
                <a:lumOff val="25000"/>
              </a:schemeClr>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0" name="椭圆 9"/>
          <p:cNvSpPr/>
          <p:nvPr userDrawn="1"/>
        </p:nvSpPr>
        <p:spPr>
          <a:xfrm>
            <a:off x="10013262" y="3436550"/>
            <a:ext cx="105511" cy="105473"/>
          </a:xfrm>
          <a:prstGeom prst="ellipse">
            <a:avLst/>
          </a:prstGeom>
          <a:solidFill>
            <a:schemeClr val="tx1">
              <a:lumMod val="75000"/>
              <a:lumOff val="25000"/>
            </a:schemeClr>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1" name="图片 10" descr="寄语(1)"/>
          <p:cNvPicPr>
            <a:picLocks noChangeAspect="1"/>
          </p:cNvPicPr>
          <p:nvPr userDrawn="1"/>
        </p:nvPicPr>
        <p:blipFill>
          <a:blip r:embed="rId2"/>
          <a:srcRect l="114" t="60287" r="-114" b="572"/>
          <a:stretch>
            <a:fillRect/>
          </a:stretch>
        </p:blipFill>
        <p:spPr>
          <a:xfrm>
            <a:off x="2480633" y="2507670"/>
            <a:ext cx="7533351" cy="1657601"/>
          </a:xfrm>
          <a:prstGeom prst="rect">
            <a:avLst/>
          </a:prstGeom>
        </p:spPr>
      </p:pic>
      <p:pic>
        <p:nvPicPr>
          <p:cNvPr id="16" name="图片 15"/>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4118890" y="5045086"/>
            <a:ext cx="3952633" cy="616956"/>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2000" advTm="3000">
        <p14:flip dir="r"/>
      </p:transition>
    </mc:Choice>
    <mc:Fallback>
      <p:transition spd="slow" advTm="3000">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1" lang="zh-CN" altLang="en-US"/>
              <a:t>单击此处编辑母版标题样式</a:t>
            </a:r>
            <a:endParaRPr kumimoji="1" lang="zh-CN" altLang="en-US"/>
          </a:p>
        </p:txBody>
      </p:sp>
      <p:sp>
        <p:nvSpPr>
          <p:cNvPr id="3" name="内容占位符 2"/>
          <p:cNvSpPr>
            <a:spLocks noGrp="1"/>
          </p:cNvSpPr>
          <p:nvPr>
            <p:ph idx="1"/>
          </p:nvPr>
        </p:nvSpPr>
        <p:spPr/>
        <p:txBody>
          <a:bodyPr/>
          <a:lstStyle/>
          <a:p>
            <a:pPr lvl="0"/>
            <a:r>
              <a:rPr kumimoji="1" lang="zh-CN" altLang="en-US"/>
              <a:t>单击此处编辑母版文本样式</a:t>
            </a:r>
            <a:endParaRPr kumimoji="1" lang="zh-CN" altLang="en-US"/>
          </a:p>
          <a:p>
            <a:pPr lvl="1"/>
            <a:r>
              <a:rPr kumimoji="1" lang="zh-CN" altLang="en-US"/>
              <a:t>二级</a:t>
            </a:r>
            <a:endParaRPr kumimoji="1" lang="zh-CN" altLang="en-US"/>
          </a:p>
          <a:p>
            <a:pPr lvl="2"/>
            <a:r>
              <a:rPr kumimoji="1" lang="zh-CN" altLang="en-US"/>
              <a:t>三级</a:t>
            </a:r>
            <a:endParaRPr kumimoji="1" lang="zh-CN" altLang="en-US"/>
          </a:p>
          <a:p>
            <a:pPr lvl="3"/>
            <a:r>
              <a:rPr kumimoji="1" lang="zh-CN" altLang="en-US"/>
              <a:t>四级</a:t>
            </a:r>
            <a:endParaRPr kumimoji="1" lang="zh-CN" altLang="en-US"/>
          </a:p>
          <a:p>
            <a:pPr lvl="4"/>
            <a:r>
              <a:rPr kumimoji="1" lang="zh-CN" altLang="en-US"/>
              <a:t>五级</a:t>
            </a:r>
            <a:endParaRPr kumimoji="1" lang="zh-CN" altLang="en-US"/>
          </a:p>
        </p:txBody>
      </p:sp>
      <p:sp>
        <p:nvSpPr>
          <p:cNvPr id="4" name="日期占位符 3"/>
          <p:cNvSpPr>
            <a:spLocks noGrp="1"/>
          </p:cNvSpPr>
          <p:nvPr>
            <p:ph type="dt" sz="half" idx="10"/>
          </p:nvPr>
        </p:nvSpPr>
        <p:spPr/>
        <p:txBody>
          <a:bodyPr/>
          <a:lstStyle/>
          <a:p>
            <a:fld id="{E9E9AA9A-B51B-0C44-B12C-1AC238BD9F7C}" type="datetimeFigureOut">
              <a:rPr kumimoji="1" lang="zh-CN" altLang="en-US" smtClean="0"/>
            </a:fld>
            <a:endParaRPr kumimoji="1" lang="zh-CN" altLang="en-US"/>
          </a:p>
        </p:txBody>
      </p:sp>
      <p:sp>
        <p:nvSpPr>
          <p:cNvPr id="5" name="页脚占位符 4"/>
          <p:cNvSpPr>
            <a:spLocks noGrp="1"/>
          </p:cNvSpPr>
          <p:nvPr>
            <p:ph type="ftr" sz="quarter" idx="11"/>
          </p:nvPr>
        </p:nvSpPr>
        <p:spPr/>
        <p:txBody>
          <a:bodyPr/>
          <a:lstStyle/>
          <a:p>
            <a:endParaRPr kumimoji="1" lang="zh-CN" altLang="en-US"/>
          </a:p>
        </p:txBody>
      </p:sp>
      <p:sp>
        <p:nvSpPr>
          <p:cNvPr id="6" name="灯片编号占位符 5"/>
          <p:cNvSpPr>
            <a:spLocks noGrp="1"/>
          </p:cNvSpPr>
          <p:nvPr>
            <p:ph type="sldNum" sz="quarter" idx="12"/>
          </p:nvPr>
        </p:nvSpPr>
        <p:spPr/>
        <p:txBody>
          <a:bodyPr/>
          <a:lstStyle/>
          <a:p>
            <a:fld id="{044C147B-1F4C-304A-A31F-A6046C35EF56}" type="slidenum">
              <a:rPr kumimoji="1" lang="zh-CN" altLang="en-US" smtClean="0"/>
            </a:fld>
            <a:endParaRPr kumimoji="1"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kumimoji="1" lang="zh-CN" altLang="en-US"/>
              <a:t>单击此处编辑母版标题样式</a:t>
            </a:r>
            <a:endParaRPr kumimoji="1"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kumimoji="1" lang="zh-CN" altLang="en-US"/>
              <a:t>单击此处编辑母版文本样式</a:t>
            </a:r>
            <a:endParaRPr kumimoji="1" lang="zh-CN" altLang="en-US"/>
          </a:p>
        </p:txBody>
      </p:sp>
      <p:sp>
        <p:nvSpPr>
          <p:cNvPr id="4" name="日期占位符 3"/>
          <p:cNvSpPr>
            <a:spLocks noGrp="1"/>
          </p:cNvSpPr>
          <p:nvPr>
            <p:ph type="dt" sz="half" idx="10"/>
          </p:nvPr>
        </p:nvSpPr>
        <p:spPr/>
        <p:txBody>
          <a:bodyPr/>
          <a:lstStyle/>
          <a:p>
            <a:fld id="{E9E9AA9A-B51B-0C44-B12C-1AC238BD9F7C}" type="datetimeFigureOut">
              <a:rPr kumimoji="1" lang="zh-CN" altLang="en-US" smtClean="0"/>
            </a:fld>
            <a:endParaRPr kumimoji="1" lang="zh-CN" altLang="en-US"/>
          </a:p>
        </p:txBody>
      </p:sp>
      <p:sp>
        <p:nvSpPr>
          <p:cNvPr id="5" name="页脚占位符 4"/>
          <p:cNvSpPr>
            <a:spLocks noGrp="1"/>
          </p:cNvSpPr>
          <p:nvPr>
            <p:ph type="ftr" sz="quarter" idx="11"/>
          </p:nvPr>
        </p:nvSpPr>
        <p:spPr/>
        <p:txBody>
          <a:bodyPr/>
          <a:lstStyle/>
          <a:p>
            <a:endParaRPr kumimoji="1" lang="zh-CN" altLang="en-US"/>
          </a:p>
        </p:txBody>
      </p:sp>
      <p:sp>
        <p:nvSpPr>
          <p:cNvPr id="6" name="灯片编号占位符 5"/>
          <p:cNvSpPr>
            <a:spLocks noGrp="1"/>
          </p:cNvSpPr>
          <p:nvPr>
            <p:ph type="sldNum" sz="quarter" idx="12"/>
          </p:nvPr>
        </p:nvSpPr>
        <p:spPr/>
        <p:txBody>
          <a:bodyPr/>
          <a:lstStyle/>
          <a:p>
            <a:fld id="{044C147B-1F4C-304A-A31F-A6046C35EF56}" type="slidenum">
              <a:rPr kumimoji="1" lang="zh-CN" altLang="en-US" smtClean="0"/>
            </a:fld>
            <a:endParaRPr kumimoji="1"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1" lang="zh-CN" altLang="en-US"/>
              <a:t>单击此处编辑母版标题样式</a:t>
            </a:r>
            <a:endParaRPr kumimoji="1" lang="zh-CN" altLang="en-US"/>
          </a:p>
        </p:txBody>
      </p:sp>
      <p:sp>
        <p:nvSpPr>
          <p:cNvPr id="3" name="内容占位符 2"/>
          <p:cNvSpPr>
            <a:spLocks noGrp="1"/>
          </p:cNvSpPr>
          <p:nvPr>
            <p:ph sz="half" idx="1"/>
          </p:nvPr>
        </p:nvSpPr>
        <p:spPr>
          <a:xfrm>
            <a:off x="838200" y="1825625"/>
            <a:ext cx="5181600" cy="4351338"/>
          </a:xfrm>
        </p:spPr>
        <p:txBody>
          <a:bodyPr/>
          <a:lstStyle/>
          <a:p>
            <a:pPr lvl="0"/>
            <a:r>
              <a:rPr kumimoji="1" lang="zh-CN" altLang="en-US"/>
              <a:t>单击此处编辑母版文本样式</a:t>
            </a:r>
            <a:endParaRPr kumimoji="1" lang="zh-CN" altLang="en-US"/>
          </a:p>
          <a:p>
            <a:pPr lvl="1"/>
            <a:r>
              <a:rPr kumimoji="1" lang="zh-CN" altLang="en-US"/>
              <a:t>二级</a:t>
            </a:r>
            <a:endParaRPr kumimoji="1" lang="zh-CN" altLang="en-US"/>
          </a:p>
          <a:p>
            <a:pPr lvl="2"/>
            <a:r>
              <a:rPr kumimoji="1" lang="zh-CN" altLang="en-US"/>
              <a:t>三级</a:t>
            </a:r>
            <a:endParaRPr kumimoji="1" lang="zh-CN" altLang="en-US"/>
          </a:p>
          <a:p>
            <a:pPr lvl="3"/>
            <a:r>
              <a:rPr kumimoji="1" lang="zh-CN" altLang="en-US"/>
              <a:t>四级</a:t>
            </a:r>
            <a:endParaRPr kumimoji="1" lang="zh-CN" altLang="en-US"/>
          </a:p>
          <a:p>
            <a:pPr lvl="4"/>
            <a:r>
              <a:rPr kumimoji="1" lang="zh-CN" altLang="en-US"/>
              <a:t>五级</a:t>
            </a:r>
            <a:endParaRPr kumimoji="1" lang="zh-CN" altLang="en-US"/>
          </a:p>
        </p:txBody>
      </p:sp>
      <p:sp>
        <p:nvSpPr>
          <p:cNvPr id="4" name="内容占位符 3"/>
          <p:cNvSpPr>
            <a:spLocks noGrp="1"/>
          </p:cNvSpPr>
          <p:nvPr>
            <p:ph sz="half" idx="2"/>
          </p:nvPr>
        </p:nvSpPr>
        <p:spPr>
          <a:xfrm>
            <a:off x="6172200" y="1825625"/>
            <a:ext cx="5181600" cy="4351338"/>
          </a:xfrm>
        </p:spPr>
        <p:txBody>
          <a:bodyPr/>
          <a:lstStyle/>
          <a:p>
            <a:pPr lvl="0"/>
            <a:r>
              <a:rPr kumimoji="1" lang="zh-CN" altLang="en-US"/>
              <a:t>单击此处编辑母版文本样式</a:t>
            </a:r>
            <a:endParaRPr kumimoji="1" lang="zh-CN" altLang="en-US"/>
          </a:p>
          <a:p>
            <a:pPr lvl="1"/>
            <a:r>
              <a:rPr kumimoji="1" lang="zh-CN" altLang="en-US"/>
              <a:t>二级</a:t>
            </a:r>
            <a:endParaRPr kumimoji="1" lang="zh-CN" altLang="en-US"/>
          </a:p>
          <a:p>
            <a:pPr lvl="2"/>
            <a:r>
              <a:rPr kumimoji="1" lang="zh-CN" altLang="en-US"/>
              <a:t>三级</a:t>
            </a:r>
            <a:endParaRPr kumimoji="1" lang="zh-CN" altLang="en-US"/>
          </a:p>
          <a:p>
            <a:pPr lvl="3"/>
            <a:r>
              <a:rPr kumimoji="1" lang="zh-CN" altLang="en-US"/>
              <a:t>四级</a:t>
            </a:r>
            <a:endParaRPr kumimoji="1" lang="zh-CN" altLang="en-US"/>
          </a:p>
          <a:p>
            <a:pPr lvl="4"/>
            <a:r>
              <a:rPr kumimoji="1" lang="zh-CN" altLang="en-US"/>
              <a:t>五级</a:t>
            </a:r>
            <a:endParaRPr kumimoji="1" lang="zh-CN" altLang="en-US"/>
          </a:p>
        </p:txBody>
      </p:sp>
      <p:sp>
        <p:nvSpPr>
          <p:cNvPr id="5" name="日期占位符 4"/>
          <p:cNvSpPr>
            <a:spLocks noGrp="1"/>
          </p:cNvSpPr>
          <p:nvPr>
            <p:ph type="dt" sz="half" idx="10"/>
          </p:nvPr>
        </p:nvSpPr>
        <p:spPr/>
        <p:txBody>
          <a:bodyPr/>
          <a:lstStyle/>
          <a:p>
            <a:fld id="{E9E9AA9A-B51B-0C44-B12C-1AC238BD9F7C}" type="datetimeFigureOut">
              <a:rPr kumimoji="1" lang="zh-CN" altLang="en-US" smtClean="0"/>
            </a:fld>
            <a:endParaRPr kumimoji="1" lang="zh-CN" altLang="en-US"/>
          </a:p>
        </p:txBody>
      </p:sp>
      <p:sp>
        <p:nvSpPr>
          <p:cNvPr id="6" name="页脚占位符 5"/>
          <p:cNvSpPr>
            <a:spLocks noGrp="1"/>
          </p:cNvSpPr>
          <p:nvPr>
            <p:ph type="ftr" sz="quarter" idx="11"/>
          </p:nvPr>
        </p:nvSpPr>
        <p:spPr/>
        <p:txBody>
          <a:bodyPr/>
          <a:lstStyle/>
          <a:p>
            <a:endParaRPr kumimoji="1" lang="zh-CN" altLang="en-US"/>
          </a:p>
        </p:txBody>
      </p:sp>
      <p:sp>
        <p:nvSpPr>
          <p:cNvPr id="7" name="灯片编号占位符 6"/>
          <p:cNvSpPr>
            <a:spLocks noGrp="1"/>
          </p:cNvSpPr>
          <p:nvPr>
            <p:ph type="sldNum" sz="quarter" idx="12"/>
          </p:nvPr>
        </p:nvSpPr>
        <p:spPr/>
        <p:txBody>
          <a:bodyPr/>
          <a:lstStyle/>
          <a:p>
            <a:fld id="{044C147B-1F4C-304A-A31F-A6046C35EF56}" type="slidenum">
              <a:rPr kumimoji="1" lang="zh-CN" altLang="en-US" smtClean="0"/>
            </a:fld>
            <a:endParaRPr kumimoji="1"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kumimoji="1" lang="zh-CN" altLang="en-US"/>
              <a:t>单击此处编辑母版标题样式</a:t>
            </a:r>
            <a:endParaRPr kumimoji="1"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zh-CN" altLang="en-US"/>
              <a:t>单击此处编辑母版文本样式</a:t>
            </a:r>
            <a:endParaRPr kumimoji="1" lang="zh-CN" altLang="en-US"/>
          </a:p>
        </p:txBody>
      </p:sp>
      <p:sp>
        <p:nvSpPr>
          <p:cNvPr id="4" name="内容占位符 3"/>
          <p:cNvSpPr>
            <a:spLocks noGrp="1"/>
          </p:cNvSpPr>
          <p:nvPr>
            <p:ph sz="half" idx="2"/>
          </p:nvPr>
        </p:nvSpPr>
        <p:spPr>
          <a:xfrm>
            <a:off x="839788" y="2505075"/>
            <a:ext cx="5157787" cy="3684588"/>
          </a:xfrm>
        </p:spPr>
        <p:txBody>
          <a:bodyPr/>
          <a:lstStyle/>
          <a:p>
            <a:pPr lvl="0"/>
            <a:r>
              <a:rPr kumimoji="1" lang="zh-CN" altLang="en-US"/>
              <a:t>单击此处编辑母版文本样式</a:t>
            </a:r>
            <a:endParaRPr kumimoji="1" lang="zh-CN" altLang="en-US"/>
          </a:p>
          <a:p>
            <a:pPr lvl="1"/>
            <a:r>
              <a:rPr kumimoji="1" lang="zh-CN" altLang="en-US"/>
              <a:t>二级</a:t>
            </a:r>
            <a:endParaRPr kumimoji="1" lang="zh-CN" altLang="en-US"/>
          </a:p>
          <a:p>
            <a:pPr lvl="2"/>
            <a:r>
              <a:rPr kumimoji="1" lang="zh-CN" altLang="en-US"/>
              <a:t>三级</a:t>
            </a:r>
            <a:endParaRPr kumimoji="1" lang="zh-CN" altLang="en-US"/>
          </a:p>
          <a:p>
            <a:pPr lvl="3"/>
            <a:r>
              <a:rPr kumimoji="1" lang="zh-CN" altLang="en-US"/>
              <a:t>四级</a:t>
            </a:r>
            <a:endParaRPr kumimoji="1" lang="zh-CN" altLang="en-US"/>
          </a:p>
          <a:p>
            <a:pPr lvl="4"/>
            <a:r>
              <a:rPr kumimoji="1" lang="zh-CN" altLang="en-US"/>
              <a:t>五级</a:t>
            </a:r>
            <a:endParaRPr kumimoji="1"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zh-CN" altLang="en-US"/>
              <a:t>单击此处编辑母版文本样式</a:t>
            </a:r>
            <a:endParaRPr kumimoji="1" lang="zh-CN" altLang="en-US"/>
          </a:p>
        </p:txBody>
      </p:sp>
      <p:sp>
        <p:nvSpPr>
          <p:cNvPr id="6" name="内容占位符 5"/>
          <p:cNvSpPr>
            <a:spLocks noGrp="1"/>
          </p:cNvSpPr>
          <p:nvPr>
            <p:ph sz="quarter" idx="4"/>
          </p:nvPr>
        </p:nvSpPr>
        <p:spPr>
          <a:xfrm>
            <a:off x="6172200" y="2505075"/>
            <a:ext cx="5183188" cy="3684588"/>
          </a:xfrm>
        </p:spPr>
        <p:txBody>
          <a:bodyPr/>
          <a:lstStyle/>
          <a:p>
            <a:pPr lvl="0"/>
            <a:r>
              <a:rPr kumimoji="1" lang="zh-CN" altLang="en-US"/>
              <a:t>单击此处编辑母版文本样式</a:t>
            </a:r>
            <a:endParaRPr kumimoji="1" lang="zh-CN" altLang="en-US"/>
          </a:p>
          <a:p>
            <a:pPr lvl="1"/>
            <a:r>
              <a:rPr kumimoji="1" lang="zh-CN" altLang="en-US"/>
              <a:t>二级</a:t>
            </a:r>
            <a:endParaRPr kumimoji="1" lang="zh-CN" altLang="en-US"/>
          </a:p>
          <a:p>
            <a:pPr lvl="2"/>
            <a:r>
              <a:rPr kumimoji="1" lang="zh-CN" altLang="en-US"/>
              <a:t>三级</a:t>
            </a:r>
            <a:endParaRPr kumimoji="1" lang="zh-CN" altLang="en-US"/>
          </a:p>
          <a:p>
            <a:pPr lvl="3"/>
            <a:r>
              <a:rPr kumimoji="1" lang="zh-CN" altLang="en-US"/>
              <a:t>四级</a:t>
            </a:r>
            <a:endParaRPr kumimoji="1" lang="zh-CN" altLang="en-US"/>
          </a:p>
          <a:p>
            <a:pPr lvl="4"/>
            <a:r>
              <a:rPr kumimoji="1" lang="zh-CN" altLang="en-US"/>
              <a:t>五级</a:t>
            </a:r>
            <a:endParaRPr kumimoji="1" lang="zh-CN" altLang="en-US"/>
          </a:p>
        </p:txBody>
      </p:sp>
      <p:sp>
        <p:nvSpPr>
          <p:cNvPr id="7" name="日期占位符 6"/>
          <p:cNvSpPr>
            <a:spLocks noGrp="1"/>
          </p:cNvSpPr>
          <p:nvPr>
            <p:ph type="dt" sz="half" idx="10"/>
          </p:nvPr>
        </p:nvSpPr>
        <p:spPr/>
        <p:txBody>
          <a:bodyPr/>
          <a:lstStyle/>
          <a:p>
            <a:fld id="{E9E9AA9A-B51B-0C44-B12C-1AC238BD9F7C}" type="datetimeFigureOut">
              <a:rPr kumimoji="1" lang="zh-CN" altLang="en-US" smtClean="0"/>
            </a:fld>
            <a:endParaRPr kumimoji="1" lang="zh-CN" altLang="en-US"/>
          </a:p>
        </p:txBody>
      </p:sp>
      <p:sp>
        <p:nvSpPr>
          <p:cNvPr id="8" name="页脚占位符 7"/>
          <p:cNvSpPr>
            <a:spLocks noGrp="1"/>
          </p:cNvSpPr>
          <p:nvPr>
            <p:ph type="ftr" sz="quarter" idx="11"/>
          </p:nvPr>
        </p:nvSpPr>
        <p:spPr/>
        <p:txBody>
          <a:bodyPr/>
          <a:lstStyle/>
          <a:p>
            <a:endParaRPr kumimoji="1" lang="zh-CN" altLang="en-US"/>
          </a:p>
        </p:txBody>
      </p:sp>
      <p:sp>
        <p:nvSpPr>
          <p:cNvPr id="9" name="灯片编号占位符 8"/>
          <p:cNvSpPr>
            <a:spLocks noGrp="1"/>
          </p:cNvSpPr>
          <p:nvPr>
            <p:ph type="sldNum" sz="quarter" idx="12"/>
          </p:nvPr>
        </p:nvSpPr>
        <p:spPr/>
        <p:txBody>
          <a:bodyPr/>
          <a:lstStyle/>
          <a:p>
            <a:fld id="{044C147B-1F4C-304A-A31F-A6046C35EF56}" type="slidenum">
              <a:rPr kumimoji="1" lang="zh-CN" altLang="en-US" smtClean="0"/>
            </a:fld>
            <a:endParaRPr kumimoji="1"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1" lang="zh-CN" altLang="en-US"/>
              <a:t>单击此处编辑母版标题样式</a:t>
            </a:r>
            <a:endParaRPr kumimoji="1" lang="zh-CN" altLang="en-US"/>
          </a:p>
        </p:txBody>
      </p:sp>
      <p:sp>
        <p:nvSpPr>
          <p:cNvPr id="3" name="日期占位符 2"/>
          <p:cNvSpPr>
            <a:spLocks noGrp="1"/>
          </p:cNvSpPr>
          <p:nvPr>
            <p:ph type="dt" sz="half" idx="10"/>
          </p:nvPr>
        </p:nvSpPr>
        <p:spPr/>
        <p:txBody>
          <a:bodyPr/>
          <a:lstStyle/>
          <a:p>
            <a:fld id="{E9E9AA9A-B51B-0C44-B12C-1AC238BD9F7C}" type="datetimeFigureOut">
              <a:rPr kumimoji="1" lang="zh-CN" altLang="en-US" smtClean="0"/>
            </a:fld>
            <a:endParaRPr kumimoji="1" lang="zh-CN" altLang="en-US"/>
          </a:p>
        </p:txBody>
      </p:sp>
      <p:sp>
        <p:nvSpPr>
          <p:cNvPr id="4" name="页脚占位符 3"/>
          <p:cNvSpPr>
            <a:spLocks noGrp="1"/>
          </p:cNvSpPr>
          <p:nvPr>
            <p:ph type="ftr" sz="quarter" idx="11"/>
          </p:nvPr>
        </p:nvSpPr>
        <p:spPr/>
        <p:txBody>
          <a:bodyPr/>
          <a:lstStyle/>
          <a:p>
            <a:endParaRPr kumimoji="1" lang="zh-CN" altLang="en-US"/>
          </a:p>
        </p:txBody>
      </p:sp>
      <p:sp>
        <p:nvSpPr>
          <p:cNvPr id="5" name="灯片编号占位符 4"/>
          <p:cNvSpPr>
            <a:spLocks noGrp="1"/>
          </p:cNvSpPr>
          <p:nvPr>
            <p:ph type="sldNum" sz="quarter" idx="12"/>
          </p:nvPr>
        </p:nvSpPr>
        <p:spPr/>
        <p:txBody>
          <a:bodyPr/>
          <a:lstStyle/>
          <a:p>
            <a:fld id="{044C147B-1F4C-304A-A31F-A6046C35EF56}" type="slidenum">
              <a:rPr kumimoji="1" lang="zh-CN" altLang="en-US" smtClean="0"/>
            </a:fld>
            <a:endParaRPr kumimoji="1"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E9E9AA9A-B51B-0C44-B12C-1AC238BD9F7C}" type="datetimeFigureOut">
              <a:rPr kumimoji="1" lang="zh-CN" altLang="en-US" smtClean="0"/>
            </a:fld>
            <a:endParaRPr kumimoji="1" lang="zh-CN" altLang="en-US"/>
          </a:p>
        </p:txBody>
      </p:sp>
      <p:sp>
        <p:nvSpPr>
          <p:cNvPr id="3" name="页脚占位符 2"/>
          <p:cNvSpPr>
            <a:spLocks noGrp="1"/>
          </p:cNvSpPr>
          <p:nvPr>
            <p:ph type="ftr" sz="quarter" idx="11"/>
          </p:nvPr>
        </p:nvSpPr>
        <p:spPr/>
        <p:txBody>
          <a:bodyPr/>
          <a:lstStyle/>
          <a:p>
            <a:endParaRPr kumimoji="1" lang="zh-CN" altLang="en-US"/>
          </a:p>
        </p:txBody>
      </p:sp>
      <p:sp>
        <p:nvSpPr>
          <p:cNvPr id="4" name="灯片编号占位符 3"/>
          <p:cNvSpPr>
            <a:spLocks noGrp="1"/>
          </p:cNvSpPr>
          <p:nvPr>
            <p:ph type="sldNum" sz="quarter" idx="12"/>
          </p:nvPr>
        </p:nvSpPr>
        <p:spPr/>
        <p:txBody>
          <a:bodyPr/>
          <a:lstStyle/>
          <a:p>
            <a:fld id="{044C147B-1F4C-304A-A31F-A6046C35EF56}" type="slidenum">
              <a:rPr kumimoji="1" lang="zh-CN" altLang="en-US" smtClean="0"/>
            </a:fld>
            <a:endParaRPr kumimoji="1"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kumimoji="1" lang="zh-CN" altLang="en-US"/>
              <a:t>单击此处编辑母版标题样式</a:t>
            </a:r>
            <a:endParaRPr kumimoji="1"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zh-CN" altLang="en-US"/>
              <a:t>单击此处编辑母版文本样式</a:t>
            </a:r>
            <a:endParaRPr kumimoji="1" lang="zh-CN" altLang="en-US"/>
          </a:p>
          <a:p>
            <a:pPr lvl="1"/>
            <a:r>
              <a:rPr kumimoji="1" lang="zh-CN" altLang="en-US"/>
              <a:t>二级</a:t>
            </a:r>
            <a:endParaRPr kumimoji="1" lang="zh-CN" altLang="en-US"/>
          </a:p>
          <a:p>
            <a:pPr lvl="2"/>
            <a:r>
              <a:rPr kumimoji="1" lang="zh-CN" altLang="en-US"/>
              <a:t>三级</a:t>
            </a:r>
            <a:endParaRPr kumimoji="1" lang="zh-CN" altLang="en-US"/>
          </a:p>
          <a:p>
            <a:pPr lvl="3"/>
            <a:r>
              <a:rPr kumimoji="1" lang="zh-CN" altLang="en-US"/>
              <a:t>四级</a:t>
            </a:r>
            <a:endParaRPr kumimoji="1" lang="zh-CN" altLang="en-US"/>
          </a:p>
          <a:p>
            <a:pPr lvl="4"/>
            <a:r>
              <a:rPr kumimoji="1" lang="zh-CN" altLang="en-US"/>
              <a:t>五级</a:t>
            </a:r>
            <a:endParaRPr kumimoji="1"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zh-CN" altLang="en-US"/>
              <a:t>单击此处编辑母版文本样式</a:t>
            </a:r>
            <a:endParaRPr kumimoji="1" lang="zh-CN" altLang="en-US"/>
          </a:p>
        </p:txBody>
      </p:sp>
      <p:sp>
        <p:nvSpPr>
          <p:cNvPr id="5" name="日期占位符 4"/>
          <p:cNvSpPr>
            <a:spLocks noGrp="1"/>
          </p:cNvSpPr>
          <p:nvPr>
            <p:ph type="dt" sz="half" idx="10"/>
          </p:nvPr>
        </p:nvSpPr>
        <p:spPr/>
        <p:txBody>
          <a:bodyPr/>
          <a:lstStyle/>
          <a:p>
            <a:fld id="{E9E9AA9A-B51B-0C44-B12C-1AC238BD9F7C}" type="datetimeFigureOut">
              <a:rPr kumimoji="1" lang="zh-CN" altLang="en-US" smtClean="0"/>
            </a:fld>
            <a:endParaRPr kumimoji="1" lang="zh-CN" altLang="en-US"/>
          </a:p>
        </p:txBody>
      </p:sp>
      <p:sp>
        <p:nvSpPr>
          <p:cNvPr id="6" name="页脚占位符 5"/>
          <p:cNvSpPr>
            <a:spLocks noGrp="1"/>
          </p:cNvSpPr>
          <p:nvPr>
            <p:ph type="ftr" sz="quarter" idx="11"/>
          </p:nvPr>
        </p:nvSpPr>
        <p:spPr/>
        <p:txBody>
          <a:bodyPr/>
          <a:lstStyle/>
          <a:p>
            <a:endParaRPr kumimoji="1" lang="zh-CN" altLang="en-US"/>
          </a:p>
        </p:txBody>
      </p:sp>
      <p:sp>
        <p:nvSpPr>
          <p:cNvPr id="7" name="灯片编号占位符 6"/>
          <p:cNvSpPr>
            <a:spLocks noGrp="1"/>
          </p:cNvSpPr>
          <p:nvPr>
            <p:ph type="sldNum" sz="quarter" idx="12"/>
          </p:nvPr>
        </p:nvSpPr>
        <p:spPr/>
        <p:txBody>
          <a:bodyPr/>
          <a:lstStyle/>
          <a:p>
            <a:fld id="{044C147B-1F4C-304A-A31F-A6046C35EF56}" type="slidenum">
              <a:rPr kumimoji="1" lang="zh-CN" altLang="en-US" smtClean="0"/>
            </a:fld>
            <a:endParaRPr kumimoji="1"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kumimoji="1" lang="zh-CN" altLang="en-US"/>
              <a:t>单击此处编辑母版标题样式</a:t>
            </a:r>
            <a:endParaRPr kumimoji="1"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zh-CN" altLang="en-US"/>
              <a:t>单击此处编辑母版文本样式</a:t>
            </a:r>
            <a:endParaRPr kumimoji="1" lang="zh-CN" altLang="en-US"/>
          </a:p>
        </p:txBody>
      </p:sp>
      <p:sp>
        <p:nvSpPr>
          <p:cNvPr id="5" name="日期占位符 4"/>
          <p:cNvSpPr>
            <a:spLocks noGrp="1"/>
          </p:cNvSpPr>
          <p:nvPr>
            <p:ph type="dt" sz="half" idx="10"/>
          </p:nvPr>
        </p:nvSpPr>
        <p:spPr/>
        <p:txBody>
          <a:bodyPr/>
          <a:lstStyle/>
          <a:p>
            <a:fld id="{E9E9AA9A-B51B-0C44-B12C-1AC238BD9F7C}" type="datetimeFigureOut">
              <a:rPr kumimoji="1" lang="zh-CN" altLang="en-US" smtClean="0"/>
            </a:fld>
            <a:endParaRPr kumimoji="1" lang="zh-CN" altLang="en-US"/>
          </a:p>
        </p:txBody>
      </p:sp>
      <p:sp>
        <p:nvSpPr>
          <p:cNvPr id="6" name="页脚占位符 5"/>
          <p:cNvSpPr>
            <a:spLocks noGrp="1"/>
          </p:cNvSpPr>
          <p:nvPr>
            <p:ph type="ftr" sz="quarter" idx="11"/>
          </p:nvPr>
        </p:nvSpPr>
        <p:spPr/>
        <p:txBody>
          <a:bodyPr/>
          <a:lstStyle/>
          <a:p>
            <a:endParaRPr kumimoji="1" lang="zh-CN" altLang="en-US"/>
          </a:p>
        </p:txBody>
      </p:sp>
      <p:sp>
        <p:nvSpPr>
          <p:cNvPr id="7" name="灯片编号占位符 6"/>
          <p:cNvSpPr>
            <a:spLocks noGrp="1"/>
          </p:cNvSpPr>
          <p:nvPr>
            <p:ph type="sldNum" sz="quarter" idx="12"/>
          </p:nvPr>
        </p:nvSpPr>
        <p:spPr/>
        <p:txBody>
          <a:bodyPr/>
          <a:lstStyle/>
          <a:p>
            <a:fld id="{044C147B-1F4C-304A-A31F-A6046C35EF56}" type="slidenum">
              <a:rPr kumimoji="1" lang="zh-CN" altLang="en-US" smtClean="0"/>
            </a:fld>
            <a:endParaRPr kumimoji="1"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0" Type="http://schemas.openxmlformats.org/officeDocument/2006/relationships/theme" Target="../theme/theme1.xml"/><Relationship Id="rId2" Type="http://schemas.openxmlformats.org/officeDocument/2006/relationships/slideLayout" Target="../slideLayouts/slideLayout2.xml"/><Relationship Id="rId19" Type="http://schemas.openxmlformats.org/officeDocument/2006/relationships/slideLayout" Target="../slideLayouts/slideLayout19.xml"/><Relationship Id="rId18" Type="http://schemas.openxmlformats.org/officeDocument/2006/relationships/slideLayout" Target="../slideLayouts/slideLayout18.xml"/><Relationship Id="rId17" Type="http://schemas.openxmlformats.org/officeDocument/2006/relationships/slideLayout" Target="../slideLayouts/slideLayout17.xml"/><Relationship Id="rId16" Type="http://schemas.openxmlformats.org/officeDocument/2006/relationships/slideLayout" Target="../slideLayouts/slideLayout16.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zh-CN" altLang="en-US"/>
              <a:t>单击此处编辑母版标题样式</a:t>
            </a:r>
            <a:endParaRPr kumimoji="1"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zh-CN" altLang="en-US"/>
              <a:t>单击此处编辑母版文本样式</a:t>
            </a:r>
            <a:endParaRPr kumimoji="1" lang="zh-CN" altLang="en-US"/>
          </a:p>
          <a:p>
            <a:pPr lvl="1"/>
            <a:r>
              <a:rPr kumimoji="1" lang="zh-CN" altLang="en-US"/>
              <a:t>二级</a:t>
            </a:r>
            <a:endParaRPr kumimoji="1" lang="zh-CN" altLang="en-US"/>
          </a:p>
          <a:p>
            <a:pPr lvl="2"/>
            <a:r>
              <a:rPr kumimoji="1" lang="zh-CN" altLang="en-US"/>
              <a:t>三级</a:t>
            </a:r>
            <a:endParaRPr kumimoji="1" lang="zh-CN" altLang="en-US"/>
          </a:p>
          <a:p>
            <a:pPr lvl="3"/>
            <a:r>
              <a:rPr kumimoji="1" lang="zh-CN" altLang="en-US"/>
              <a:t>四级</a:t>
            </a:r>
            <a:endParaRPr kumimoji="1" lang="zh-CN" altLang="en-US"/>
          </a:p>
          <a:p>
            <a:pPr lvl="4"/>
            <a:r>
              <a:rPr kumimoji="1" lang="zh-CN" altLang="en-US"/>
              <a:t>五级</a:t>
            </a:r>
            <a:endParaRPr kumimoji="1"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9E9AA9A-B51B-0C44-B12C-1AC238BD9F7C}" type="datetimeFigureOut">
              <a:rPr kumimoji="1" lang="zh-CN" altLang="en-US" smtClean="0"/>
            </a:fld>
            <a:endParaRPr kumimoji="1"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44C147B-1F4C-304A-A31F-A6046C35EF56}" type="slidenum">
              <a:rPr kumimoji="1" lang="zh-CN" altLang="en-US" smtClean="0"/>
            </a:fld>
            <a:endParaRPr kumimoji="1"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4" Type="http://schemas.openxmlformats.org/officeDocument/2006/relationships/notesSlide" Target="../notesSlides/notesSlide10.xml"/><Relationship Id="rId3" Type="http://schemas.openxmlformats.org/officeDocument/2006/relationships/slideLayout" Target="../slideLayouts/slideLayout17.xml"/><Relationship Id="rId2" Type="http://schemas.openxmlformats.org/officeDocument/2006/relationships/tags" Target="../tags/tag7.xml"/><Relationship Id="rId1" Type="http://schemas.openxmlformats.org/officeDocument/2006/relationships/tags" Target="../tags/tag6.xml"/></Relationships>
</file>

<file path=ppt/slides/_rels/slide100.xml.rels><?xml version="1.0" encoding="UTF-8" standalone="yes"?>
<Relationships xmlns="http://schemas.openxmlformats.org/package/2006/relationships"><Relationship Id="rId4" Type="http://schemas.openxmlformats.org/officeDocument/2006/relationships/notesSlide" Target="../notesSlides/notesSlide100.xml"/><Relationship Id="rId3" Type="http://schemas.openxmlformats.org/officeDocument/2006/relationships/slideLayout" Target="../slideLayouts/slideLayout17.xml"/><Relationship Id="rId2" Type="http://schemas.openxmlformats.org/officeDocument/2006/relationships/image" Target="../media/image6.png"/><Relationship Id="rId1" Type="http://schemas.openxmlformats.org/officeDocument/2006/relationships/tags" Target="../tags/tag130.xml"/></Relationships>
</file>

<file path=ppt/slides/_rels/slide101.xml.rels><?xml version="1.0" encoding="UTF-8" standalone="yes"?>
<Relationships xmlns="http://schemas.openxmlformats.org/package/2006/relationships"><Relationship Id="rId4" Type="http://schemas.openxmlformats.org/officeDocument/2006/relationships/notesSlide" Target="../notesSlides/notesSlide101.xml"/><Relationship Id="rId3" Type="http://schemas.openxmlformats.org/officeDocument/2006/relationships/slideLayout" Target="../slideLayouts/slideLayout17.xml"/><Relationship Id="rId2" Type="http://schemas.openxmlformats.org/officeDocument/2006/relationships/tags" Target="../tags/tag132.xml"/><Relationship Id="rId1" Type="http://schemas.openxmlformats.org/officeDocument/2006/relationships/tags" Target="../tags/tag131.xml"/></Relationships>
</file>

<file path=ppt/slides/_rels/slide102.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03.xml.rels><?xml version="1.0" encoding="UTF-8" standalone="yes"?>
<Relationships xmlns="http://schemas.openxmlformats.org/package/2006/relationships"><Relationship Id="rId2" Type="http://schemas.openxmlformats.org/officeDocument/2006/relationships/notesSlide" Target="../notesSlides/notesSlide102.xml"/><Relationship Id="rId1" Type="http://schemas.openxmlformats.org/officeDocument/2006/relationships/slideLayout" Target="../slideLayouts/slideLayout19.xml"/></Relationships>
</file>

<file path=ppt/slides/_rels/slide11.xml.rels><?xml version="1.0" encoding="UTF-8" standalone="yes"?>
<Relationships xmlns="http://schemas.openxmlformats.org/package/2006/relationships"><Relationship Id="rId4" Type="http://schemas.openxmlformats.org/officeDocument/2006/relationships/notesSlide" Target="../notesSlides/notesSlide11.xml"/><Relationship Id="rId3" Type="http://schemas.openxmlformats.org/officeDocument/2006/relationships/slideLayout" Target="../slideLayouts/slideLayout17.xml"/><Relationship Id="rId2" Type="http://schemas.openxmlformats.org/officeDocument/2006/relationships/tags" Target="../tags/tag9.xml"/><Relationship Id="rId1" Type="http://schemas.openxmlformats.org/officeDocument/2006/relationships/tags" Target="../tags/tag8.xml"/></Relationships>
</file>

<file path=ppt/slides/_rels/slide12.xml.rels><?xml version="1.0" encoding="UTF-8" standalone="yes"?>
<Relationships xmlns="http://schemas.openxmlformats.org/package/2006/relationships"><Relationship Id="rId4" Type="http://schemas.openxmlformats.org/officeDocument/2006/relationships/notesSlide" Target="../notesSlides/notesSlide12.xml"/><Relationship Id="rId3" Type="http://schemas.openxmlformats.org/officeDocument/2006/relationships/slideLayout" Target="../slideLayouts/slideLayout17.xml"/><Relationship Id="rId2" Type="http://schemas.openxmlformats.org/officeDocument/2006/relationships/tags" Target="../tags/tag11.xml"/><Relationship Id="rId1" Type="http://schemas.openxmlformats.org/officeDocument/2006/relationships/tags" Target="../tags/tag10.xml"/></Relationships>
</file>

<file path=ppt/slides/_rels/slide13.xml.rels><?xml version="1.0" encoding="UTF-8" standalone="yes"?>
<Relationships xmlns="http://schemas.openxmlformats.org/package/2006/relationships"><Relationship Id="rId4" Type="http://schemas.openxmlformats.org/officeDocument/2006/relationships/notesSlide" Target="../notesSlides/notesSlide13.xml"/><Relationship Id="rId3" Type="http://schemas.openxmlformats.org/officeDocument/2006/relationships/slideLayout" Target="../slideLayouts/slideLayout17.xml"/><Relationship Id="rId2" Type="http://schemas.openxmlformats.org/officeDocument/2006/relationships/tags" Target="../tags/tag13.xml"/><Relationship Id="rId1" Type="http://schemas.openxmlformats.org/officeDocument/2006/relationships/tags" Target="../tags/tag12.xml"/></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17.xml"/><Relationship Id="rId1" Type="http://schemas.openxmlformats.org/officeDocument/2006/relationships/image" Target="../media/image3.png"/></Relationships>
</file>

<file path=ppt/slides/_rels/slide15.xml.rels><?xml version="1.0" encoding="UTF-8" standalone="yes"?>
<Relationships xmlns="http://schemas.openxmlformats.org/package/2006/relationships"><Relationship Id="rId4" Type="http://schemas.openxmlformats.org/officeDocument/2006/relationships/notesSlide" Target="../notesSlides/notesSlide15.xml"/><Relationship Id="rId3" Type="http://schemas.openxmlformats.org/officeDocument/2006/relationships/slideLayout" Target="../slideLayouts/slideLayout17.xml"/><Relationship Id="rId2" Type="http://schemas.openxmlformats.org/officeDocument/2006/relationships/tags" Target="../tags/tag15.xml"/><Relationship Id="rId1" Type="http://schemas.openxmlformats.org/officeDocument/2006/relationships/tags" Target="../tags/tag14.xml"/></Relationships>
</file>

<file path=ppt/slides/_rels/slide16.xml.rels><?xml version="1.0" encoding="UTF-8" standalone="yes"?>
<Relationships xmlns="http://schemas.openxmlformats.org/package/2006/relationships"><Relationship Id="rId4" Type="http://schemas.openxmlformats.org/officeDocument/2006/relationships/notesSlide" Target="../notesSlides/notesSlide16.xml"/><Relationship Id="rId3" Type="http://schemas.openxmlformats.org/officeDocument/2006/relationships/slideLayout" Target="../slideLayouts/slideLayout17.xml"/><Relationship Id="rId2" Type="http://schemas.openxmlformats.org/officeDocument/2006/relationships/tags" Target="../tags/tag17.xml"/><Relationship Id="rId1" Type="http://schemas.openxmlformats.org/officeDocument/2006/relationships/tags" Target="../tags/tag16.xml"/></Relationships>
</file>

<file path=ppt/slides/_rels/slide17.xml.rels><?xml version="1.0" encoding="UTF-8" standalone="yes"?>
<Relationships xmlns="http://schemas.openxmlformats.org/package/2006/relationships"><Relationship Id="rId4" Type="http://schemas.openxmlformats.org/officeDocument/2006/relationships/notesSlide" Target="../notesSlides/notesSlide17.xml"/><Relationship Id="rId3" Type="http://schemas.openxmlformats.org/officeDocument/2006/relationships/slideLayout" Target="../slideLayouts/slideLayout17.xml"/><Relationship Id="rId2" Type="http://schemas.openxmlformats.org/officeDocument/2006/relationships/tags" Target="../tags/tag19.xml"/><Relationship Id="rId1" Type="http://schemas.openxmlformats.org/officeDocument/2006/relationships/tags" Target="../tags/tag18.xml"/></Relationships>
</file>

<file path=ppt/slides/_rels/slide18.xml.rels><?xml version="1.0" encoding="UTF-8" standalone="yes"?>
<Relationships xmlns="http://schemas.openxmlformats.org/package/2006/relationships"><Relationship Id="rId4" Type="http://schemas.openxmlformats.org/officeDocument/2006/relationships/notesSlide" Target="../notesSlides/notesSlide18.xml"/><Relationship Id="rId3" Type="http://schemas.openxmlformats.org/officeDocument/2006/relationships/slideLayout" Target="../slideLayouts/slideLayout17.xml"/><Relationship Id="rId2" Type="http://schemas.openxmlformats.org/officeDocument/2006/relationships/tags" Target="../tags/tag21.xml"/><Relationship Id="rId1" Type="http://schemas.openxmlformats.org/officeDocument/2006/relationships/tags" Target="../tags/tag20.xml"/></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17.xml"/><Relationship Id="rId1" Type="http://schemas.openxmlformats.org/officeDocument/2006/relationships/image" Target="../media/image3.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4" Type="http://schemas.openxmlformats.org/officeDocument/2006/relationships/notesSlide" Target="../notesSlides/notesSlide20.xml"/><Relationship Id="rId3" Type="http://schemas.openxmlformats.org/officeDocument/2006/relationships/slideLayout" Target="../slideLayouts/slideLayout17.xml"/><Relationship Id="rId2" Type="http://schemas.openxmlformats.org/officeDocument/2006/relationships/tags" Target="../tags/tag23.xml"/><Relationship Id="rId1" Type="http://schemas.openxmlformats.org/officeDocument/2006/relationships/tags" Target="../tags/tag22.xml"/></Relationships>
</file>

<file path=ppt/slides/_rels/slide21.xml.rels><?xml version="1.0" encoding="UTF-8" standalone="yes"?>
<Relationships xmlns="http://schemas.openxmlformats.org/package/2006/relationships"><Relationship Id="rId4" Type="http://schemas.openxmlformats.org/officeDocument/2006/relationships/notesSlide" Target="../notesSlides/notesSlide21.xml"/><Relationship Id="rId3" Type="http://schemas.openxmlformats.org/officeDocument/2006/relationships/slideLayout" Target="../slideLayouts/slideLayout17.xml"/><Relationship Id="rId2" Type="http://schemas.openxmlformats.org/officeDocument/2006/relationships/tags" Target="../tags/tag25.xml"/><Relationship Id="rId1" Type="http://schemas.openxmlformats.org/officeDocument/2006/relationships/tags" Target="../tags/tag24.xml"/></Relationships>
</file>

<file path=ppt/slides/_rels/slide22.xml.rels><?xml version="1.0" encoding="UTF-8" standalone="yes"?>
<Relationships xmlns="http://schemas.openxmlformats.org/package/2006/relationships"><Relationship Id="rId4" Type="http://schemas.openxmlformats.org/officeDocument/2006/relationships/notesSlide" Target="../notesSlides/notesSlide22.xml"/><Relationship Id="rId3" Type="http://schemas.openxmlformats.org/officeDocument/2006/relationships/slideLayout" Target="../slideLayouts/slideLayout17.xml"/><Relationship Id="rId2" Type="http://schemas.openxmlformats.org/officeDocument/2006/relationships/tags" Target="../tags/tag27.xml"/><Relationship Id="rId1" Type="http://schemas.openxmlformats.org/officeDocument/2006/relationships/tags" Target="../tags/tag26.xml"/></Relationships>
</file>

<file path=ppt/slides/_rels/slide23.xml.rels><?xml version="1.0" encoding="UTF-8" standalone="yes"?>
<Relationships xmlns="http://schemas.openxmlformats.org/package/2006/relationships"><Relationship Id="rId4" Type="http://schemas.openxmlformats.org/officeDocument/2006/relationships/notesSlide" Target="../notesSlides/notesSlide23.xml"/><Relationship Id="rId3" Type="http://schemas.openxmlformats.org/officeDocument/2006/relationships/slideLayout" Target="../slideLayouts/slideLayout17.xml"/><Relationship Id="rId2" Type="http://schemas.openxmlformats.org/officeDocument/2006/relationships/tags" Target="../tags/tag29.xml"/><Relationship Id="rId1" Type="http://schemas.openxmlformats.org/officeDocument/2006/relationships/tags" Target="../tags/tag28.xml"/></Relationships>
</file>

<file path=ppt/slides/_rels/slide24.xml.rels><?xml version="1.0" encoding="UTF-8" standalone="yes"?>
<Relationships xmlns="http://schemas.openxmlformats.org/package/2006/relationships"><Relationship Id="rId4" Type="http://schemas.openxmlformats.org/officeDocument/2006/relationships/notesSlide" Target="../notesSlides/notesSlide24.xml"/><Relationship Id="rId3" Type="http://schemas.openxmlformats.org/officeDocument/2006/relationships/slideLayout" Target="../slideLayouts/slideLayout17.xml"/><Relationship Id="rId2" Type="http://schemas.openxmlformats.org/officeDocument/2006/relationships/tags" Target="../tags/tag31.xml"/><Relationship Id="rId1" Type="http://schemas.openxmlformats.org/officeDocument/2006/relationships/tags" Target="../tags/tag30.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6.xml"/></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26.xml"/><Relationship Id="rId2" Type="http://schemas.openxmlformats.org/officeDocument/2006/relationships/slideLayout" Target="../slideLayouts/slideLayout17.xml"/><Relationship Id="rId1" Type="http://schemas.openxmlformats.org/officeDocument/2006/relationships/image" Target="../media/image3.png"/></Relationships>
</file>

<file path=ppt/slides/_rels/slide27.xml.rels><?xml version="1.0" encoding="UTF-8" standalone="yes"?>
<Relationships xmlns="http://schemas.openxmlformats.org/package/2006/relationships"><Relationship Id="rId6" Type="http://schemas.openxmlformats.org/officeDocument/2006/relationships/notesSlide" Target="../notesSlides/notesSlide27.xml"/><Relationship Id="rId5" Type="http://schemas.openxmlformats.org/officeDocument/2006/relationships/vmlDrawing" Target="../drawings/vmlDrawing1.vml"/><Relationship Id="rId4" Type="http://schemas.openxmlformats.org/officeDocument/2006/relationships/slideLayout" Target="../slideLayouts/slideLayout17.xml"/><Relationship Id="rId3" Type="http://schemas.openxmlformats.org/officeDocument/2006/relationships/image" Target="../media/image5.emf"/><Relationship Id="rId2" Type="http://schemas.openxmlformats.org/officeDocument/2006/relationships/oleObject" Target="../embeddings/oleObject1.bin"/><Relationship Id="rId1" Type="http://schemas.openxmlformats.org/officeDocument/2006/relationships/tags" Target="../tags/tag32.xml"/></Relationships>
</file>

<file path=ppt/slides/_rels/slide28.xml.rels><?xml version="1.0" encoding="UTF-8" standalone="yes"?>
<Relationships xmlns="http://schemas.openxmlformats.org/package/2006/relationships"><Relationship Id="rId4" Type="http://schemas.openxmlformats.org/officeDocument/2006/relationships/notesSlide" Target="../notesSlides/notesSlide28.xml"/><Relationship Id="rId3" Type="http://schemas.openxmlformats.org/officeDocument/2006/relationships/slideLayout" Target="../slideLayouts/slideLayout17.xml"/><Relationship Id="rId2" Type="http://schemas.openxmlformats.org/officeDocument/2006/relationships/tags" Target="../tags/tag34.xml"/><Relationship Id="rId1" Type="http://schemas.openxmlformats.org/officeDocument/2006/relationships/tags" Target="../tags/tag33.xml"/></Relationships>
</file>

<file path=ppt/slides/_rels/slide29.xml.rels><?xml version="1.0" encoding="UTF-8" standalone="yes"?>
<Relationships xmlns="http://schemas.openxmlformats.org/package/2006/relationships"><Relationship Id="rId3" Type="http://schemas.openxmlformats.org/officeDocument/2006/relationships/notesSlide" Target="../notesSlides/notesSlide29.xml"/><Relationship Id="rId2" Type="http://schemas.openxmlformats.org/officeDocument/2006/relationships/slideLayout" Target="../slideLayouts/slideLayout17.xml"/><Relationship Id="rId1" Type="http://schemas.openxmlformats.org/officeDocument/2006/relationships/image" Target="../media/image3.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4.xml"/></Relationships>
</file>

<file path=ppt/slides/_rels/slide30.xml.rels><?xml version="1.0" encoding="UTF-8" standalone="yes"?>
<Relationships xmlns="http://schemas.openxmlformats.org/package/2006/relationships"><Relationship Id="rId4" Type="http://schemas.openxmlformats.org/officeDocument/2006/relationships/notesSlide" Target="../notesSlides/notesSlide30.xml"/><Relationship Id="rId3" Type="http://schemas.openxmlformats.org/officeDocument/2006/relationships/slideLayout" Target="../slideLayouts/slideLayout17.xml"/><Relationship Id="rId2" Type="http://schemas.openxmlformats.org/officeDocument/2006/relationships/image" Target="../media/image6.png"/><Relationship Id="rId1" Type="http://schemas.openxmlformats.org/officeDocument/2006/relationships/tags" Target="../tags/tag35.xml"/></Relationships>
</file>

<file path=ppt/slides/_rels/slide31.xml.rels><?xml version="1.0" encoding="UTF-8" standalone="yes"?>
<Relationships xmlns="http://schemas.openxmlformats.org/package/2006/relationships"><Relationship Id="rId4" Type="http://schemas.openxmlformats.org/officeDocument/2006/relationships/notesSlide" Target="../notesSlides/notesSlide31.xml"/><Relationship Id="rId3" Type="http://schemas.openxmlformats.org/officeDocument/2006/relationships/slideLayout" Target="../slideLayouts/slideLayout17.xml"/><Relationship Id="rId2" Type="http://schemas.openxmlformats.org/officeDocument/2006/relationships/image" Target="../media/image6.png"/><Relationship Id="rId1" Type="http://schemas.openxmlformats.org/officeDocument/2006/relationships/tags" Target="../tags/tag36.xml"/></Relationships>
</file>

<file path=ppt/slides/_rels/slide32.xml.rels><?xml version="1.0" encoding="UTF-8" standalone="yes"?>
<Relationships xmlns="http://schemas.openxmlformats.org/package/2006/relationships"><Relationship Id="rId4" Type="http://schemas.openxmlformats.org/officeDocument/2006/relationships/notesSlide" Target="../notesSlides/notesSlide32.xml"/><Relationship Id="rId3" Type="http://schemas.openxmlformats.org/officeDocument/2006/relationships/slideLayout" Target="../slideLayouts/slideLayout17.xml"/><Relationship Id="rId2" Type="http://schemas.openxmlformats.org/officeDocument/2006/relationships/image" Target="../media/image6.png"/><Relationship Id="rId1" Type="http://schemas.openxmlformats.org/officeDocument/2006/relationships/tags" Target="../tags/tag37.xml"/></Relationships>
</file>

<file path=ppt/slides/_rels/slide33.xml.rels><?xml version="1.0" encoding="UTF-8" standalone="yes"?>
<Relationships xmlns="http://schemas.openxmlformats.org/package/2006/relationships"><Relationship Id="rId4" Type="http://schemas.openxmlformats.org/officeDocument/2006/relationships/notesSlide" Target="../notesSlides/notesSlide33.xml"/><Relationship Id="rId3" Type="http://schemas.openxmlformats.org/officeDocument/2006/relationships/slideLayout" Target="../slideLayouts/slideLayout17.xml"/><Relationship Id="rId2" Type="http://schemas.openxmlformats.org/officeDocument/2006/relationships/tags" Target="../tags/tag39.xml"/><Relationship Id="rId1" Type="http://schemas.openxmlformats.org/officeDocument/2006/relationships/tags" Target="../tags/tag38.xml"/></Relationships>
</file>

<file path=ppt/slides/_rels/slide34.xml.rels><?xml version="1.0" encoding="UTF-8" standalone="yes"?>
<Relationships xmlns="http://schemas.openxmlformats.org/package/2006/relationships"><Relationship Id="rId3" Type="http://schemas.openxmlformats.org/officeDocument/2006/relationships/notesSlide" Target="../notesSlides/notesSlide34.xml"/><Relationship Id="rId2" Type="http://schemas.openxmlformats.org/officeDocument/2006/relationships/slideLayout" Target="../slideLayouts/slideLayout17.xml"/><Relationship Id="rId1" Type="http://schemas.openxmlformats.org/officeDocument/2006/relationships/image" Target="../media/image3.png"/></Relationships>
</file>

<file path=ppt/slides/_rels/slide35.xml.rels><?xml version="1.0" encoding="UTF-8" standalone="yes"?>
<Relationships xmlns="http://schemas.openxmlformats.org/package/2006/relationships"><Relationship Id="rId4" Type="http://schemas.openxmlformats.org/officeDocument/2006/relationships/notesSlide" Target="../notesSlides/notesSlide35.xml"/><Relationship Id="rId3" Type="http://schemas.openxmlformats.org/officeDocument/2006/relationships/slideLayout" Target="../slideLayouts/slideLayout18.xml"/><Relationship Id="rId2" Type="http://schemas.openxmlformats.org/officeDocument/2006/relationships/tags" Target="../tags/tag41.xml"/><Relationship Id="rId1" Type="http://schemas.openxmlformats.org/officeDocument/2006/relationships/tags" Target="../tags/tag40.xml"/></Relationships>
</file>

<file path=ppt/slides/_rels/slide36.xml.rels><?xml version="1.0" encoding="UTF-8" standalone="yes"?>
<Relationships xmlns="http://schemas.openxmlformats.org/package/2006/relationships"><Relationship Id="rId4" Type="http://schemas.openxmlformats.org/officeDocument/2006/relationships/notesSlide" Target="../notesSlides/notesSlide36.xml"/><Relationship Id="rId3" Type="http://schemas.openxmlformats.org/officeDocument/2006/relationships/slideLayout" Target="../slideLayouts/slideLayout18.xml"/><Relationship Id="rId2" Type="http://schemas.openxmlformats.org/officeDocument/2006/relationships/tags" Target="../tags/tag43.xml"/><Relationship Id="rId1" Type="http://schemas.openxmlformats.org/officeDocument/2006/relationships/tags" Target="../tags/tag42.xml"/></Relationships>
</file>

<file path=ppt/slides/_rels/slide37.xml.rels><?xml version="1.0" encoding="UTF-8" standalone="yes"?>
<Relationships xmlns="http://schemas.openxmlformats.org/package/2006/relationships"><Relationship Id="rId5" Type="http://schemas.openxmlformats.org/officeDocument/2006/relationships/notesSlide" Target="../notesSlides/notesSlide37.xml"/><Relationship Id="rId4" Type="http://schemas.openxmlformats.org/officeDocument/2006/relationships/slideLayout" Target="../slideLayouts/slideLayout18.xml"/><Relationship Id="rId3" Type="http://schemas.openxmlformats.org/officeDocument/2006/relationships/image" Target="../media/image6.png"/><Relationship Id="rId2" Type="http://schemas.openxmlformats.org/officeDocument/2006/relationships/tags" Target="../tags/tag45.xml"/><Relationship Id="rId1" Type="http://schemas.openxmlformats.org/officeDocument/2006/relationships/tags" Target="../tags/tag44.xml"/></Relationships>
</file>

<file path=ppt/slides/_rels/slide38.xml.rels><?xml version="1.0" encoding="UTF-8" standalone="yes"?>
<Relationships xmlns="http://schemas.openxmlformats.org/package/2006/relationships"><Relationship Id="rId3" Type="http://schemas.openxmlformats.org/officeDocument/2006/relationships/notesSlide" Target="../notesSlides/notesSlide38.xml"/><Relationship Id="rId2" Type="http://schemas.openxmlformats.org/officeDocument/2006/relationships/slideLayout" Target="../slideLayouts/slideLayout17.xml"/><Relationship Id="rId1" Type="http://schemas.openxmlformats.org/officeDocument/2006/relationships/image" Target="../media/image3.png"/></Relationships>
</file>

<file path=ppt/slides/_rels/slide39.xml.rels><?xml version="1.0" encoding="UTF-8" standalone="yes"?>
<Relationships xmlns="http://schemas.openxmlformats.org/package/2006/relationships"><Relationship Id="rId4" Type="http://schemas.openxmlformats.org/officeDocument/2006/relationships/notesSlide" Target="../notesSlides/notesSlide39.xml"/><Relationship Id="rId3" Type="http://schemas.openxmlformats.org/officeDocument/2006/relationships/slideLayout" Target="../slideLayouts/slideLayout17.xml"/><Relationship Id="rId2" Type="http://schemas.openxmlformats.org/officeDocument/2006/relationships/image" Target="../media/image6.png"/><Relationship Id="rId1" Type="http://schemas.openxmlformats.org/officeDocument/2006/relationships/tags" Target="../tags/tag46.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5.xml"/></Relationships>
</file>

<file path=ppt/slides/_rels/slide40.xml.rels><?xml version="1.0" encoding="UTF-8" standalone="yes"?>
<Relationships xmlns="http://schemas.openxmlformats.org/package/2006/relationships"><Relationship Id="rId5" Type="http://schemas.openxmlformats.org/officeDocument/2006/relationships/notesSlide" Target="../notesSlides/notesSlide40.xml"/><Relationship Id="rId4" Type="http://schemas.openxmlformats.org/officeDocument/2006/relationships/slideLayout" Target="../slideLayouts/slideLayout17.xml"/><Relationship Id="rId3" Type="http://schemas.openxmlformats.org/officeDocument/2006/relationships/image" Target="../media/image6.png"/><Relationship Id="rId2" Type="http://schemas.openxmlformats.org/officeDocument/2006/relationships/tags" Target="../tags/tag48.xml"/><Relationship Id="rId1" Type="http://schemas.openxmlformats.org/officeDocument/2006/relationships/tags" Target="../tags/tag47.xml"/></Relationships>
</file>

<file path=ppt/slides/_rels/slide41.xml.rels><?xml version="1.0" encoding="UTF-8" standalone="yes"?>
<Relationships xmlns="http://schemas.openxmlformats.org/package/2006/relationships"><Relationship Id="rId5" Type="http://schemas.openxmlformats.org/officeDocument/2006/relationships/notesSlide" Target="../notesSlides/notesSlide41.xml"/><Relationship Id="rId4" Type="http://schemas.openxmlformats.org/officeDocument/2006/relationships/slideLayout" Target="../slideLayouts/slideLayout17.xml"/><Relationship Id="rId3" Type="http://schemas.openxmlformats.org/officeDocument/2006/relationships/image" Target="../media/image6.png"/><Relationship Id="rId2" Type="http://schemas.openxmlformats.org/officeDocument/2006/relationships/tags" Target="../tags/tag50.xml"/><Relationship Id="rId1" Type="http://schemas.openxmlformats.org/officeDocument/2006/relationships/tags" Target="../tags/tag49.xml"/></Relationships>
</file>

<file path=ppt/slides/_rels/slide42.xml.rels><?xml version="1.0" encoding="UTF-8" standalone="yes"?>
<Relationships xmlns="http://schemas.openxmlformats.org/package/2006/relationships"><Relationship Id="rId4" Type="http://schemas.openxmlformats.org/officeDocument/2006/relationships/notesSlide" Target="../notesSlides/notesSlide42.xml"/><Relationship Id="rId3" Type="http://schemas.openxmlformats.org/officeDocument/2006/relationships/slideLayout" Target="../slideLayouts/slideLayout17.xml"/><Relationship Id="rId2" Type="http://schemas.openxmlformats.org/officeDocument/2006/relationships/tags" Target="../tags/tag52.xml"/><Relationship Id="rId1" Type="http://schemas.openxmlformats.org/officeDocument/2006/relationships/tags" Target="../tags/tag51.xml"/></Relationships>
</file>

<file path=ppt/slides/_rels/slide43.xml.rels><?xml version="1.0" encoding="UTF-8" standalone="yes"?>
<Relationships xmlns="http://schemas.openxmlformats.org/package/2006/relationships"><Relationship Id="rId3" Type="http://schemas.openxmlformats.org/officeDocument/2006/relationships/notesSlide" Target="../notesSlides/notesSlide43.xml"/><Relationship Id="rId2" Type="http://schemas.openxmlformats.org/officeDocument/2006/relationships/slideLayout" Target="../slideLayouts/slideLayout17.xml"/><Relationship Id="rId1" Type="http://schemas.openxmlformats.org/officeDocument/2006/relationships/image" Target="../media/image3.png"/></Relationships>
</file>

<file path=ppt/slides/_rels/slide44.xml.rels><?xml version="1.0" encoding="UTF-8" standalone="yes"?>
<Relationships xmlns="http://schemas.openxmlformats.org/package/2006/relationships"><Relationship Id="rId4" Type="http://schemas.openxmlformats.org/officeDocument/2006/relationships/notesSlide" Target="../notesSlides/notesSlide44.xml"/><Relationship Id="rId3" Type="http://schemas.openxmlformats.org/officeDocument/2006/relationships/slideLayout" Target="../slideLayouts/slideLayout17.xml"/><Relationship Id="rId2" Type="http://schemas.openxmlformats.org/officeDocument/2006/relationships/tags" Target="../tags/tag54.xml"/><Relationship Id="rId1" Type="http://schemas.openxmlformats.org/officeDocument/2006/relationships/tags" Target="../tags/tag53.xml"/></Relationships>
</file>

<file path=ppt/slides/_rels/slide45.xml.rels><?xml version="1.0" encoding="UTF-8" standalone="yes"?>
<Relationships xmlns="http://schemas.openxmlformats.org/package/2006/relationships"><Relationship Id="rId4" Type="http://schemas.openxmlformats.org/officeDocument/2006/relationships/notesSlide" Target="../notesSlides/notesSlide45.xml"/><Relationship Id="rId3" Type="http://schemas.openxmlformats.org/officeDocument/2006/relationships/slideLayout" Target="../slideLayouts/slideLayout17.xml"/><Relationship Id="rId2" Type="http://schemas.openxmlformats.org/officeDocument/2006/relationships/tags" Target="../tags/tag56.xml"/><Relationship Id="rId1" Type="http://schemas.openxmlformats.org/officeDocument/2006/relationships/tags" Target="../tags/tag55.xml"/></Relationships>
</file>

<file path=ppt/slides/_rels/slide46.xml.rels><?xml version="1.0" encoding="UTF-8" standalone="yes"?>
<Relationships xmlns="http://schemas.openxmlformats.org/package/2006/relationships"><Relationship Id="rId4" Type="http://schemas.openxmlformats.org/officeDocument/2006/relationships/notesSlide" Target="../notesSlides/notesSlide46.xml"/><Relationship Id="rId3" Type="http://schemas.openxmlformats.org/officeDocument/2006/relationships/slideLayout" Target="../slideLayouts/slideLayout17.xml"/><Relationship Id="rId2" Type="http://schemas.openxmlformats.org/officeDocument/2006/relationships/image" Target="../media/image6.png"/><Relationship Id="rId1" Type="http://schemas.openxmlformats.org/officeDocument/2006/relationships/tags" Target="../tags/tag57.xml"/></Relationships>
</file>

<file path=ppt/slides/_rels/slide47.xml.rels><?xml version="1.0" encoding="UTF-8" standalone="yes"?>
<Relationships xmlns="http://schemas.openxmlformats.org/package/2006/relationships"><Relationship Id="rId4" Type="http://schemas.openxmlformats.org/officeDocument/2006/relationships/notesSlide" Target="../notesSlides/notesSlide47.xml"/><Relationship Id="rId3" Type="http://schemas.openxmlformats.org/officeDocument/2006/relationships/slideLayout" Target="../slideLayouts/slideLayout17.xml"/><Relationship Id="rId2" Type="http://schemas.openxmlformats.org/officeDocument/2006/relationships/tags" Target="../tags/tag59.xml"/><Relationship Id="rId1" Type="http://schemas.openxmlformats.org/officeDocument/2006/relationships/tags" Target="../tags/tag58.xml"/></Relationships>
</file>

<file path=ppt/slides/_rels/slide48.xml.rels><?xml version="1.0" encoding="UTF-8" standalone="yes"?>
<Relationships xmlns="http://schemas.openxmlformats.org/package/2006/relationships"><Relationship Id="rId5" Type="http://schemas.openxmlformats.org/officeDocument/2006/relationships/notesSlide" Target="../notesSlides/notesSlide48.xml"/><Relationship Id="rId4" Type="http://schemas.openxmlformats.org/officeDocument/2006/relationships/slideLayout" Target="../slideLayouts/slideLayout18.xml"/><Relationship Id="rId3" Type="http://schemas.openxmlformats.org/officeDocument/2006/relationships/tags" Target="../tags/tag60.xml"/><Relationship Id="rId2" Type="http://schemas.openxmlformats.org/officeDocument/2006/relationships/image" Target="../media/image1.svg"/><Relationship Id="rId1" Type="http://schemas.openxmlformats.org/officeDocument/2006/relationships/image" Target="../media/image7.png"/></Relationships>
</file>

<file path=ppt/slides/_rels/slide49.xml.rels><?xml version="1.0" encoding="UTF-8" standalone="yes"?>
<Relationships xmlns="http://schemas.openxmlformats.org/package/2006/relationships"><Relationship Id="rId4" Type="http://schemas.openxmlformats.org/officeDocument/2006/relationships/notesSlide" Target="../notesSlides/notesSlide49.xml"/><Relationship Id="rId3" Type="http://schemas.openxmlformats.org/officeDocument/2006/relationships/slideLayout" Target="../slideLayouts/slideLayout17.xml"/><Relationship Id="rId2" Type="http://schemas.openxmlformats.org/officeDocument/2006/relationships/tags" Target="../tags/tag62.xml"/><Relationship Id="rId1" Type="http://schemas.openxmlformats.org/officeDocument/2006/relationships/tags" Target="../tags/tag6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6.xml"/></Relationships>
</file>

<file path=ppt/slides/_rels/slide50.xml.rels><?xml version="1.0" encoding="UTF-8" standalone="yes"?>
<Relationships xmlns="http://schemas.openxmlformats.org/package/2006/relationships"><Relationship Id="rId4" Type="http://schemas.openxmlformats.org/officeDocument/2006/relationships/notesSlide" Target="../notesSlides/notesSlide50.xml"/><Relationship Id="rId3" Type="http://schemas.openxmlformats.org/officeDocument/2006/relationships/slideLayout" Target="../slideLayouts/slideLayout17.xml"/><Relationship Id="rId2" Type="http://schemas.openxmlformats.org/officeDocument/2006/relationships/tags" Target="../tags/tag64.xml"/><Relationship Id="rId1" Type="http://schemas.openxmlformats.org/officeDocument/2006/relationships/tags" Target="../tags/tag63.xml"/></Relationships>
</file>

<file path=ppt/slides/_rels/slide51.xml.rels><?xml version="1.0" encoding="UTF-8" standalone="yes"?>
<Relationships xmlns="http://schemas.openxmlformats.org/package/2006/relationships"><Relationship Id="rId4" Type="http://schemas.openxmlformats.org/officeDocument/2006/relationships/notesSlide" Target="../notesSlides/notesSlide51.xml"/><Relationship Id="rId3" Type="http://schemas.openxmlformats.org/officeDocument/2006/relationships/slideLayout" Target="../slideLayouts/slideLayout17.xml"/><Relationship Id="rId2" Type="http://schemas.openxmlformats.org/officeDocument/2006/relationships/tags" Target="../tags/tag66.xml"/><Relationship Id="rId1" Type="http://schemas.openxmlformats.org/officeDocument/2006/relationships/tags" Target="../tags/tag65.xml"/></Relationships>
</file>

<file path=ppt/slides/_rels/slide52.xml.rels><?xml version="1.0" encoding="UTF-8" standalone="yes"?>
<Relationships xmlns="http://schemas.openxmlformats.org/package/2006/relationships"><Relationship Id="rId4" Type="http://schemas.openxmlformats.org/officeDocument/2006/relationships/notesSlide" Target="../notesSlides/notesSlide52.xml"/><Relationship Id="rId3" Type="http://schemas.openxmlformats.org/officeDocument/2006/relationships/slideLayout" Target="../slideLayouts/slideLayout17.xml"/><Relationship Id="rId2" Type="http://schemas.openxmlformats.org/officeDocument/2006/relationships/tags" Target="../tags/tag68.xml"/><Relationship Id="rId1" Type="http://schemas.openxmlformats.org/officeDocument/2006/relationships/tags" Target="../tags/tag67.xml"/></Relationships>
</file>

<file path=ppt/slides/_rels/slide53.xml.rels><?xml version="1.0" encoding="UTF-8" standalone="yes"?>
<Relationships xmlns="http://schemas.openxmlformats.org/package/2006/relationships"><Relationship Id="rId5" Type="http://schemas.openxmlformats.org/officeDocument/2006/relationships/notesSlide" Target="../notesSlides/notesSlide53.xml"/><Relationship Id="rId4" Type="http://schemas.openxmlformats.org/officeDocument/2006/relationships/slideLayout" Target="../slideLayouts/slideLayout17.xml"/><Relationship Id="rId3" Type="http://schemas.openxmlformats.org/officeDocument/2006/relationships/tags" Target="../tags/tag71.xml"/><Relationship Id="rId2" Type="http://schemas.openxmlformats.org/officeDocument/2006/relationships/tags" Target="../tags/tag70.xml"/><Relationship Id="rId1" Type="http://schemas.openxmlformats.org/officeDocument/2006/relationships/tags" Target="../tags/tag69.xml"/></Relationships>
</file>

<file path=ppt/slides/_rels/slide54.xml.rels><?xml version="1.0" encoding="UTF-8" standalone="yes"?>
<Relationships xmlns="http://schemas.openxmlformats.org/package/2006/relationships"><Relationship Id="rId3" Type="http://schemas.openxmlformats.org/officeDocument/2006/relationships/notesSlide" Target="../notesSlides/notesSlide54.xml"/><Relationship Id="rId2" Type="http://schemas.openxmlformats.org/officeDocument/2006/relationships/slideLayout" Target="../slideLayouts/slideLayout17.xml"/><Relationship Id="rId1" Type="http://schemas.openxmlformats.org/officeDocument/2006/relationships/image" Target="../media/image3.png"/></Relationships>
</file>

<file path=ppt/slides/_rels/slide55.xml.rels><?xml version="1.0" encoding="UTF-8" standalone="yes"?>
<Relationships xmlns="http://schemas.openxmlformats.org/package/2006/relationships"><Relationship Id="rId4" Type="http://schemas.openxmlformats.org/officeDocument/2006/relationships/notesSlide" Target="../notesSlides/notesSlide55.xml"/><Relationship Id="rId3" Type="http://schemas.openxmlformats.org/officeDocument/2006/relationships/slideLayout" Target="../slideLayouts/slideLayout17.xml"/><Relationship Id="rId2" Type="http://schemas.openxmlformats.org/officeDocument/2006/relationships/tags" Target="../tags/tag73.xml"/><Relationship Id="rId1" Type="http://schemas.openxmlformats.org/officeDocument/2006/relationships/tags" Target="../tags/tag72.xml"/></Relationships>
</file>

<file path=ppt/slides/_rels/slide56.xml.rels><?xml version="1.0" encoding="UTF-8" standalone="yes"?>
<Relationships xmlns="http://schemas.openxmlformats.org/package/2006/relationships"><Relationship Id="rId5" Type="http://schemas.openxmlformats.org/officeDocument/2006/relationships/notesSlide" Target="../notesSlides/notesSlide56.xml"/><Relationship Id="rId4" Type="http://schemas.openxmlformats.org/officeDocument/2006/relationships/slideLayout" Target="../slideLayouts/slideLayout17.xml"/><Relationship Id="rId3" Type="http://schemas.openxmlformats.org/officeDocument/2006/relationships/image" Target="../media/image6.png"/><Relationship Id="rId2" Type="http://schemas.openxmlformats.org/officeDocument/2006/relationships/tags" Target="../tags/tag75.xml"/><Relationship Id="rId1" Type="http://schemas.openxmlformats.org/officeDocument/2006/relationships/tags" Target="../tags/tag74.xml"/></Relationships>
</file>

<file path=ppt/slides/_rels/slide57.xml.rels><?xml version="1.0" encoding="UTF-8" standalone="yes"?>
<Relationships xmlns="http://schemas.openxmlformats.org/package/2006/relationships"><Relationship Id="rId5" Type="http://schemas.openxmlformats.org/officeDocument/2006/relationships/notesSlide" Target="../notesSlides/notesSlide57.xml"/><Relationship Id="rId4" Type="http://schemas.openxmlformats.org/officeDocument/2006/relationships/slideLayout" Target="../slideLayouts/slideLayout17.xml"/><Relationship Id="rId3" Type="http://schemas.openxmlformats.org/officeDocument/2006/relationships/image" Target="../media/image6.png"/><Relationship Id="rId2" Type="http://schemas.openxmlformats.org/officeDocument/2006/relationships/tags" Target="../tags/tag77.xml"/><Relationship Id="rId1" Type="http://schemas.openxmlformats.org/officeDocument/2006/relationships/tags" Target="../tags/tag76.xml"/></Relationships>
</file>

<file path=ppt/slides/_rels/slide58.xml.rels><?xml version="1.0" encoding="UTF-8" standalone="yes"?>
<Relationships xmlns="http://schemas.openxmlformats.org/package/2006/relationships"><Relationship Id="rId5" Type="http://schemas.openxmlformats.org/officeDocument/2006/relationships/notesSlide" Target="../notesSlides/notesSlide58.xml"/><Relationship Id="rId4" Type="http://schemas.openxmlformats.org/officeDocument/2006/relationships/slideLayout" Target="../slideLayouts/slideLayout17.xml"/><Relationship Id="rId3" Type="http://schemas.openxmlformats.org/officeDocument/2006/relationships/image" Target="../media/image6.png"/><Relationship Id="rId2" Type="http://schemas.openxmlformats.org/officeDocument/2006/relationships/tags" Target="../tags/tag79.xml"/><Relationship Id="rId1" Type="http://schemas.openxmlformats.org/officeDocument/2006/relationships/tags" Target="../tags/tag78.xml"/></Relationships>
</file>

<file path=ppt/slides/_rels/slide59.xml.rels><?xml version="1.0" encoding="UTF-8" standalone="yes"?>
<Relationships xmlns="http://schemas.openxmlformats.org/package/2006/relationships"><Relationship Id="rId5" Type="http://schemas.openxmlformats.org/officeDocument/2006/relationships/notesSlide" Target="../notesSlides/notesSlide59.xml"/><Relationship Id="rId4" Type="http://schemas.openxmlformats.org/officeDocument/2006/relationships/slideLayout" Target="../slideLayouts/slideLayout17.xml"/><Relationship Id="rId3" Type="http://schemas.openxmlformats.org/officeDocument/2006/relationships/image" Target="../media/image6.png"/><Relationship Id="rId2" Type="http://schemas.openxmlformats.org/officeDocument/2006/relationships/tags" Target="../tags/tag81.xml"/><Relationship Id="rId1" Type="http://schemas.openxmlformats.org/officeDocument/2006/relationships/tags" Target="../tags/tag80.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17.xml"/><Relationship Id="rId1" Type="http://schemas.openxmlformats.org/officeDocument/2006/relationships/image" Target="../media/image3.png"/></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16.xml"/></Relationships>
</file>

<file path=ppt/slides/_rels/slide61.xml.rels><?xml version="1.0" encoding="UTF-8" standalone="yes"?>
<Relationships xmlns="http://schemas.openxmlformats.org/package/2006/relationships"><Relationship Id="rId3" Type="http://schemas.openxmlformats.org/officeDocument/2006/relationships/notesSlide" Target="../notesSlides/notesSlide61.xml"/><Relationship Id="rId2" Type="http://schemas.openxmlformats.org/officeDocument/2006/relationships/slideLayout" Target="../slideLayouts/slideLayout17.xml"/><Relationship Id="rId1" Type="http://schemas.openxmlformats.org/officeDocument/2006/relationships/image" Target="../media/image3.png"/></Relationships>
</file>

<file path=ppt/slides/_rels/slide62.xml.rels><?xml version="1.0" encoding="UTF-8" standalone="yes"?>
<Relationships xmlns="http://schemas.openxmlformats.org/package/2006/relationships"><Relationship Id="rId4" Type="http://schemas.openxmlformats.org/officeDocument/2006/relationships/notesSlide" Target="../notesSlides/notesSlide62.xml"/><Relationship Id="rId3" Type="http://schemas.openxmlformats.org/officeDocument/2006/relationships/slideLayout" Target="../slideLayouts/slideLayout17.xml"/><Relationship Id="rId2" Type="http://schemas.openxmlformats.org/officeDocument/2006/relationships/tags" Target="../tags/tag83.xml"/><Relationship Id="rId1" Type="http://schemas.openxmlformats.org/officeDocument/2006/relationships/tags" Target="../tags/tag82.xml"/></Relationships>
</file>

<file path=ppt/slides/_rels/slide63.xml.rels><?xml version="1.0" encoding="UTF-8" standalone="yes"?>
<Relationships xmlns="http://schemas.openxmlformats.org/package/2006/relationships"><Relationship Id="rId4" Type="http://schemas.openxmlformats.org/officeDocument/2006/relationships/notesSlide" Target="../notesSlides/notesSlide63.xml"/><Relationship Id="rId3" Type="http://schemas.openxmlformats.org/officeDocument/2006/relationships/slideLayout" Target="../slideLayouts/slideLayout17.xml"/><Relationship Id="rId2" Type="http://schemas.openxmlformats.org/officeDocument/2006/relationships/tags" Target="../tags/tag85.xml"/><Relationship Id="rId1" Type="http://schemas.openxmlformats.org/officeDocument/2006/relationships/tags" Target="../tags/tag84.xml"/></Relationships>
</file>

<file path=ppt/slides/_rels/slide64.xml.rels><?xml version="1.0" encoding="UTF-8" standalone="yes"?>
<Relationships xmlns="http://schemas.openxmlformats.org/package/2006/relationships"><Relationship Id="rId5" Type="http://schemas.openxmlformats.org/officeDocument/2006/relationships/notesSlide" Target="../notesSlides/notesSlide64.xml"/><Relationship Id="rId4" Type="http://schemas.openxmlformats.org/officeDocument/2006/relationships/slideLayout" Target="../slideLayouts/slideLayout18.xml"/><Relationship Id="rId3" Type="http://schemas.openxmlformats.org/officeDocument/2006/relationships/tags" Target="../tags/tag86.xml"/><Relationship Id="rId2" Type="http://schemas.openxmlformats.org/officeDocument/2006/relationships/image" Target="../media/image1.svg"/><Relationship Id="rId1" Type="http://schemas.openxmlformats.org/officeDocument/2006/relationships/image" Target="../media/image7.png"/></Relationships>
</file>

<file path=ppt/slides/_rels/slide65.xml.rels><?xml version="1.0" encoding="UTF-8" standalone="yes"?>
<Relationships xmlns="http://schemas.openxmlformats.org/package/2006/relationships"><Relationship Id="rId3" Type="http://schemas.openxmlformats.org/officeDocument/2006/relationships/notesSlide" Target="../notesSlides/notesSlide65.xml"/><Relationship Id="rId2" Type="http://schemas.openxmlformats.org/officeDocument/2006/relationships/slideLayout" Target="../slideLayouts/slideLayout17.xml"/><Relationship Id="rId1" Type="http://schemas.openxmlformats.org/officeDocument/2006/relationships/image" Target="../media/image3.png"/></Relationships>
</file>

<file path=ppt/slides/_rels/slide66.xml.rels><?xml version="1.0" encoding="UTF-8" standalone="yes"?>
<Relationships xmlns="http://schemas.openxmlformats.org/package/2006/relationships"><Relationship Id="rId5" Type="http://schemas.openxmlformats.org/officeDocument/2006/relationships/notesSlide" Target="../notesSlides/notesSlide66.xml"/><Relationship Id="rId4" Type="http://schemas.openxmlformats.org/officeDocument/2006/relationships/slideLayout" Target="../slideLayouts/slideLayout17.xml"/><Relationship Id="rId3" Type="http://schemas.openxmlformats.org/officeDocument/2006/relationships/image" Target="../media/image6.png"/><Relationship Id="rId2" Type="http://schemas.openxmlformats.org/officeDocument/2006/relationships/tags" Target="../tags/tag88.xml"/><Relationship Id="rId1" Type="http://schemas.openxmlformats.org/officeDocument/2006/relationships/tags" Target="../tags/tag87.xml"/></Relationships>
</file>

<file path=ppt/slides/_rels/slide67.xml.rels><?xml version="1.0" encoding="UTF-8" standalone="yes"?>
<Relationships xmlns="http://schemas.openxmlformats.org/package/2006/relationships"><Relationship Id="rId4" Type="http://schemas.openxmlformats.org/officeDocument/2006/relationships/notesSlide" Target="../notesSlides/notesSlide67.xml"/><Relationship Id="rId3" Type="http://schemas.openxmlformats.org/officeDocument/2006/relationships/slideLayout" Target="../slideLayouts/slideLayout17.xml"/><Relationship Id="rId2" Type="http://schemas.openxmlformats.org/officeDocument/2006/relationships/tags" Target="../tags/tag90.xml"/><Relationship Id="rId1" Type="http://schemas.openxmlformats.org/officeDocument/2006/relationships/tags" Target="../tags/tag89.xml"/></Relationships>
</file>

<file path=ppt/slides/_rels/slide68.xml.rels><?xml version="1.0" encoding="UTF-8" standalone="yes"?>
<Relationships xmlns="http://schemas.openxmlformats.org/package/2006/relationships"><Relationship Id="rId4" Type="http://schemas.openxmlformats.org/officeDocument/2006/relationships/notesSlide" Target="../notesSlides/notesSlide68.xml"/><Relationship Id="rId3" Type="http://schemas.openxmlformats.org/officeDocument/2006/relationships/slideLayout" Target="../slideLayouts/slideLayout17.xml"/><Relationship Id="rId2" Type="http://schemas.openxmlformats.org/officeDocument/2006/relationships/tags" Target="../tags/tag92.xml"/><Relationship Id="rId1" Type="http://schemas.openxmlformats.org/officeDocument/2006/relationships/tags" Target="../tags/tag91.xml"/></Relationships>
</file>

<file path=ppt/slides/_rels/slide69.xml.rels><?xml version="1.0" encoding="UTF-8" standalone="yes"?>
<Relationships xmlns="http://schemas.openxmlformats.org/package/2006/relationships"><Relationship Id="rId3" Type="http://schemas.openxmlformats.org/officeDocument/2006/relationships/notesSlide" Target="../notesSlides/notesSlide69.xml"/><Relationship Id="rId2" Type="http://schemas.openxmlformats.org/officeDocument/2006/relationships/slideLayout" Target="../slideLayouts/slideLayout17.xml"/><Relationship Id="rId1" Type="http://schemas.openxmlformats.org/officeDocument/2006/relationships/image" Target="../media/image3.png"/></Relationships>
</file>

<file path=ppt/slides/_rels/slide7.xml.rels><?xml version="1.0" encoding="UTF-8" standalone="yes"?>
<Relationships xmlns="http://schemas.openxmlformats.org/package/2006/relationships"><Relationship Id="rId4" Type="http://schemas.openxmlformats.org/officeDocument/2006/relationships/notesSlide" Target="../notesSlides/notesSlide7.xml"/><Relationship Id="rId3" Type="http://schemas.openxmlformats.org/officeDocument/2006/relationships/slideLayout" Target="../slideLayouts/slideLayout17.xml"/><Relationship Id="rId2" Type="http://schemas.openxmlformats.org/officeDocument/2006/relationships/image" Target="../media/image4.png"/><Relationship Id="rId1" Type="http://schemas.openxmlformats.org/officeDocument/2006/relationships/tags" Target="../tags/tag1.xml"/></Relationships>
</file>

<file path=ppt/slides/_rels/slide70.xml.rels><?xml version="1.0" encoding="UTF-8" standalone="yes"?>
<Relationships xmlns="http://schemas.openxmlformats.org/package/2006/relationships"><Relationship Id="rId5" Type="http://schemas.openxmlformats.org/officeDocument/2006/relationships/notesSlide" Target="../notesSlides/notesSlide70.xml"/><Relationship Id="rId4" Type="http://schemas.openxmlformats.org/officeDocument/2006/relationships/slideLayout" Target="../slideLayouts/slideLayout17.xml"/><Relationship Id="rId3" Type="http://schemas.openxmlformats.org/officeDocument/2006/relationships/image" Target="../media/image6.png"/><Relationship Id="rId2" Type="http://schemas.openxmlformats.org/officeDocument/2006/relationships/tags" Target="../tags/tag94.xml"/><Relationship Id="rId1" Type="http://schemas.openxmlformats.org/officeDocument/2006/relationships/tags" Target="../tags/tag93.xml"/></Relationships>
</file>

<file path=ppt/slides/_rels/slide71.xml.rels><?xml version="1.0" encoding="UTF-8" standalone="yes"?>
<Relationships xmlns="http://schemas.openxmlformats.org/package/2006/relationships"><Relationship Id="rId4" Type="http://schemas.openxmlformats.org/officeDocument/2006/relationships/notesSlide" Target="../notesSlides/notesSlide71.xml"/><Relationship Id="rId3" Type="http://schemas.openxmlformats.org/officeDocument/2006/relationships/slideLayout" Target="../slideLayouts/slideLayout17.xml"/><Relationship Id="rId2" Type="http://schemas.openxmlformats.org/officeDocument/2006/relationships/tags" Target="../tags/tag96.xml"/><Relationship Id="rId1" Type="http://schemas.openxmlformats.org/officeDocument/2006/relationships/tags" Target="../tags/tag95.xml"/></Relationships>
</file>

<file path=ppt/slides/_rels/slide72.xml.rels><?xml version="1.0" encoding="UTF-8" standalone="yes"?>
<Relationships xmlns="http://schemas.openxmlformats.org/package/2006/relationships"><Relationship Id="rId5" Type="http://schemas.openxmlformats.org/officeDocument/2006/relationships/notesSlide" Target="../notesSlides/notesSlide72.xml"/><Relationship Id="rId4" Type="http://schemas.openxmlformats.org/officeDocument/2006/relationships/slideLayout" Target="../slideLayouts/slideLayout17.xml"/><Relationship Id="rId3" Type="http://schemas.openxmlformats.org/officeDocument/2006/relationships/image" Target="../media/image6.png"/><Relationship Id="rId2" Type="http://schemas.openxmlformats.org/officeDocument/2006/relationships/tags" Target="../tags/tag98.xml"/><Relationship Id="rId1" Type="http://schemas.openxmlformats.org/officeDocument/2006/relationships/tags" Target="../tags/tag97.xml"/></Relationships>
</file>

<file path=ppt/slides/_rels/slide73.xml.rels><?xml version="1.0" encoding="UTF-8" standalone="yes"?>
<Relationships xmlns="http://schemas.openxmlformats.org/package/2006/relationships"><Relationship Id="rId5" Type="http://schemas.openxmlformats.org/officeDocument/2006/relationships/notesSlide" Target="../notesSlides/notesSlide73.xml"/><Relationship Id="rId4" Type="http://schemas.openxmlformats.org/officeDocument/2006/relationships/slideLayout" Target="../slideLayouts/slideLayout17.xml"/><Relationship Id="rId3" Type="http://schemas.openxmlformats.org/officeDocument/2006/relationships/image" Target="../media/image6.png"/><Relationship Id="rId2" Type="http://schemas.openxmlformats.org/officeDocument/2006/relationships/tags" Target="../tags/tag100.xml"/><Relationship Id="rId1" Type="http://schemas.openxmlformats.org/officeDocument/2006/relationships/tags" Target="../tags/tag99.xml"/></Relationships>
</file>

<file path=ppt/slides/_rels/slide74.xml.rels><?xml version="1.0" encoding="UTF-8" standalone="yes"?>
<Relationships xmlns="http://schemas.openxmlformats.org/package/2006/relationships"><Relationship Id="rId3" Type="http://schemas.openxmlformats.org/officeDocument/2006/relationships/notesSlide" Target="../notesSlides/notesSlide74.xml"/><Relationship Id="rId2" Type="http://schemas.openxmlformats.org/officeDocument/2006/relationships/slideLayout" Target="../slideLayouts/slideLayout17.xml"/><Relationship Id="rId1" Type="http://schemas.openxmlformats.org/officeDocument/2006/relationships/image" Target="../media/image3.png"/></Relationships>
</file>

<file path=ppt/slides/_rels/slide75.xml.rels><?xml version="1.0" encoding="UTF-8" standalone="yes"?>
<Relationships xmlns="http://schemas.openxmlformats.org/package/2006/relationships"><Relationship Id="rId5" Type="http://schemas.openxmlformats.org/officeDocument/2006/relationships/notesSlide" Target="../notesSlides/notesSlide75.xml"/><Relationship Id="rId4" Type="http://schemas.openxmlformats.org/officeDocument/2006/relationships/slideLayout" Target="../slideLayouts/slideLayout17.xml"/><Relationship Id="rId3" Type="http://schemas.openxmlformats.org/officeDocument/2006/relationships/image" Target="../media/image6.png"/><Relationship Id="rId2" Type="http://schemas.openxmlformats.org/officeDocument/2006/relationships/tags" Target="../tags/tag102.xml"/><Relationship Id="rId1" Type="http://schemas.openxmlformats.org/officeDocument/2006/relationships/tags" Target="../tags/tag101.xml"/></Relationships>
</file>

<file path=ppt/slides/_rels/slide76.xml.rels><?xml version="1.0" encoding="UTF-8" standalone="yes"?>
<Relationships xmlns="http://schemas.openxmlformats.org/package/2006/relationships"><Relationship Id="rId3" Type="http://schemas.openxmlformats.org/officeDocument/2006/relationships/notesSlide" Target="../notesSlides/notesSlide76.xml"/><Relationship Id="rId2" Type="http://schemas.openxmlformats.org/officeDocument/2006/relationships/slideLayout" Target="../slideLayouts/slideLayout17.xml"/><Relationship Id="rId1" Type="http://schemas.openxmlformats.org/officeDocument/2006/relationships/image" Target="../media/image3.png"/></Relationships>
</file>

<file path=ppt/slides/_rels/slide77.xml.rels><?xml version="1.0" encoding="UTF-8" standalone="yes"?>
<Relationships xmlns="http://schemas.openxmlformats.org/package/2006/relationships"><Relationship Id="rId5" Type="http://schemas.openxmlformats.org/officeDocument/2006/relationships/notesSlide" Target="../notesSlides/notesSlide77.xml"/><Relationship Id="rId4" Type="http://schemas.openxmlformats.org/officeDocument/2006/relationships/slideLayout" Target="../slideLayouts/slideLayout17.xml"/><Relationship Id="rId3" Type="http://schemas.openxmlformats.org/officeDocument/2006/relationships/image" Target="../media/image6.png"/><Relationship Id="rId2" Type="http://schemas.openxmlformats.org/officeDocument/2006/relationships/tags" Target="../tags/tag104.xml"/><Relationship Id="rId1" Type="http://schemas.openxmlformats.org/officeDocument/2006/relationships/tags" Target="../tags/tag103.xml"/></Relationships>
</file>

<file path=ppt/slides/_rels/slide78.xml.rels><?xml version="1.0" encoding="UTF-8" standalone="yes"?>
<Relationships xmlns="http://schemas.openxmlformats.org/package/2006/relationships"><Relationship Id="rId4" Type="http://schemas.openxmlformats.org/officeDocument/2006/relationships/notesSlide" Target="../notesSlides/notesSlide78.xml"/><Relationship Id="rId3" Type="http://schemas.openxmlformats.org/officeDocument/2006/relationships/slideLayout" Target="../slideLayouts/slideLayout17.xml"/><Relationship Id="rId2" Type="http://schemas.openxmlformats.org/officeDocument/2006/relationships/tags" Target="../tags/tag106.xml"/><Relationship Id="rId1" Type="http://schemas.openxmlformats.org/officeDocument/2006/relationships/tags" Target="../tags/tag105.xml"/></Relationships>
</file>

<file path=ppt/slides/_rels/slide79.xml.rels><?xml version="1.0" encoding="UTF-8" standalone="yes"?>
<Relationships xmlns="http://schemas.openxmlformats.org/package/2006/relationships"><Relationship Id="rId3" Type="http://schemas.openxmlformats.org/officeDocument/2006/relationships/notesSlide" Target="../notesSlides/notesSlide79.xml"/><Relationship Id="rId2" Type="http://schemas.openxmlformats.org/officeDocument/2006/relationships/slideLayout" Target="../slideLayouts/slideLayout17.xml"/><Relationship Id="rId1" Type="http://schemas.openxmlformats.org/officeDocument/2006/relationships/image" Target="../media/image3.png"/></Relationships>
</file>

<file path=ppt/slides/_rels/slide8.xml.rels><?xml version="1.0" encoding="UTF-8" standalone="yes"?>
<Relationships xmlns="http://schemas.openxmlformats.org/package/2006/relationships"><Relationship Id="rId4" Type="http://schemas.openxmlformats.org/officeDocument/2006/relationships/notesSlide" Target="../notesSlides/notesSlide8.xml"/><Relationship Id="rId3" Type="http://schemas.openxmlformats.org/officeDocument/2006/relationships/slideLayout" Target="../slideLayouts/slideLayout17.xml"/><Relationship Id="rId2" Type="http://schemas.openxmlformats.org/officeDocument/2006/relationships/tags" Target="../tags/tag3.xml"/><Relationship Id="rId1" Type="http://schemas.openxmlformats.org/officeDocument/2006/relationships/tags" Target="../tags/tag2.xml"/></Relationships>
</file>

<file path=ppt/slides/_rels/slide80.xml.rels><?xml version="1.0" encoding="UTF-8" standalone="yes"?>
<Relationships xmlns="http://schemas.openxmlformats.org/package/2006/relationships"><Relationship Id="rId4" Type="http://schemas.openxmlformats.org/officeDocument/2006/relationships/notesSlide" Target="../notesSlides/notesSlide80.xml"/><Relationship Id="rId3" Type="http://schemas.openxmlformats.org/officeDocument/2006/relationships/slideLayout" Target="../slideLayouts/slideLayout17.xml"/><Relationship Id="rId2" Type="http://schemas.openxmlformats.org/officeDocument/2006/relationships/tags" Target="../tags/tag108.xml"/><Relationship Id="rId1" Type="http://schemas.openxmlformats.org/officeDocument/2006/relationships/tags" Target="../tags/tag107.xml"/></Relationships>
</file>

<file path=ppt/slides/_rels/slide81.xml.rels><?xml version="1.0" encoding="UTF-8" standalone="yes"?>
<Relationships xmlns="http://schemas.openxmlformats.org/package/2006/relationships"><Relationship Id="rId4" Type="http://schemas.openxmlformats.org/officeDocument/2006/relationships/notesSlide" Target="../notesSlides/notesSlide81.xml"/><Relationship Id="rId3" Type="http://schemas.openxmlformats.org/officeDocument/2006/relationships/slideLayout" Target="../slideLayouts/slideLayout17.xml"/><Relationship Id="rId2" Type="http://schemas.openxmlformats.org/officeDocument/2006/relationships/image" Target="../media/image6.png"/><Relationship Id="rId1" Type="http://schemas.openxmlformats.org/officeDocument/2006/relationships/tags" Target="../tags/tag109.xml"/></Relationships>
</file>

<file path=ppt/slides/_rels/slide82.xml.rels><?xml version="1.0" encoding="UTF-8" standalone="yes"?>
<Relationships xmlns="http://schemas.openxmlformats.org/package/2006/relationships"><Relationship Id="rId3" Type="http://schemas.openxmlformats.org/officeDocument/2006/relationships/notesSlide" Target="../notesSlides/notesSlide82.xml"/><Relationship Id="rId2" Type="http://schemas.openxmlformats.org/officeDocument/2006/relationships/slideLayout" Target="../slideLayouts/slideLayout17.xml"/><Relationship Id="rId1" Type="http://schemas.openxmlformats.org/officeDocument/2006/relationships/image" Target="../media/image3.png"/></Relationships>
</file>

<file path=ppt/slides/_rels/slide83.xml.rels><?xml version="1.0" encoding="UTF-8" standalone="yes"?>
<Relationships xmlns="http://schemas.openxmlformats.org/package/2006/relationships"><Relationship Id="rId4" Type="http://schemas.openxmlformats.org/officeDocument/2006/relationships/notesSlide" Target="../notesSlides/notesSlide83.xml"/><Relationship Id="rId3" Type="http://schemas.openxmlformats.org/officeDocument/2006/relationships/slideLayout" Target="../slideLayouts/slideLayout17.xml"/><Relationship Id="rId2" Type="http://schemas.openxmlformats.org/officeDocument/2006/relationships/tags" Target="../tags/tag111.xml"/><Relationship Id="rId1" Type="http://schemas.openxmlformats.org/officeDocument/2006/relationships/tags" Target="../tags/tag110.xml"/></Relationships>
</file>

<file path=ppt/slides/_rels/slide84.xml.rels><?xml version="1.0" encoding="UTF-8" standalone="yes"?>
<Relationships xmlns="http://schemas.openxmlformats.org/package/2006/relationships"><Relationship Id="rId4" Type="http://schemas.openxmlformats.org/officeDocument/2006/relationships/notesSlide" Target="../notesSlides/notesSlide84.xml"/><Relationship Id="rId3" Type="http://schemas.openxmlformats.org/officeDocument/2006/relationships/slideLayout" Target="../slideLayouts/slideLayout17.xml"/><Relationship Id="rId2" Type="http://schemas.openxmlformats.org/officeDocument/2006/relationships/image" Target="../media/image6.png"/><Relationship Id="rId1" Type="http://schemas.openxmlformats.org/officeDocument/2006/relationships/tags" Target="../tags/tag112.xml"/></Relationships>
</file>

<file path=ppt/slides/_rels/slide85.xml.rels><?xml version="1.0" encoding="UTF-8" standalone="yes"?>
<Relationships xmlns="http://schemas.openxmlformats.org/package/2006/relationships"><Relationship Id="rId4" Type="http://schemas.openxmlformats.org/officeDocument/2006/relationships/notesSlide" Target="../notesSlides/notesSlide85.xml"/><Relationship Id="rId3" Type="http://schemas.openxmlformats.org/officeDocument/2006/relationships/slideLayout" Target="../slideLayouts/slideLayout17.xml"/><Relationship Id="rId2" Type="http://schemas.openxmlformats.org/officeDocument/2006/relationships/image" Target="../media/image6.png"/><Relationship Id="rId1" Type="http://schemas.openxmlformats.org/officeDocument/2006/relationships/tags" Target="../tags/tag113.xml"/></Relationships>
</file>

<file path=ppt/slides/_rels/slide86.xml.rels><?xml version="1.0" encoding="UTF-8" standalone="yes"?>
<Relationships xmlns="http://schemas.openxmlformats.org/package/2006/relationships"><Relationship Id="rId4" Type="http://schemas.openxmlformats.org/officeDocument/2006/relationships/notesSlide" Target="../notesSlides/notesSlide86.xml"/><Relationship Id="rId3" Type="http://schemas.openxmlformats.org/officeDocument/2006/relationships/slideLayout" Target="../slideLayouts/slideLayout17.xml"/><Relationship Id="rId2" Type="http://schemas.openxmlformats.org/officeDocument/2006/relationships/image" Target="../media/image6.png"/><Relationship Id="rId1" Type="http://schemas.openxmlformats.org/officeDocument/2006/relationships/tags" Target="../tags/tag114.xml"/></Relationships>
</file>

<file path=ppt/slides/_rels/slide87.xml.rels><?xml version="1.0" encoding="UTF-8" standalone="yes"?>
<Relationships xmlns="http://schemas.openxmlformats.org/package/2006/relationships"><Relationship Id="rId4" Type="http://schemas.openxmlformats.org/officeDocument/2006/relationships/notesSlide" Target="../notesSlides/notesSlide87.xml"/><Relationship Id="rId3" Type="http://schemas.openxmlformats.org/officeDocument/2006/relationships/slideLayout" Target="../slideLayouts/slideLayout17.xml"/><Relationship Id="rId2" Type="http://schemas.openxmlformats.org/officeDocument/2006/relationships/image" Target="../media/image6.png"/><Relationship Id="rId1" Type="http://schemas.openxmlformats.org/officeDocument/2006/relationships/tags" Target="../tags/tag115.xml"/></Relationships>
</file>

<file path=ppt/slides/_rels/slide88.xml.rels><?xml version="1.0" encoding="UTF-8" standalone="yes"?>
<Relationships xmlns="http://schemas.openxmlformats.org/package/2006/relationships"><Relationship Id="rId4" Type="http://schemas.openxmlformats.org/officeDocument/2006/relationships/notesSlide" Target="../notesSlides/notesSlide88.xml"/><Relationship Id="rId3" Type="http://schemas.openxmlformats.org/officeDocument/2006/relationships/slideLayout" Target="../slideLayouts/slideLayout17.xml"/><Relationship Id="rId2" Type="http://schemas.openxmlformats.org/officeDocument/2006/relationships/image" Target="../media/image6.png"/><Relationship Id="rId1" Type="http://schemas.openxmlformats.org/officeDocument/2006/relationships/tags" Target="../tags/tag116.xml"/></Relationships>
</file>

<file path=ppt/slides/_rels/slide89.xml.rels><?xml version="1.0" encoding="UTF-8" standalone="yes"?>
<Relationships xmlns="http://schemas.openxmlformats.org/package/2006/relationships"><Relationship Id="rId4" Type="http://schemas.openxmlformats.org/officeDocument/2006/relationships/notesSlide" Target="../notesSlides/notesSlide89.xml"/><Relationship Id="rId3" Type="http://schemas.openxmlformats.org/officeDocument/2006/relationships/slideLayout" Target="../slideLayouts/slideLayout17.xml"/><Relationship Id="rId2" Type="http://schemas.openxmlformats.org/officeDocument/2006/relationships/image" Target="../media/image8.png"/><Relationship Id="rId1" Type="http://schemas.openxmlformats.org/officeDocument/2006/relationships/tags" Target="../tags/tag117.xml"/></Relationships>
</file>

<file path=ppt/slides/_rels/slide9.xml.rels><?xml version="1.0" encoding="UTF-8" standalone="yes"?>
<Relationships xmlns="http://schemas.openxmlformats.org/package/2006/relationships"><Relationship Id="rId4" Type="http://schemas.openxmlformats.org/officeDocument/2006/relationships/notesSlide" Target="../notesSlides/notesSlide9.xml"/><Relationship Id="rId3" Type="http://schemas.openxmlformats.org/officeDocument/2006/relationships/slideLayout" Target="../slideLayouts/slideLayout17.xml"/><Relationship Id="rId2" Type="http://schemas.openxmlformats.org/officeDocument/2006/relationships/tags" Target="../tags/tag5.xml"/><Relationship Id="rId1" Type="http://schemas.openxmlformats.org/officeDocument/2006/relationships/tags" Target="../tags/tag4.xml"/></Relationships>
</file>

<file path=ppt/slides/_rels/slide90.xml.rels><?xml version="1.0" encoding="UTF-8" standalone="yes"?>
<Relationships xmlns="http://schemas.openxmlformats.org/package/2006/relationships"><Relationship Id="rId4" Type="http://schemas.openxmlformats.org/officeDocument/2006/relationships/notesSlide" Target="../notesSlides/notesSlide90.xml"/><Relationship Id="rId3" Type="http://schemas.openxmlformats.org/officeDocument/2006/relationships/slideLayout" Target="../slideLayouts/slideLayout17.xml"/><Relationship Id="rId2" Type="http://schemas.openxmlformats.org/officeDocument/2006/relationships/tags" Target="../tags/tag119.xml"/><Relationship Id="rId1" Type="http://schemas.openxmlformats.org/officeDocument/2006/relationships/tags" Target="../tags/tag118.xml"/></Relationships>
</file>

<file path=ppt/slides/_rels/slide91.xml.rels><?xml version="1.0" encoding="UTF-8" standalone="yes"?>
<Relationships xmlns="http://schemas.openxmlformats.org/package/2006/relationships"><Relationship Id="rId2" Type="http://schemas.openxmlformats.org/officeDocument/2006/relationships/notesSlide" Target="../notesSlides/notesSlide91.xml"/><Relationship Id="rId1" Type="http://schemas.openxmlformats.org/officeDocument/2006/relationships/slideLayout" Target="../slideLayouts/slideLayout16.xml"/></Relationships>
</file>

<file path=ppt/slides/_rels/slide92.xml.rels><?xml version="1.0" encoding="UTF-8" standalone="yes"?>
<Relationships xmlns="http://schemas.openxmlformats.org/package/2006/relationships"><Relationship Id="rId3" Type="http://schemas.openxmlformats.org/officeDocument/2006/relationships/notesSlide" Target="../notesSlides/notesSlide92.xml"/><Relationship Id="rId2" Type="http://schemas.openxmlformats.org/officeDocument/2006/relationships/slideLayout" Target="../slideLayouts/slideLayout17.xml"/><Relationship Id="rId1" Type="http://schemas.openxmlformats.org/officeDocument/2006/relationships/image" Target="../media/image3.png"/></Relationships>
</file>

<file path=ppt/slides/_rels/slide93.xml.rels><?xml version="1.0" encoding="UTF-8" standalone="yes"?>
<Relationships xmlns="http://schemas.openxmlformats.org/package/2006/relationships"><Relationship Id="rId5" Type="http://schemas.openxmlformats.org/officeDocument/2006/relationships/notesSlide" Target="../notesSlides/notesSlide93.xml"/><Relationship Id="rId4" Type="http://schemas.openxmlformats.org/officeDocument/2006/relationships/slideLayout" Target="../slideLayouts/slideLayout17.xml"/><Relationship Id="rId3" Type="http://schemas.openxmlformats.org/officeDocument/2006/relationships/tags" Target="../tags/tag122.xml"/><Relationship Id="rId2" Type="http://schemas.openxmlformats.org/officeDocument/2006/relationships/tags" Target="../tags/tag121.xml"/><Relationship Id="rId1" Type="http://schemas.openxmlformats.org/officeDocument/2006/relationships/tags" Target="../tags/tag120.xml"/></Relationships>
</file>

<file path=ppt/slides/_rels/slide94.xml.rels><?xml version="1.0" encoding="UTF-8" standalone="yes"?>
<Relationships xmlns="http://schemas.openxmlformats.org/package/2006/relationships"><Relationship Id="rId4" Type="http://schemas.openxmlformats.org/officeDocument/2006/relationships/notesSlide" Target="../notesSlides/notesSlide94.xml"/><Relationship Id="rId3" Type="http://schemas.openxmlformats.org/officeDocument/2006/relationships/slideLayout" Target="../slideLayouts/slideLayout17.xml"/><Relationship Id="rId2" Type="http://schemas.openxmlformats.org/officeDocument/2006/relationships/tags" Target="../tags/tag124.xml"/><Relationship Id="rId1" Type="http://schemas.openxmlformats.org/officeDocument/2006/relationships/tags" Target="../tags/tag123.xml"/></Relationships>
</file>

<file path=ppt/slides/_rels/slide95.xml.rels><?xml version="1.0" encoding="UTF-8" standalone="yes"?>
<Relationships xmlns="http://schemas.openxmlformats.org/package/2006/relationships"><Relationship Id="rId4" Type="http://schemas.openxmlformats.org/officeDocument/2006/relationships/notesSlide" Target="../notesSlides/notesSlide95.xml"/><Relationship Id="rId3" Type="http://schemas.openxmlformats.org/officeDocument/2006/relationships/slideLayout" Target="../slideLayouts/slideLayout17.xml"/><Relationship Id="rId2" Type="http://schemas.openxmlformats.org/officeDocument/2006/relationships/image" Target="../media/image6.png"/><Relationship Id="rId1" Type="http://schemas.openxmlformats.org/officeDocument/2006/relationships/tags" Target="../tags/tag125.xml"/></Relationships>
</file>

<file path=ppt/slides/_rels/slide96.xml.rels><?xml version="1.0" encoding="UTF-8" standalone="yes"?>
<Relationships xmlns="http://schemas.openxmlformats.org/package/2006/relationships"><Relationship Id="rId4" Type="http://schemas.openxmlformats.org/officeDocument/2006/relationships/notesSlide" Target="../notesSlides/notesSlide96.xml"/><Relationship Id="rId3" Type="http://schemas.openxmlformats.org/officeDocument/2006/relationships/slideLayout" Target="../slideLayouts/slideLayout17.xml"/><Relationship Id="rId2" Type="http://schemas.openxmlformats.org/officeDocument/2006/relationships/image" Target="../media/image6.png"/><Relationship Id="rId1" Type="http://schemas.openxmlformats.org/officeDocument/2006/relationships/tags" Target="../tags/tag126.xml"/></Relationships>
</file>

<file path=ppt/slides/_rels/slide97.xml.rels><?xml version="1.0" encoding="UTF-8" standalone="yes"?>
<Relationships xmlns="http://schemas.openxmlformats.org/package/2006/relationships"><Relationship Id="rId4" Type="http://schemas.openxmlformats.org/officeDocument/2006/relationships/notesSlide" Target="../notesSlides/notesSlide97.xml"/><Relationship Id="rId3" Type="http://schemas.openxmlformats.org/officeDocument/2006/relationships/slideLayout" Target="../slideLayouts/slideLayout17.xml"/><Relationship Id="rId2" Type="http://schemas.openxmlformats.org/officeDocument/2006/relationships/image" Target="../media/image6.png"/><Relationship Id="rId1" Type="http://schemas.openxmlformats.org/officeDocument/2006/relationships/tags" Target="../tags/tag127.xml"/></Relationships>
</file>

<file path=ppt/slides/_rels/slide98.xml.rels><?xml version="1.0" encoding="UTF-8" standalone="yes"?>
<Relationships xmlns="http://schemas.openxmlformats.org/package/2006/relationships"><Relationship Id="rId4" Type="http://schemas.openxmlformats.org/officeDocument/2006/relationships/notesSlide" Target="../notesSlides/notesSlide98.xml"/><Relationship Id="rId3" Type="http://schemas.openxmlformats.org/officeDocument/2006/relationships/slideLayout" Target="../slideLayouts/slideLayout17.xml"/><Relationship Id="rId2" Type="http://schemas.openxmlformats.org/officeDocument/2006/relationships/image" Target="../media/image6.png"/><Relationship Id="rId1" Type="http://schemas.openxmlformats.org/officeDocument/2006/relationships/tags" Target="../tags/tag128.xml"/></Relationships>
</file>

<file path=ppt/slides/_rels/slide99.xml.rels><?xml version="1.0" encoding="UTF-8" standalone="yes"?>
<Relationships xmlns="http://schemas.openxmlformats.org/package/2006/relationships"><Relationship Id="rId4" Type="http://schemas.openxmlformats.org/officeDocument/2006/relationships/notesSlide" Target="../notesSlides/notesSlide99.xml"/><Relationship Id="rId3" Type="http://schemas.openxmlformats.org/officeDocument/2006/relationships/slideLayout" Target="../slideLayouts/slideLayout17.xml"/><Relationship Id="rId2" Type="http://schemas.openxmlformats.org/officeDocument/2006/relationships/image" Target="../media/image6.png"/><Relationship Id="rId1" Type="http://schemas.openxmlformats.org/officeDocument/2006/relationships/tags" Target="../tags/tag12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 name="文本框 18"/>
          <p:cNvSpPr txBox="1"/>
          <p:nvPr/>
        </p:nvSpPr>
        <p:spPr>
          <a:xfrm>
            <a:off x="2495131" y="2515710"/>
            <a:ext cx="7768271" cy="830997"/>
          </a:xfrm>
          <a:prstGeom prst="rect">
            <a:avLst/>
          </a:prstGeom>
          <a:noFill/>
        </p:spPr>
        <p:txBody>
          <a:bodyPr wrap="square" rtlCol="0">
            <a:spAutoFit/>
          </a:bodyPr>
          <a:lstStyle/>
          <a:p>
            <a:r>
              <a:rPr lang="zh-CN" altLang="en-US" sz="4800" dirty="0">
                <a:solidFill>
                  <a:srgbClr val="1369B2"/>
                </a:solidFill>
                <a:latin typeface="微软雅黑" panose="020B0503020204020204" pitchFamily="34" charset="-122"/>
                <a:ea typeface="微软雅黑" panose="020B0503020204020204" pitchFamily="34" charset="-122"/>
                <a:cs typeface="+mn-ea"/>
                <a:sym typeface="思源黑体 CN Medium" panose="020B0600000000000000" pitchFamily="34" charset="-122"/>
              </a:rPr>
              <a:t>第</a:t>
            </a:r>
            <a:r>
              <a:rPr lang="en-US" altLang="zh-CN" sz="4800" dirty="0">
                <a:solidFill>
                  <a:srgbClr val="1369B2"/>
                </a:solidFill>
                <a:latin typeface="微软雅黑" panose="020B0503020204020204" pitchFamily="34" charset="-122"/>
                <a:ea typeface="微软雅黑" panose="020B0503020204020204" pitchFamily="34" charset="-122"/>
                <a:cs typeface="+mn-ea"/>
                <a:sym typeface="思源黑体 CN Medium" panose="020B0600000000000000" pitchFamily="34" charset="-122"/>
              </a:rPr>
              <a:t>2</a:t>
            </a:r>
            <a:r>
              <a:rPr lang="zh-CN" altLang="en-US" sz="4800" dirty="0">
                <a:solidFill>
                  <a:srgbClr val="1369B2"/>
                </a:solidFill>
                <a:latin typeface="微软雅黑" panose="020B0503020204020204" pitchFamily="34" charset="-122"/>
                <a:ea typeface="微软雅黑" panose="020B0503020204020204" pitchFamily="34" charset="-122"/>
                <a:cs typeface="+mn-ea"/>
                <a:sym typeface="思源黑体 CN Medium" panose="020B0600000000000000" pitchFamily="34" charset="-122"/>
              </a:rPr>
              <a:t>章  </a:t>
            </a:r>
            <a:r>
              <a:rPr lang="en-US" altLang="zh-CN" sz="4800" dirty="0" err="1">
                <a:solidFill>
                  <a:srgbClr val="1369B2"/>
                </a:solidFill>
                <a:latin typeface="微软雅黑" panose="020B0503020204020204" pitchFamily="34" charset="-122"/>
                <a:ea typeface="微软雅黑" panose="020B0503020204020204" pitchFamily="34" charset="-122"/>
                <a:cs typeface="+mn-ea"/>
                <a:sym typeface="思源黑体 CN Medium" panose="020B0600000000000000" pitchFamily="34" charset="-122"/>
              </a:rPr>
              <a:t>MyBatis</a:t>
            </a:r>
            <a:r>
              <a:rPr lang="zh-CN" altLang="en-US" sz="4800" dirty="0">
                <a:solidFill>
                  <a:srgbClr val="1369B2"/>
                </a:solidFill>
                <a:latin typeface="微软雅黑" panose="020B0503020204020204" pitchFamily="34" charset="-122"/>
                <a:ea typeface="微软雅黑" panose="020B0503020204020204" pitchFamily="34" charset="-122"/>
                <a:cs typeface="+mn-ea"/>
                <a:sym typeface="思源黑体 CN Medium" panose="020B0600000000000000" pitchFamily="34" charset="-122"/>
              </a:rPr>
              <a:t>的核心配置</a:t>
            </a:r>
            <a:endParaRPr lang="zh-CN" altLang="en-US" sz="4800" dirty="0">
              <a:solidFill>
                <a:srgbClr val="1369B2"/>
              </a:solidFill>
              <a:latin typeface="微软雅黑" panose="020B0503020204020204" pitchFamily="34" charset="-122"/>
              <a:ea typeface="微软雅黑" panose="020B0503020204020204" pitchFamily="34" charset="-122"/>
              <a:cs typeface="+mn-ea"/>
              <a:sym typeface="思源黑体 CN Medium" panose="020B0600000000000000" pitchFamily="34" charset="-122"/>
            </a:endParaRPr>
          </a:p>
        </p:txBody>
      </p:sp>
      <p:sp>
        <p:nvSpPr>
          <p:cNvPr id="68" name="Rectangle 4"/>
          <p:cNvSpPr txBox="1">
            <a:spLocks noChangeArrowheads="1"/>
          </p:cNvSpPr>
          <p:nvPr/>
        </p:nvSpPr>
        <p:spPr>
          <a:xfrm>
            <a:off x="2339975" y="3860800"/>
            <a:ext cx="7768590" cy="429895"/>
          </a:xfrm>
          <a:prstGeom prst="rect">
            <a:avLst/>
          </a:prstGeom>
        </p:spPr>
        <p:txBody>
          <a:bodyPr vert="horz" lIns="121917" tIns="60958" rIns="121917" bIns="60958" rtlCol="0" anchor="ctr">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sz="1700" dirty="0">
                <a:solidFill>
                  <a:srgbClr val="595959"/>
                </a:solidFill>
                <a:latin typeface="微软雅黑" panose="020B0503020204020204" pitchFamily="34" charset="-122"/>
                <a:ea typeface="微软雅黑" panose="020B0503020204020204" pitchFamily="34" charset="-122"/>
                <a:cs typeface="+mn-ea"/>
                <a:sym typeface="+mn-lt"/>
              </a:rPr>
              <a:t>《Java EE企业级应用开发</a:t>
            </a:r>
            <a:r>
              <a:rPr lang="zh-CN" sz="1700" dirty="0">
                <a:solidFill>
                  <a:srgbClr val="595959"/>
                </a:solidFill>
                <a:latin typeface="微软雅黑" panose="020B0503020204020204" pitchFamily="34" charset="-122"/>
                <a:ea typeface="微软雅黑" panose="020B0503020204020204" pitchFamily="34" charset="-122"/>
                <a:cs typeface="+mn-ea"/>
                <a:sym typeface="+mn-lt"/>
              </a:rPr>
              <a:t>教程（</a:t>
            </a:r>
            <a:r>
              <a:rPr sz="1700" dirty="0">
                <a:solidFill>
                  <a:srgbClr val="595959"/>
                </a:solidFill>
                <a:latin typeface="微软雅黑" panose="020B0503020204020204" pitchFamily="34" charset="-122"/>
                <a:ea typeface="微软雅黑" panose="020B0503020204020204" pitchFamily="34" charset="-122"/>
                <a:cs typeface="+mn-ea"/>
                <a:sym typeface="+mn-lt"/>
              </a:rPr>
              <a:t>Spring+Spring MVC+MyBatis</a:t>
            </a:r>
            <a:r>
              <a:rPr lang="zh-CN" sz="1700" dirty="0">
                <a:solidFill>
                  <a:srgbClr val="595959"/>
                </a:solidFill>
                <a:latin typeface="微软雅黑" panose="020B0503020204020204" pitchFamily="34" charset="-122"/>
                <a:ea typeface="微软雅黑" panose="020B0503020204020204" pitchFamily="34" charset="-122"/>
                <a:cs typeface="+mn-ea"/>
                <a:sym typeface="+mn-lt"/>
              </a:rPr>
              <a:t>）</a:t>
            </a:r>
            <a:r>
              <a:rPr sz="1700" dirty="0">
                <a:solidFill>
                  <a:srgbClr val="595959"/>
                </a:solidFill>
                <a:latin typeface="微软雅黑" panose="020B0503020204020204" pitchFamily="34" charset="-122"/>
                <a:ea typeface="微软雅黑" panose="020B0503020204020204" pitchFamily="34" charset="-122"/>
                <a:cs typeface="+mn-ea"/>
                <a:sym typeface="+mn-lt"/>
              </a:rPr>
              <a:t>（第2版）》</a:t>
            </a:r>
            <a:endParaRPr sz="1700" dirty="0">
              <a:solidFill>
                <a:srgbClr val="595959"/>
              </a:solidFill>
              <a:latin typeface="微软雅黑" panose="020B0503020204020204" pitchFamily="34" charset="-122"/>
              <a:ea typeface="微软雅黑" panose="020B0503020204020204" pitchFamily="34" charset="-122"/>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hevron 3"/>
          <p:cNvSpPr/>
          <p:nvPr>
            <p:custDataLst>
              <p:tags r:id="rId1"/>
            </p:custDataLst>
          </p:nvPr>
        </p:nvSpPr>
        <p:spPr>
          <a:xfrm>
            <a:off x="892520" y="1091196"/>
            <a:ext cx="6559840" cy="665961"/>
          </a:xfrm>
          <a:prstGeom prst="chevron">
            <a:avLst>
              <a:gd name="adj" fmla="val 43848"/>
            </a:avLst>
          </a:prstGeom>
          <a:solidFill>
            <a:srgbClr val="FFFFFF">
              <a:lumMod val="75000"/>
            </a:srgbClr>
          </a:solidFill>
          <a:ln w="12700" cap="flat" cmpd="sng" algn="ctr">
            <a:noFill/>
            <a:prstDash val="solid"/>
            <a:miter lim="800000"/>
          </a:ln>
          <a:effectLst/>
        </p:spPr>
        <p:txBody>
          <a:bodyPr rtlCol="0" anchor="ctr">
            <a:normAutofit/>
          </a:bodyPr>
          <a:lstStyle/>
          <a:p>
            <a:pPr algn="ctr">
              <a:lnSpc>
                <a:spcPct val="120000"/>
              </a:lnSpc>
            </a:pPr>
            <a:endParaRPr lang="en-GB" sz="900" dirty="0">
              <a:solidFill>
                <a:sysClr val="windowText" lastClr="000000"/>
              </a:solidFill>
              <a:latin typeface="Arial" panose="020B0604020202020204" pitchFamily="34" charset="0"/>
              <a:ea typeface="微软雅黑" panose="020B0503020204020204" pitchFamily="34" charset="-122"/>
            </a:endParaRPr>
          </a:p>
        </p:txBody>
      </p:sp>
      <p:sp>
        <p:nvSpPr>
          <p:cNvPr id="10" name="文本框 1"/>
          <p:cNvSpPr txBox="1"/>
          <p:nvPr/>
        </p:nvSpPr>
        <p:spPr>
          <a:xfrm>
            <a:off x="1172537" y="1217734"/>
            <a:ext cx="6080895" cy="400110"/>
          </a:xfrm>
          <a:prstGeom prst="rect">
            <a:avLst/>
          </a:prstGeom>
          <a:noFill/>
        </p:spPr>
        <p:txBody>
          <a:bodyPr wrap="none" rtlCol="0">
            <a:spAutoFit/>
          </a:bodyPr>
          <a:lstStyle/>
          <a:p>
            <a:r>
              <a:rPr lang="zh-CN" altLang="en-US" sz="2000" dirty="0">
                <a:solidFill>
                  <a:srgbClr val="1369B2"/>
                </a:solidFill>
                <a:latin typeface="微软雅黑" panose="020B0503020204020204" pitchFamily="34" charset="-122"/>
                <a:ea typeface="微软雅黑" panose="020B0503020204020204" pitchFamily="34" charset="-122"/>
                <a:sym typeface="+mn-lt"/>
              </a:rPr>
              <a:t>形式二：</a:t>
            </a:r>
            <a:r>
              <a:rPr lang="en-US" altLang="zh-CN" sz="2000" dirty="0" err="1">
                <a:solidFill>
                  <a:srgbClr val="1369B2"/>
                </a:solidFill>
                <a:latin typeface="微软雅黑" panose="020B0503020204020204" pitchFamily="34" charset="-122"/>
                <a:ea typeface="微软雅黑" panose="020B0503020204020204" pitchFamily="34" charset="-122"/>
                <a:sym typeface="+mn-lt"/>
              </a:rPr>
              <a:t>SqlSessionFactoryBuilder</a:t>
            </a:r>
            <a:r>
              <a:rPr lang="zh-CN" altLang="en-US" sz="2000" dirty="0">
                <a:solidFill>
                  <a:srgbClr val="1369B2"/>
                </a:solidFill>
                <a:latin typeface="微软雅黑" panose="020B0503020204020204" pitchFamily="34" charset="-122"/>
                <a:ea typeface="微软雅黑" panose="020B0503020204020204" pitchFamily="34" charset="-122"/>
                <a:sym typeface="+mn-lt"/>
              </a:rPr>
              <a:t>构建</a:t>
            </a:r>
            <a:r>
              <a:rPr lang="en-US" altLang="zh-CN" sz="2000" dirty="0">
                <a:solidFill>
                  <a:srgbClr val="1369B2"/>
                </a:solidFill>
                <a:latin typeface="微软雅黑" panose="020B0503020204020204" pitchFamily="34" charset="-122"/>
                <a:ea typeface="微软雅黑" panose="020B0503020204020204" pitchFamily="34" charset="-122"/>
                <a:sym typeface="+mn-lt"/>
              </a:rPr>
              <a:t>build()</a:t>
            </a:r>
            <a:r>
              <a:rPr lang="zh-CN" altLang="en-US" sz="2000" dirty="0">
                <a:solidFill>
                  <a:srgbClr val="1369B2"/>
                </a:solidFill>
                <a:latin typeface="微软雅黑" panose="020B0503020204020204" pitchFamily="34" charset="-122"/>
                <a:ea typeface="微软雅黑" panose="020B0503020204020204" pitchFamily="34" charset="-122"/>
                <a:sym typeface="+mn-lt"/>
              </a:rPr>
              <a:t>方法</a:t>
            </a:r>
            <a:endParaRPr lang="zh-CN" altLang="en-US" sz="2000" dirty="0">
              <a:solidFill>
                <a:srgbClr val="1369B2"/>
              </a:solidFill>
              <a:latin typeface="微软雅黑" panose="020B0503020204020204" pitchFamily="34" charset="-122"/>
              <a:ea typeface="微软雅黑" panose="020B0503020204020204" pitchFamily="34" charset="-122"/>
            </a:endParaRPr>
          </a:p>
        </p:txBody>
      </p:sp>
      <p:sp>
        <p:nvSpPr>
          <p:cNvPr id="11" name="Title 1"/>
          <p:cNvSpPr txBox="1"/>
          <p:nvPr/>
        </p:nvSpPr>
        <p:spPr>
          <a:xfrm>
            <a:off x="1143838" y="266933"/>
            <a:ext cx="5234102"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2.1.1  </a:t>
            </a:r>
            <a:r>
              <a:rPr lang="en-US" altLang="zh-CN" sz="2400" b="1" dirty="0" err="1">
                <a:solidFill>
                  <a:srgbClr val="595959"/>
                </a:solidFill>
                <a:latin typeface="微软雅黑" panose="020B0503020204020204" pitchFamily="34" charset="-122"/>
                <a:ea typeface="微软雅黑" panose="020B0503020204020204" pitchFamily="34" charset="-122"/>
                <a:cs typeface="+mn-ea"/>
                <a:sym typeface="+mn-lt"/>
              </a:rPr>
              <a:t>SqlSessionFactoryBuilder</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sp>
        <p:nvSpPr>
          <p:cNvPr id="8" name="文本框 18"/>
          <p:cNvSpPr txBox="1"/>
          <p:nvPr>
            <p:custDataLst>
              <p:tags r:id="rId2"/>
            </p:custDataLst>
          </p:nvPr>
        </p:nvSpPr>
        <p:spPr>
          <a:xfrm>
            <a:off x="1604700" y="3200400"/>
            <a:ext cx="9390960" cy="2240280"/>
          </a:xfrm>
          <a:prstGeom prst="rect">
            <a:avLst/>
          </a:prstGeom>
          <a:noFill/>
        </p:spPr>
        <p:txBody>
          <a:bodyPr wrap="square" lIns="89985" tIns="46792" rIns="89985" bIns="46792">
            <a:noAutofit/>
          </a:bodyPr>
          <a:lstStyle>
            <a:defPPr>
              <a:defRPr lang="zh-CN"/>
            </a:defPPr>
            <a:lvl1pPr marL="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1pPr>
            <a:lvl2pPr marL="4572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2pPr>
            <a:lvl3pPr marL="9144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3pPr>
            <a:lvl4pPr marL="13716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4pPr>
            <a:lvl5pPr marL="18288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5pPr>
            <a:lvl6pPr marL="22860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6pPr>
            <a:lvl7pPr marL="27432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7pPr>
            <a:lvl8pPr marL="32004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8pPr>
            <a:lvl9pPr marL="36576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9pPr>
          </a:lstStyle>
          <a:p>
            <a:pPr lvl="0">
              <a:lnSpc>
                <a:spcPct val="150000"/>
              </a:lnSpc>
            </a:pPr>
            <a:r>
              <a:rPr lang="zh-CN" altLang="en-US" dirty="0">
                <a:solidFill>
                  <a:srgbClr val="595959"/>
                </a:solidFill>
                <a:latin typeface="微软雅黑" panose="020B0503020204020204" pitchFamily="34" charset="-122"/>
              </a:rPr>
              <a:t>        </a:t>
            </a:r>
            <a:endParaRPr lang="en-US" altLang="zh-CN" dirty="0">
              <a:solidFill>
                <a:srgbClr val="595959"/>
              </a:solidFill>
              <a:latin typeface="微软雅黑" panose="020B0503020204020204" pitchFamily="34" charset="-122"/>
            </a:endParaRPr>
          </a:p>
          <a:p>
            <a:pPr lvl="0">
              <a:lnSpc>
                <a:spcPct val="150000"/>
              </a:lnSpc>
            </a:pPr>
            <a:endParaRPr lang="en-US" altLang="zh-CN" dirty="0">
              <a:solidFill>
                <a:srgbClr val="595959"/>
              </a:solidFill>
              <a:latin typeface="微软雅黑" panose="020B0503020204020204" pitchFamily="34" charset="-122"/>
            </a:endParaRPr>
          </a:p>
          <a:p>
            <a:pPr lvl="0">
              <a:lnSpc>
                <a:spcPct val="150000"/>
              </a:lnSpc>
            </a:pPr>
            <a:r>
              <a:rPr lang="zh-CN" altLang="en-US" dirty="0">
                <a:solidFill>
                  <a:srgbClr val="595959"/>
                </a:solidFill>
                <a:latin typeface="微软雅黑" panose="020B0503020204020204" pitchFamily="34" charset="-122"/>
              </a:rPr>
              <a:t>        </a:t>
            </a:r>
            <a:r>
              <a:rPr lang="zh-CN" altLang="zh-CN" dirty="0">
                <a:solidFill>
                  <a:srgbClr val="595959"/>
                </a:solidFill>
                <a:latin typeface="微软雅黑" panose="020B0503020204020204" pitchFamily="34" charset="-122"/>
              </a:rPr>
              <a:t>由上述</a:t>
            </a:r>
            <a:r>
              <a:rPr lang="en-US" altLang="zh-CN" dirty="0">
                <a:solidFill>
                  <a:srgbClr val="1369B2"/>
                </a:solidFill>
                <a:latin typeface="微软雅黑" panose="020B0503020204020204" pitchFamily="34" charset="-122"/>
              </a:rPr>
              <a:t>build()</a:t>
            </a:r>
            <a:r>
              <a:rPr lang="zh-CN" altLang="zh-CN" dirty="0">
                <a:solidFill>
                  <a:srgbClr val="595959"/>
                </a:solidFill>
                <a:latin typeface="微软雅黑" panose="020B0503020204020204" pitchFamily="34" charset="-122"/>
              </a:rPr>
              <a:t>方法可知，第二种形式的</a:t>
            </a:r>
            <a:r>
              <a:rPr lang="en-US" altLang="zh-CN" dirty="0">
                <a:solidFill>
                  <a:srgbClr val="1369B2"/>
                </a:solidFill>
                <a:latin typeface="微软雅黑" panose="020B0503020204020204" pitchFamily="34" charset="-122"/>
              </a:rPr>
              <a:t>build()</a:t>
            </a:r>
            <a:r>
              <a:rPr lang="zh-CN" altLang="zh-CN" dirty="0">
                <a:solidFill>
                  <a:srgbClr val="595959"/>
                </a:solidFill>
                <a:latin typeface="微软雅黑" panose="020B0503020204020204" pitchFamily="34" charset="-122"/>
              </a:rPr>
              <a:t>方法参数作用与第一种形式大体一致，唯一不同的是，第一种形式的</a:t>
            </a:r>
            <a:r>
              <a:rPr lang="en-US" altLang="zh-CN" dirty="0">
                <a:solidFill>
                  <a:srgbClr val="595959"/>
                </a:solidFill>
                <a:latin typeface="微软雅黑" panose="020B0503020204020204" pitchFamily="34" charset="-122"/>
              </a:rPr>
              <a:t>build()</a:t>
            </a:r>
            <a:r>
              <a:rPr lang="zh-CN" altLang="zh-CN" dirty="0">
                <a:solidFill>
                  <a:srgbClr val="595959"/>
                </a:solidFill>
                <a:latin typeface="微软雅黑" panose="020B0503020204020204" pitchFamily="34" charset="-122"/>
              </a:rPr>
              <a:t>方法使用</a:t>
            </a:r>
            <a:r>
              <a:rPr lang="en-US" altLang="zh-CN" dirty="0" err="1">
                <a:solidFill>
                  <a:srgbClr val="595959"/>
                </a:solidFill>
                <a:latin typeface="微软雅黑" panose="020B0503020204020204" pitchFamily="34" charset="-122"/>
              </a:rPr>
              <a:t>InputStream</a:t>
            </a:r>
            <a:r>
              <a:rPr lang="zh-CN" altLang="zh-CN" dirty="0">
                <a:solidFill>
                  <a:srgbClr val="595959"/>
                </a:solidFill>
                <a:latin typeface="微软雅黑" panose="020B0503020204020204" pitchFamily="34" charset="-122"/>
              </a:rPr>
              <a:t>字节流封装了</a:t>
            </a:r>
            <a:r>
              <a:rPr lang="en-US" altLang="zh-CN" dirty="0">
                <a:solidFill>
                  <a:srgbClr val="595959"/>
                </a:solidFill>
                <a:latin typeface="微软雅黑" panose="020B0503020204020204" pitchFamily="34" charset="-122"/>
              </a:rPr>
              <a:t>XML</a:t>
            </a:r>
            <a:r>
              <a:rPr lang="zh-CN" altLang="zh-CN" dirty="0">
                <a:solidFill>
                  <a:srgbClr val="595959"/>
                </a:solidFill>
                <a:latin typeface="微软雅黑" panose="020B0503020204020204" pitchFamily="34" charset="-122"/>
              </a:rPr>
              <a:t>文件形式的配置信息，而第二种形式的</a:t>
            </a:r>
            <a:r>
              <a:rPr lang="en-US" altLang="zh-CN" dirty="0">
                <a:solidFill>
                  <a:srgbClr val="595959"/>
                </a:solidFill>
                <a:latin typeface="微软雅黑" panose="020B0503020204020204" pitchFamily="34" charset="-122"/>
              </a:rPr>
              <a:t>build()</a:t>
            </a:r>
            <a:r>
              <a:rPr lang="zh-CN" altLang="zh-CN" dirty="0">
                <a:solidFill>
                  <a:srgbClr val="595959"/>
                </a:solidFill>
                <a:latin typeface="微软雅黑" panose="020B0503020204020204" pitchFamily="34" charset="-122"/>
              </a:rPr>
              <a:t>方法使用</a:t>
            </a:r>
            <a:r>
              <a:rPr lang="en-US" altLang="zh-CN" dirty="0">
                <a:solidFill>
                  <a:srgbClr val="1369B2"/>
                </a:solidFill>
                <a:latin typeface="微软雅黑" panose="020B0503020204020204" pitchFamily="34" charset="-122"/>
              </a:rPr>
              <a:t>Reader</a:t>
            </a:r>
            <a:r>
              <a:rPr lang="zh-CN" altLang="zh-CN" dirty="0">
                <a:solidFill>
                  <a:srgbClr val="1369B2"/>
                </a:solidFill>
                <a:latin typeface="微软雅黑" panose="020B0503020204020204" pitchFamily="34" charset="-122"/>
              </a:rPr>
              <a:t>字符流</a:t>
            </a:r>
            <a:r>
              <a:rPr lang="zh-CN" altLang="zh-CN" dirty="0">
                <a:solidFill>
                  <a:srgbClr val="595959"/>
                </a:solidFill>
                <a:latin typeface="微软雅黑" panose="020B0503020204020204" pitchFamily="34" charset="-122"/>
              </a:rPr>
              <a:t>封装了</a:t>
            </a:r>
            <a:r>
              <a:rPr lang="en-US" altLang="zh-CN" dirty="0">
                <a:solidFill>
                  <a:srgbClr val="595959"/>
                </a:solidFill>
                <a:latin typeface="微软雅黑" panose="020B0503020204020204" pitchFamily="34" charset="-122"/>
              </a:rPr>
              <a:t>xml</a:t>
            </a:r>
            <a:r>
              <a:rPr lang="zh-CN" altLang="zh-CN" dirty="0">
                <a:solidFill>
                  <a:srgbClr val="595959"/>
                </a:solidFill>
                <a:latin typeface="微软雅黑" panose="020B0503020204020204" pitchFamily="34" charset="-122"/>
              </a:rPr>
              <a:t>文件形式的</a:t>
            </a:r>
            <a:r>
              <a:rPr lang="zh-CN" altLang="zh-CN" dirty="0">
                <a:solidFill>
                  <a:srgbClr val="1369B2"/>
                </a:solidFill>
                <a:latin typeface="微软雅黑" panose="020B0503020204020204" pitchFamily="34" charset="-122"/>
              </a:rPr>
              <a:t>配置信息</a:t>
            </a:r>
            <a:r>
              <a:rPr lang="zh-CN" altLang="en-US" dirty="0">
                <a:solidFill>
                  <a:srgbClr val="595959"/>
                </a:solidFill>
                <a:latin typeface="微软雅黑" panose="020B0503020204020204" pitchFamily="34" charset="-122"/>
              </a:rPr>
              <a:t>。</a:t>
            </a:r>
            <a:r>
              <a:rPr lang="zh-CN" altLang="zh-CN" dirty="0">
                <a:solidFill>
                  <a:srgbClr val="595959"/>
                </a:solidFill>
                <a:latin typeface="微软雅黑" panose="020B0503020204020204" pitchFamily="34" charset="-122"/>
              </a:rPr>
              <a:t> </a:t>
            </a:r>
            <a:endParaRPr lang="zh-CN" altLang="zh-CN" dirty="0">
              <a:solidFill>
                <a:srgbClr val="595959"/>
              </a:solidFill>
              <a:latin typeface="微软雅黑" panose="020B0503020204020204" pitchFamily="34" charset="-122"/>
            </a:endParaRPr>
          </a:p>
        </p:txBody>
      </p:sp>
      <p:sp>
        <p:nvSpPr>
          <p:cNvPr id="12" name="圆角矩形 11"/>
          <p:cNvSpPr/>
          <p:nvPr/>
        </p:nvSpPr>
        <p:spPr>
          <a:xfrm>
            <a:off x="1360244" y="2948940"/>
            <a:ext cx="9865885" cy="2737046"/>
          </a:xfrm>
          <a:prstGeom prst="roundRect">
            <a:avLst>
              <a:gd name="adj" fmla="val 0"/>
            </a:avLst>
          </a:prstGeom>
          <a:noFill/>
          <a:ln w="31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15" name="矩形 93"/>
          <p:cNvSpPr/>
          <p:nvPr/>
        </p:nvSpPr>
        <p:spPr>
          <a:xfrm>
            <a:off x="1310020" y="2869971"/>
            <a:ext cx="384043" cy="384043"/>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16" name="矩形 93"/>
          <p:cNvSpPr/>
          <p:nvPr/>
        </p:nvSpPr>
        <p:spPr>
          <a:xfrm rot="10800000">
            <a:off x="10897891" y="5373181"/>
            <a:ext cx="384043" cy="384043"/>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13" name="矩形 12"/>
          <p:cNvSpPr/>
          <p:nvPr/>
        </p:nvSpPr>
        <p:spPr bwMode="auto">
          <a:xfrm>
            <a:off x="2034540" y="3497580"/>
            <a:ext cx="8564467" cy="532681"/>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nSpc>
                <a:spcPct val="150000"/>
              </a:lnSpc>
              <a:defRPr/>
            </a:pPr>
            <a:endParaRPr lang="zh-CN" altLang="en-US" dirty="0">
              <a:solidFill>
                <a:srgbClr val="595959"/>
              </a:solidFill>
              <a:latin typeface="微软雅黑" panose="020B0503020204020204" pitchFamily="34" charset="-122"/>
              <a:ea typeface="微软雅黑" panose="020B0503020204020204" pitchFamily="34" charset="-122"/>
              <a:cs typeface="+mn-ea"/>
              <a:sym typeface="+mn-ea"/>
            </a:endParaRPr>
          </a:p>
        </p:txBody>
      </p:sp>
      <p:sp>
        <p:nvSpPr>
          <p:cNvPr id="2" name="文本框 1"/>
          <p:cNvSpPr txBox="1"/>
          <p:nvPr/>
        </p:nvSpPr>
        <p:spPr>
          <a:xfrm>
            <a:off x="2171700" y="3497580"/>
            <a:ext cx="8206740" cy="464101"/>
          </a:xfrm>
          <a:prstGeom prst="rect">
            <a:avLst/>
          </a:prstGeom>
          <a:noFill/>
        </p:spPr>
        <p:txBody>
          <a:bodyPr wrap="square" rtlCol="0">
            <a:spAutoFit/>
          </a:bodyPr>
          <a:lstStyle/>
          <a:p>
            <a:pPr>
              <a:lnSpc>
                <a:spcPct val="150000"/>
              </a:lnSpc>
            </a:pPr>
            <a:r>
              <a:rPr lang="zh-CN" altLang="en-US" dirty="0">
                <a:solidFill>
                  <a:srgbClr val="595959"/>
                </a:solidFill>
                <a:latin typeface="微软雅黑" panose="020B0503020204020204" pitchFamily="34" charset="-122"/>
                <a:ea typeface="微软雅黑" panose="020B0503020204020204" pitchFamily="34" charset="-122"/>
                <a:cs typeface="+mn-ea"/>
              </a:rPr>
              <a:t> </a:t>
            </a:r>
            <a:r>
              <a:rPr lang="en-US" altLang="zh-CN" dirty="0">
                <a:solidFill>
                  <a:srgbClr val="595959"/>
                </a:solidFill>
                <a:latin typeface="微软雅黑" panose="020B0503020204020204" pitchFamily="34" charset="-122"/>
                <a:ea typeface="微软雅黑" panose="020B0503020204020204" pitchFamily="34" charset="-122"/>
                <a:cs typeface="+mn-ea"/>
              </a:rPr>
              <a:t>build(Reader </a:t>
            </a:r>
            <a:r>
              <a:rPr lang="en-US" altLang="zh-CN" dirty="0" err="1">
                <a:solidFill>
                  <a:srgbClr val="595959"/>
                </a:solidFill>
                <a:latin typeface="微软雅黑" panose="020B0503020204020204" pitchFamily="34" charset="-122"/>
                <a:ea typeface="微软雅黑" panose="020B0503020204020204" pitchFamily="34" charset="-122"/>
                <a:cs typeface="+mn-ea"/>
              </a:rPr>
              <a:t>reader,String</a:t>
            </a:r>
            <a:r>
              <a:rPr lang="en-US" altLang="zh-CN" dirty="0">
                <a:solidFill>
                  <a:srgbClr val="595959"/>
                </a:solidFill>
                <a:latin typeface="微软雅黑" panose="020B0503020204020204" pitchFamily="34" charset="-122"/>
                <a:ea typeface="微软雅黑" panose="020B0503020204020204" pitchFamily="34" charset="-122"/>
                <a:cs typeface="+mn-ea"/>
              </a:rPr>
              <a:t> </a:t>
            </a:r>
            <a:r>
              <a:rPr lang="en-US" altLang="zh-CN" dirty="0" err="1">
                <a:solidFill>
                  <a:srgbClr val="595959"/>
                </a:solidFill>
                <a:latin typeface="微软雅黑" panose="020B0503020204020204" pitchFamily="34" charset="-122"/>
                <a:ea typeface="微软雅黑" panose="020B0503020204020204" pitchFamily="34" charset="-122"/>
                <a:cs typeface="+mn-ea"/>
              </a:rPr>
              <a:t>environment,Properties</a:t>
            </a:r>
            <a:r>
              <a:rPr lang="en-US" altLang="zh-CN" dirty="0">
                <a:solidFill>
                  <a:srgbClr val="595959"/>
                </a:solidFill>
                <a:latin typeface="微软雅黑" panose="020B0503020204020204" pitchFamily="34" charset="-122"/>
                <a:ea typeface="微软雅黑" panose="020B0503020204020204" pitchFamily="34" charset="-122"/>
                <a:cs typeface="+mn-ea"/>
              </a:rPr>
              <a:t> properties)</a:t>
            </a:r>
            <a:endParaRPr kumimoji="1" lang="zh-CN" altLang="en-US" dirty="0"/>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圆角矩形 8"/>
          <p:cNvSpPr/>
          <p:nvPr/>
        </p:nvSpPr>
        <p:spPr>
          <a:xfrm>
            <a:off x="961515" y="1133968"/>
            <a:ext cx="1748171" cy="773039"/>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endParaRPr lang="zh-CN" altLang="en-US">
              <a:solidFill>
                <a:schemeClr val="bg1"/>
              </a:solidFill>
              <a:sym typeface="+mn-ea"/>
            </a:endParaRPr>
          </a:p>
        </p:txBody>
      </p:sp>
      <p:sp>
        <p:nvSpPr>
          <p:cNvPr id="10" name="文本框 10"/>
          <p:cNvSpPr txBox="1"/>
          <p:nvPr/>
        </p:nvSpPr>
        <p:spPr>
          <a:xfrm flipH="1">
            <a:off x="1050639" y="1269676"/>
            <a:ext cx="1625177" cy="523220"/>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rPr>
              <a:t>STEP  06</a:t>
            </a:r>
            <a:r>
              <a:rPr lang="en-US" altLang="zh-CN" dirty="0"/>
              <a:t> </a:t>
            </a:r>
            <a:r>
              <a:rPr lang="zh-CN" altLang="zh-CN" sz="2800" dirty="0">
                <a:solidFill>
                  <a:schemeClr val="bg1"/>
                </a:solidFill>
                <a:latin typeface="Impact" panose="020B0806030902050204" charset="0"/>
                <a:ea typeface="微软雅黑" panose="020B0503020204020204" pitchFamily="34" charset="-122"/>
              </a:rPr>
              <a:t> </a:t>
            </a:r>
            <a:endPar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endParaRPr>
          </a:p>
        </p:txBody>
      </p:sp>
      <p:sp>
        <p:nvSpPr>
          <p:cNvPr id="11" name="1"/>
          <p:cNvSpPr txBox="1"/>
          <p:nvPr>
            <p:custDataLst>
              <p:tags r:id="rId1"/>
            </p:custDataLst>
          </p:nvPr>
        </p:nvSpPr>
        <p:spPr>
          <a:xfrm>
            <a:off x="2863572" y="1002934"/>
            <a:ext cx="8485746" cy="875665"/>
          </a:xfrm>
          <a:prstGeom prst="rect">
            <a:avLst/>
          </a:prstGeom>
          <a:noFill/>
          <a:ln>
            <a:noFill/>
          </a:ln>
        </p:spPr>
        <p:txBody>
          <a:bodyPr wrap="square" rtlCol="0">
            <a:spAutoFit/>
          </a:bodyPr>
          <a:lstStyle/>
          <a:p>
            <a:pPr>
              <a:lnSpc>
                <a:spcPct val="150000"/>
              </a:lnSpc>
            </a:pPr>
            <a:r>
              <a:rPr lang="zh-CN" altLang="en-US" b="1" dirty="0">
                <a:solidFill>
                  <a:srgbClr val="595959"/>
                </a:solidFill>
                <a:latin typeface="微软雅黑" panose="020B0503020204020204" pitchFamily="34" charset="-122"/>
                <a:ea typeface="微软雅黑" panose="020B0503020204020204" pitchFamily="34" charset="-122"/>
                <a:cs typeface="+mn-ea"/>
              </a:rPr>
              <a:t>编写</a:t>
            </a:r>
            <a:r>
              <a:rPr lang="en-US" altLang="zh-CN" b="1" dirty="0" err="1">
                <a:solidFill>
                  <a:srgbClr val="595959"/>
                </a:solidFill>
                <a:latin typeface="微软雅黑" panose="020B0503020204020204" pitchFamily="34" charset="-122"/>
                <a:ea typeface="微软雅黑" panose="020B0503020204020204" pitchFamily="34" charset="-122"/>
                <a:cs typeface="+mn-ea"/>
              </a:rPr>
              <a:t>MyBatisUtils</a:t>
            </a:r>
            <a:r>
              <a:rPr lang="zh-CN" altLang="zh-CN" b="1" dirty="0">
                <a:solidFill>
                  <a:srgbClr val="595959"/>
                </a:solidFill>
                <a:latin typeface="微软雅黑" panose="020B0503020204020204" pitchFamily="34" charset="-122"/>
                <a:ea typeface="微软雅黑" panose="020B0503020204020204" pitchFamily="34" charset="-122"/>
                <a:cs typeface="+mn-ea"/>
              </a:rPr>
              <a:t>工具类 </a:t>
            </a:r>
            <a:r>
              <a:rPr lang="zh-CN" altLang="en-US" sz="1600" dirty="0">
                <a:solidFill>
                  <a:srgbClr val="595959"/>
                </a:solidFill>
                <a:latin typeface="微软雅黑" panose="020B0503020204020204" pitchFamily="34" charset="-122"/>
                <a:ea typeface="微软雅黑" panose="020B0503020204020204" pitchFamily="34" charset="-122"/>
                <a:cs typeface="+mn-ea"/>
              </a:rPr>
              <a:t>：</a:t>
            </a:r>
            <a:r>
              <a:rPr lang="zh-CN" altLang="zh-CN" sz="1600" dirty="0">
                <a:solidFill>
                  <a:srgbClr val="595959"/>
                </a:solidFill>
                <a:latin typeface="微软雅黑" panose="020B0503020204020204" pitchFamily="34" charset="-122"/>
                <a:ea typeface="微软雅黑" panose="020B0503020204020204" pitchFamily="34" charset="-122"/>
                <a:cs typeface="+mn-ea"/>
              </a:rPr>
              <a:t>创建</a:t>
            </a:r>
            <a:r>
              <a:rPr lang="en-US" altLang="zh-CN" sz="1600" dirty="0" err="1">
                <a:solidFill>
                  <a:srgbClr val="595959"/>
                </a:solidFill>
                <a:latin typeface="微软雅黑" panose="020B0503020204020204" pitchFamily="34" charset="-122"/>
                <a:ea typeface="微软雅黑" panose="020B0503020204020204" pitchFamily="34" charset="-122"/>
                <a:cs typeface="+mn-ea"/>
              </a:rPr>
              <a:t>MyBatisUtils</a:t>
            </a:r>
            <a:r>
              <a:rPr lang="zh-CN" altLang="zh-CN" sz="1600" dirty="0">
                <a:solidFill>
                  <a:srgbClr val="595959"/>
                </a:solidFill>
                <a:latin typeface="微软雅黑" panose="020B0503020204020204" pitchFamily="34" charset="-122"/>
                <a:ea typeface="微软雅黑" panose="020B0503020204020204" pitchFamily="34" charset="-122"/>
                <a:cs typeface="+mn-ea"/>
              </a:rPr>
              <a:t>工具类，该类用于封装读取配置文件信息的代码</a:t>
            </a:r>
            <a:r>
              <a:rPr lang="zh-CN" altLang="en-US" sz="1600" dirty="0">
                <a:solidFill>
                  <a:srgbClr val="595959"/>
                </a:solidFill>
                <a:latin typeface="微软雅黑" panose="020B0503020204020204" pitchFamily="34" charset="-122"/>
                <a:ea typeface="微软雅黑" panose="020B0503020204020204" pitchFamily="34" charset="-122"/>
                <a:cs typeface="+mn-ea"/>
              </a:rPr>
              <a: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p:txBody>
      </p:sp>
      <p:pic>
        <p:nvPicPr>
          <p:cNvPr id="12" name="图片 11"/>
          <p:cNvPicPr>
            <a:picLocks noChangeAspect="1"/>
          </p:cNvPicPr>
          <p:nvPr/>
        </p:nvPicPr>
        <p:blipFill>
          <a:blip r:embed="rId2"/>
          <a:stretch>
            <a:fillRect/>
          </a:stretch>
        </p:blipFill>
        <p:spPr>
          <a:xfrm>
            <a:off x="2486203" y="2096623"/>
            <a:ext cx="7332167" cy="4480778"/>
          </a:xfrm>
          <a:prstGeom prst="rect">
            <a:avLst/>
          </a:prstGeom>
        </p:spPr>
      </p:pic>
      <p:sp>
        <p:nvSpPr>
          <p:cNvPr id="4" name="矩形 3"/>
          <p:cNvSpPr/>
          <p:nvPr/>
        </p:nvSpPr>
        <p:spPr>
          <a:xfrm>
            <a:off x="2406398" y="2068748"/>
            <a:ext cx="7640571" cy="4480778"/>
          </a:xfrm>
          <a:prstGeom prst="rect">
            <a:avLst/>
          </a:prstGeom>
        </p:spPr>
        <p:txBody>
          <a:bodyPr wrap="square">
            <a:spAutoFit/>
          </a:bodyPr>
          <a:lstStyle/>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public class </a:t>
            </a:r>
            <a:r>
              <a:rPr lang="en-US" altLang="zh-CN" sz="1600" dirty="0" err="1">
                <a:solidFill>
                  <a:srgbClr val="595959"/>
                </a:solidFill>
                <a:latin typeface="微软雅黑" panose="020B0503020204020204" pitchFamily="34" charset="-122"/>
                <a:ea typeface="微软雅黑" panose="020B0503020204020204" pitchFamily="34" charset="-122"/>
                <a:cs typeface="+mn-ea"/>
              </a:rPr>
              <a:t>MyBatisUtils</a:t>
            </a:r>
            <a:r>
              <a:rPr lang="en-US" altLang="zh-CN" sz="1600" dirty="0">
                <a:solidFill>
                  <a:srgbClr val="595959"/>
                </a:solidFill>
                <a:latin typeface="微软雅黑" panose="020B0503020204020204" pitchFamily="34" charset="-122"/>
                <a:ea typeface="微软雅黑" panose="020B0503020204020204" pitchFamily="34" charset="-122"/>
                <a:cs typeface="+mn-ea"/>
              </a:rPr>
              <a:t> {</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zh-CN" altLang="en-US"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a:solidFill>
                  <a:srgbClr val="595959"/>
                </a:solidFill>
                <a:latin typeface="微软雅黑" panose="020B0503020204020204" pitchFamily="34" charset="-122"/>
                <a:ea typeface="微软雅黑" panose="020B0503020204020204" pitchFamily="34" charset="-122"/>
                <a:cs typeface="+mn-ea"/>
              </a:rPr>
              <a:t>private static </a:t>
            </a:r>
            <a:r>
              <a:rPr lang="en-US" altLang="zh-CN" sz="1600" dirty="0" err="1">
                <a:solidFill>
                  <a:srgbClr val="595959"/>
                </a:solidFill>
                <a:latin typeface="微软雅黑" panose="020B0503020204020204" pitchFamily="34" charset="-122"/>
                <a:ea typeface="微软雅黑" panose="020B0503020204020204" pitchFamily="34" charset="-122"/>
                <a:cs typeface="+mn-ea"/>
              </a:rPr>
              <a:t>SqlSessionFactory</a:t>
            </a:r>
            <a:r>
              <a:rPr lang="en-US" altLang="zh-CN"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err="1">
                <a:solidFill>
                  <a:srgbClr val="595959"/>
                </a:solidFill>
                <a:latin typeface="微软雅黑" panose="020B0503020204020204" pitchFamily="34" charset="-122"/>
                <a:ea typeface="微软雅黑" panose="020B0503020204020204" pitchFamily="34" charset="-122"/>
                <a:cs typeface="+mn-ea"/>
              </a:rPr>
              <a:t>sqlSessionFactory</a:t>
            </a:r>
            <a:r>
              <a:rPr lang="en-US" altLang="zh-CN" sz="1600" dirty="0">
                <a:solidFill>
                  <a:srgbClr val="595959"/>
                </a:solidFill>
                <a:latin typeface="微软雅黑" panose="020B0503020204020204" pitchFamily="34" charset="-122"/>
                <a:ea typeface="微软雅黑" panose="020B0503020204020204" pitchFamily="34" charset="-122"/>
                <a:cs typeface="+mn-ea"/>
              </a:rPr>
              <a:t> = null;</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zh-CN" altLang="en-US"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a:solidFill>
                  <a:srgbClr val="595959"/>
                </a:solidFill>
                <a:latin typeface="微软雅黑" panose="020B0503020204020204" pitchFamily="34" charset="-122"/>
                <a:ea typeface="微软雅黑" panose="020B0503020204020204" pitchFamily="34" charset="-122"/>
                <a:cs typeface="+mn-ea"/>
              </a:rPr>
              <a:t>static {	try {</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 </a:t>
            </a:r>
            <a:r>
              <a:rPr lang="zh-CN" altLang="zh-CN" sz="1600" dirty="0">
                <a:solidFill>
                  <a:srgbClr val="595959"/>
                </a:solidFill>
                <a:latin typeface="微软雅黑" panose="020B0503020204020204" pitchFamily="34" charset="-122"/>
                <a:ea typeface="微软雅黑" panose="020B0503020204020204" pitchFamily="34" charset="-122"/>
                <a:cs typeface="+mn-ea"/>
              </a:rPr>
              <a:t>使用</a:t>
            </a:r>
            <a:r>
              <a:rPr lang="en-US" altLang="zh-CN" sz="1600" dirty="0" err="1">
                <a:solidFill>
                  <a:srgbClr val="595959"/>
                </a:solidFill>
                <a:latin typeface="微软雅黑" panose="020B0503020204020204" pitchFamily="34" charset="-122"/>
                <a:ea typeface="微软雅黑" panose="020B0503020204020204" pitchFamily="34" charset="-122"/>
                <a:cs typeface="+mn-ea"/>
              </a:rPr>
              <a:t>MyBatis</a:t>
            </a:r>
            <a:r>
              <a:rPr lang="zh-CN" altLang="zh-CN" sz="1600" dirty="0">
                <a:solidFill>
                  <a:srgbClr val="595959"/>
                </a:solidFill>
                <a:latin typeface="微软雅黑" panose="020B0503020204020204" pitchFamily="34" charset="-122"/>
                <a:ea typeface="微软雅黑" panose="020B0503020204020204" pitchFamily="34" charset="-122"/>
                <a:cs typeface="+mn-ea"/>
              </a:rPr>
              <a:t>提供的</a:t>
            </a:r>
            <a:r>
              <a:rPr lang="en-US" altLang="zh-CN" sz="1600" dirty="0">
                <a:solidFill>
                  <a:srgbClr val="595959"/>
                </a:solidFill>
                <a:latin typeface="微软雅黑" panose="020B0503020204020204" pitchFamily="34" charset="-122"/>
                <a:ea typeface="微软雅黑" panose="020B0503020204020204" pitchFamily="34" charset="-122"/>
                <a:cs typeface="+mn-ea"/>
              </a:rPr>
              <a:t>Resources</a:t>
            </a:r>
            <a:r>
              <a:rPr lang="zh-CN" altLang="zh-CN" sz="1600" dirty="0">
                <a:solidFill>
                  <a:srgbClr val="595959"/>
                </a:solidFill>
                <a:latin typeface="微软雅黑" panose="020B0503020204020204" pitchFamily="34" charset="-122"/>
                <a:ea typeface="微软雅黑" panose="020B0503020204020204" pitchFamily="34" charset="-122"/>
                <a:cs typeface="+mn-ea"/>
              </a:rPr>
              <a:t>类加载</a:t>
            </a:r>
            <a:r>
              <a:rPr lang="en-US" altLang="zh-CN" sz="1600" dirty="0" err="1">
                <a:solidFill>
                  <a:srgbClr val="595959"/>
                </a:solidFill>
                <a:latin typeface="微软雅黑" panose="020B0503020204020204" pitchFamily="34" charset="-122"/>
                <a:ea typeface="微软雅黑" panose="020B0503020204020204" pitchFamily="34" charset="-122"/>
                <a:cs typeface="+mn-ea"/>
              </a:rPr>
              <a:t>MyBatis</a:t>
            </a:r>
            <a:r>
              <a:rPr lang="zh-CN" altLang="zh-CN" sz="1600" dirty="0">
                <a:solidFill>
                  <a:srgbClr val="595959"/>
                </a:solidFill>
                <a:latin typeface="微软雅黑" panose="020B0503020204020204" pitchFamily="34" charset="-122"/>
                <a:ea typeface="微软雅黑" panose="020B0503020204020204" pitchFamily="34" charset="-122"/>
                <a:cs typeface="+mn-ea"/>
              </a:rPr>
              <a:t>的配置文件</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Reader reader = </a:t>
            </a:r>
            <a:r>
              <a:rPr lang="en-US" altLang="zh-CN" sz="1600" dirty="0" err="1">
                <a:solidFill>
                  <a:srgbClr val="595959"/>
                </a:solidFill>
                <a:latin typeface="微软雅黑" panose="020B0503020204020204" pitchFamily="34" charset="-122"/>
                <a:ea typeface="微软雅黑" panose="020B0503020204020204" pitchFamily="34" charset="-122"/>
                <a:cs typeface="+mn-ea"/>
              </a:rPr>
              <a:t>Resources.getResourceAsReader</a:t>
            </a:r>
            <a:r>
              <a:rPr lang="en-US" altLang="zh-CN" sz="1600" dirty="0">
                <a:solidFill>
                  <a:srgbClr val="595959"/>
                </a:solidFill>
                <a:latin typeface="微软雅黑" panose="020B0503020204020204" pitchFamily="34" charset="-122"/>
                <a:ea typeface="微软雅黑" panose="020B0503020204020204" pitchFamily="34" charset="-122"/>
                <a:cs typeface="+mn-ea"/>
              </a:rPr>
              <a:t>("</a:t>
            </a:r>
            <a:r>
              <a:rPr lang="en-US" altLang="zh-CN" sz="1600" dirty="0" err="1">
                <a:solidFill>
                  <a:srgbClr val="595959"/>
                </a:solidFill>
                <a:latin typeface="微软雅黑" panose="020B0503020204020204" pitchFamily="34" charset="-122"/>
                <a:ea typeface="微软雅黑" panose="020B0503020204020204" pitchFamily="34" charset="-122"/>
                <a:cs typeface="+mn-ea"/>
              </a:rPr>
              <a:t>mybatis-config.xml</a:t>
            </a:r>
            <a:r>
              <a:rPr lang="en-US" altLang="zh-CN" sz="1600" dirty="0">
                <a:solidFill>
                  <a:srgbClr val="595959"/>
                </a:solidFill>
                <a:latin typeface="微软雅黑" panose="020B0503020204020204" pitchFamily="34" charset="-122"/>
                <a:ea typeface="微软雅黑" panose="020B0503020204020204" pitchFamily="34" charset="-122"/>
                <a:cs typeface="+mn-ea"/>
              </a:rPr>
              <a: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 </a:t>
            </a:r>
            <a:r>
              <a:rPr lang="zh-CN" altLang="zh-CN" sz="1600" dirty="0">
                <a:solidFill>
                  <a:srgbClr val="595959"/>
                </a:solidFill>
                <a:latin typeface="微软雅黑" panose="020B0503020204020204" pitchFamily="34" charset="-122"/>
                <a:ea typeface="微软雅黑" panose="020B0503020204020204" pitchFamily="34" charset="-122"/>
                <a:cs typeface="+mn-ea"/>
              </a:rPr>
              <a:t>构建</a:t>
            </a:r>
            <a:r>
              <a:rPr lang="en-US" altLang="zh-CN" sz="1600" dirty="0" err="1">
                <a:solidFill>
                  <a:srgbClr val="595959"/>
                </a:solidFill>
                <a:latin typeface="微软雅黑" panose="020B0503020204020204" pitchFamily="34" charset="-122"/>
                <a:ea typeface="微软雅黑" panose="020B0503020204020204" pitchFamily="34" charset="-122"/>
                <a:cs typeface="+mn-ea"/>
              </a:rPr>
              <a:t>SqlSessionFactory</a:t>
            </a:r>
            <a:r>
              <a:rPr lang="zh-CN" altLang="zh-CN" sz="1600" dirty="0">
                <a:solidFill>
                  <a:srgbClr val="595959"/>
                </a:solidFill>
                <a:latin typeface="微软雅黑" panose="020B0503020204020204" pitchFamily="34" charset="-122"/>
                <a:ea typeface="微软雅黑" panose="020B0503020204020204" pitchFamily="34" charset="-122"/>
                <a:cs typeface="+mn-ea"/>
              </a:rPr>
              <a:t>工厂</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err="1">
                <a:solidFill>
                  <a:srgbClr val="595959"/>
                </a:solidFill>
                <a:latin typeface="微软雅黑" panose="020B0503020204020204" pitchFamily="34" charset="-122"/>
                <a:ea typeface="微软雅黑" panose="020B0503020204020204" pitchFamily="34" charset="-122"/>
                <a:cs typeface="+mn-ea"/>
              </a:rPr>
              <a:t>sqlSessionFactory</a:t>
            </a:r>
            <a:r>
              <a:rPr lang="en-US" altLang="zh-CN" sz="1600" dirty="0">
                <a:solidFill>
                  <a:srgbClr val="595959"/>
                </a:solidFill>
                <a:latin typeface="微软雅黑" panose="020B0503020204020204" pitchFamily="34" charset="-122"/>
                <a:ea typeface="微软雅黑" panose="020B0503020204020204" pitchFamily="34" charset="-122"/>
                <a:cs typeface="+mn-ea"/>
              </a:rPr>
              <a:t> = new </a:t>
            </a:r>
            <a:r>
              <a:rPr lang="en-US" altLang="zh-CN" sz="1600" dirty="0" err="1">
                <a:solidFill>
                  <a:srgbClr val="595959"/>
                </a:solidFill>
                <a:latin typeface="微软雅黑" panose="020B0503020204020204" pitchFamily="34" charset="-122"/>
                <a:ea typeface="微软雅黑" panose="020B0503020204020204" pitchFamily="34" charset="-122"/>
                <a:cs typeface="+mn-ea"/>
              </a:rPr>
              <a:t>SqlSessionFactoryBuilder</a:t>
            </a:r>
            <a:r>
              <a:rPr lang="en-US" altLang="zh-CN" sz="1600" dirty="0">
                <a:solidFill>
                  <a:srgbClr val="595959"/>
                </a:solidFill>
                <a:latin typeface="微软雅黑" panose="020B0503020204020204" pitchFamily="34" charset="-122"/>
                <a:ea typeface="微软雅黑" panose="020B0503020204020204" pitchFamily="34" charset="-122"/>
                <a:cs typeface="+mn-ea"/>
              </a:rPr>
              <a:t>().build(reader);</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zh-CN" altLang="en-US"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a:solidFill>
                  <a:srgbClr val="595959"/>
                </a:solidFill>
                <a:latin typeface="微软雅黑" panose="020B0503020204020204" pitchFamily="34" charset="-122"/>
                <a:ea typeface="微软雅黑" panose="020B0503020204020204" pitchFamily="34" charset="-122"/>
                <a:cs typeface="+mn-ea"/>
              </a:rPr>
              <a:t>} catch (Exception e) {</a:t>
            </a:r>
            <a:r>
              <a:rPr lang="zh-CN" altLang="en-US"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err="1">
                <a:solidFill>
                  <a:srgbClr val="595959"/>
                </a:solidFill>
                <a:latin typeface="微软雅黑" panose="020B0503020204020204" pitchFamily="34" charset="-122"/>
                <a:ea typeface="微软雅黑" panose="020B0503020204020204" pitchFamily="34" charset="-122"/>
                <a:cs typeface="+mn-ea"/>
              </a:rPr>
              <a:t>e.printStackTrace</a:t>
            </a:r>
            <a:r>
              <a:rPr lang="en-US" altLang="zh-CN" sz="1600" dirty="0">
                <a:solidFill>
                  <a:srgbClr val="595959"/>
                </a:solidFill>
                <a:latin typeface="微软雅黑" panose="020B0503020204020204" pitchFamily="34" charset="-122"/>
                <a:ea typeface="微软雅黑" panose="020B0503020204020204" pitchFamily="34" charset="-122"/>
                <a:cs typeface="+mn-ea"/>
              </a:rPr>
              <a: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zh-CN" altLang="en-US"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a:solidFill>
                  <a:srgbClr val="595959"/>
                </a:solidFill>
                <a:latin typeface="微软雅黑" panose="020B0503020204020204" pitchFamily="34" charset="-122"/>
                <a:ea typeface="微软雅黑" panose="020B0503020204020204" pitchFamily="34" charset="-122"/>
                <a:cs typeface="+mn-ea"/>
              </a:rPr>
              <a:t>public static </a:t>
            </a:r>
            <a:r>
              <a:rPr lang="en-US" altLang="zh-CN" sz="1600" dirty="0" err="1">
                <a:solidFill>
                  <a:srgbClr val="595959"/>
                </a:solidFill>
                <a:latin typeface="微软雅黑" panose="020B0503020204020204" pitchFamily="34" charset="-122"/>
                <a:ea typeface="微软雅黑" panose="020B0503020204020204" pitchFamily="34" charset="-122"/>
                <a:cs typeface="+mn-ea"/>
              </a:rPr>
              <a:t>SqlSession</a:t>
            </a:r>
            <a:r>
              <a:rPr lang="en-US" altLang="zh-CN"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err="1">
                <a:solidFill>
                  <a:srgbClr val="595959"/>
                </a:solidFill>
                <a:latin typeface="微软雅黑" panose="020B0503020204020204" pitchFamily="34" charset="-122"/>
                <a:ea typeface="微软雅黑" panose="020B0503020204020204" pitchFamily="34" charset="-122"/>
                <a:cs typeface="+mn-ea"/>
              </a:rPr>
              <a:t>getSession</a:t>
            </a:r>
            <a:r>
              <a:rPr lang="en-US" altLang="zh-CN" sz="1600" dirty="0">
                <a:solidFill>
                  <a:srgbClr val="595959"/>
                </a:solidFill>
                <a:latin typeface="微软雅黑" panose="020B0503020204020204" pitchFamily="34" charset="-122"/>
                <a:ea typeface="微软雅黑" panose="020B0503020204020204" pitchFamily="34" charset="-122"/>
                <a:cs typeface="+mn-ea"/>
              </a:rPr>
              <a:t>() {//</a:t>
            </a:r>
            <a:r>
              <a:rPr lang="zh-CN" altLang="zh-CN" sz="1600" dirty="0">
                <a:solidFill>
                  <a:srgbClr val="595959"/>
                </a:solidFill>
                <a:latin typeface="微软雅黑" panose="020B0503020204020204" pitchFamily="34" charset="-122"/>
                <a:ea typeface="微软雅黑" panose="020B0503020204020204" pitchFamily="34" charset="-122"/>
                <a:cs typeface="+mn-ea"/>
              </a:rPr>
              <a:t>获取</a:t>
            </a:r>
            <a:r>
              <a:rPr lang="en-US" altLang="zh-CN" sz="1600" dirty="0" err="1">
                <a:solidFill>
                  <a:srgbClr val="595959"/>
                </a:solidFill>
                <a:latin typeface="微软雅黑" panose="020B0503020204020204" pitchFamily="34" charset="-122"/>
                <a:ea typeface="微软雅黑" panose="020B0503020204020204" pitchFamily="34" charset="-122"/>
                <a:cs typeface="+mn-ea"/>
              </a:rPr>
              <a:t>SqlSession</a:t>
            </a:r>
            <a:r>
              <a:rPr lang="zh-CN" altLang="zh-CN" sz="1600" dirty="0">
                <a:solidFill>
                  <a:srgbClr val="595959"/>
                </a:solidFill>
                <a:latin typeface="微软雅黑" panose="020B0503020204020204" pitchFamily="34" charset="-122"/>
                <a:ea typeface="微软雅黑" panose="020B0503020204020204" pitchFamily="34" charset="-122"/>
                <a:cs typeface="+mn-ea"/>
              </a:rPr>
              <a:t>对象的静态方法</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return </a:t>
            </a:r>
            <a:r>
              <a:rPr lang="en-US" altLang="zh-CN" sz="1600" dirty="0" err="1">
                <a:solidFill>
                  <a:srgbClr val="595959"/>
                </a:solidFill>
                <a:latin typeface="微软雅黑" panose="020B0503020204020204" pitchFamily="34" charset="-122"/>
                <a:ea typeface="微软雅黑" panose="020B0503020204020204" pitchFamily="34" charset="-122"/>
                <a:cs typeface="+mn-ea"/>
              </a:rPr>
              <a:t>sqlSessionFactory.openSession</a:t>
            </a:r>
            <a:r>
              <a:rPr lang="en-US" altLang="zh-CN" sz="1600" dirty="0">
                <a:solidFill>
                  <a:srgbClr val="595959"/>
                </a:solidFill>
                <a:latin typeface="微软雅黑" panose="020B0503020204020204" pitchFamily="34" charset="-122"/>
                <a:ea typeface="微软雅黑" panose="020B0503020204020204" pitchFamily="34" charset="-122"/>
                <a:cs typeface="+mn-ea"/>
              </a:rPr>
              <a: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a:t>
            </a:r>
            <a:r>
              <a:rPr lang="zh-CN" altLang="zh-CN" sz="1600" dirty="0">
                <a:solidFill>
                  <a:srgbClr val="595959"/>
                </a:solidFill>
                <a:latin typeface="微软雅黑" panose="020B0503020204020204" pitchFamily="34" charset="-122"/>
                <a:ea typeface="微软雅黑" panose="020B0503020204020204" pitchFamily="34" charset="-122"/>
                <a:cs typeface="+mn-ea"/>
              </a:rPr>
              <a:t> </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p:txBody>
      </p:sp>
      <p:sp>
        <p:nvSpPr>
          <p:cNvPr id="13" name="Title 1"/>
          <p:cNvSpPr txBox="1"/>
          <p:nvPr/>
        </p:nvSpPr>
        <p:spPr>
          <a:xfrm>
            <a:off x="1143838" y="266933"/>
            <a:ext cx="3931082"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2.4  </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案例：员工管理系统</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圆角矩形 8"/>
          <p:cNvSpPr/>
          <p:nvPr/>
        </p:nvSpPr>
        <p:spPr>
          <a:xfrm>
            <a:off x="961515" y="1133968"/>
            <a:ext cx="1748171" cy="773039"/>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endParaRPr lang="zh-CN" altLang="en-US">
              <a:solidFill>
                <a:schemeClr val="bg1"/>
              </a:solidFill>
              <a:sym typeface="+mn-ea"/>
            </a:endParaRPr>
          </a:p>
        </p:txBody>
      </p:sp>
      <p:sp>
        <p:nvSpPr>
          <p:cNvPr id="10" name="文本框 10"/>
          <p:cNvSpPr txBox="1"/>
          <p:nvPr/>
        </p:nvSpPr>
        <p:spPr>
          <a:xfrm flipH="1">
            <a:off x="1050639" y="1269676"/>
            <a:ext cx="1625177" cy="523220"/>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rPr>
              <a:t>STEP  07</a:t>
            </a:r>
            <a:r>
              <a:rPr lang="en-US" altLang="zh-CN" dirty="0"/>
              <a:t> </a:t>
            </a:r>
            <a:r>
              <a:rPr lang="zh-CN" altLang="zh-CN" sz="2800" dirty="0">
                <a:solidFill>
                  <a:schemeClr val="bg1"/>
                </a:solidFill>
                <a:latin typeface="Impact" panose="020B0806030902050204" charset="0"/>
                <a:ea typeface="微软雅黑" panose="020B0503020204020204" pitchFamily="34" charset="-122"/>
              </a:rPr>
              <a:t> </a:t>
            </a:r>
            <a:endPar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endParaRPr>
          </a:p>
        </p:txBody>
      </p:sp>
      <p:sp>
        <p:nvSpPr>
          <p:cNvPr id="11" name="1"/>
          <p:cNvSpPr txBox="1"/>
          <p:nvPr>
            <p:custDataLst>
              <p:tags r:id="rId1"/>
            </p:custDataLst>
          </p:nvPr>
        </p:nvSpPr>
        <p:spPr>
          <a:xfrm>
            <a:off x="2863572" y="1002934"/>
            <a:ext cx="8485746" cy="458908"/>
          </a:xfrm>
          <a:prstGeom prst="rect">
            <a:avLst/>
          </a:prstGeom>
          <a:noFill/>
          <a:ln>
            <a:noFill/>
          </a:ln>
        </p:spPr>
        <p:txBody>
          <a:bodyPr wrap="square" rtlCol="0">
            <a:spAutoFit/>
          </a:bodyPr>
          <a:lstStyle/>
          <a:p>
            <a:pPr>
              <a:lnSpc>
                <a:spcPct val="150000"/>
              </a:lnSpc>
            </a:pPr>
            <a:r>
              <a:rPr lang="zh-CN" altLang="en-US" b="1" dirty="0">
                <a:solidFill>
                  <a:srgbClr val="595959"/>
                </a:solidFill>
                <a:latin typeface="微软雅黑" panose="020B0503020204020204" pitchFamily="34" charset="-122"/>
                <a:ea typeface="微软雅黑" panose="020B0503020204020204" pitchFamily="34" charset="-122"/>
                <a:cs typeface="+mn-ea"/>
              </a:rPr>
              <a:t>编写测试类</a:t>
            </a:r>
            <a:endParaRPr lang="zh-CN" altLang="zh-CN" b="1" dirty="0">
              <a:solidFill>
                <a:srgbClr val="595959"/>
              </a:solidFill>
              <a:latin typeface="微软雅黑" panose="020B0503020204020204" pitchFamily="34" charset="-122"/>
              <a:ea typeface="微软雅黑" panose="020B0503020204020204" pitchFamily="34" charset="-122"/>
              <a:cs typeface="+mn-ea"/>
            </a:endParaRPr>
          </a:p>
        </p:txBody>
      </p:sp>
      <p:sp>
        <p:nvSpPr>
          <p:cNvPr id="13" name="Title 1"/>
          <p:cNvSpPr txBox="1"/>
          <p:nvPr/>
        </p:nvSpPr>
        <p:spPr>
          <a:xfrm>
            <a:off x="1143838" y="266933"/>
            <a:ext cx="3931082"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2.4  </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案例：员工管理系统</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sp>
        <p:nvSpPr>
          <p:cNvPr id="8" name="文本框 18"/>
          <p:cNvSpPr txBox="1"/>
          <p:nvPr>
            <p:custDataLst>
              <p:tags r:id="rId2"/>
            </p:custDataLst>
          </p:nvPr>
        </p:nvSpPr>
        <p:spPr>
          <a:xfrm>
            <a:off x="1604700" y="2853689"/>
            <a:ext cx="9390960" cy="2149922"/>
          </a:xfrm>
          <a:prstGeom prst="rect">
            <a:avLst/>
          </a:prstGeom>
          <a:noFill/>
        </p:spPr>
        <p:txBody>
          <a:bodyPr wrap="square" lIns="89985" tIns="46792" rIns="89985" bIns="46792">
            <a:noAutofit/>
          </a:bodyPr>
          <a:lstStyle>
            <a:defPPr>
              <a:defRPr lang="zh-CN"/>
            </a:defPPr>
            <a:lvl1pPr marL="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1pPr>
            <a:lvl2pPr marL="4572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2pPr>
            <a:lvl3pPr marL="9144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3pPr>
            <a:lvl4pPr marL="13716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4pPr>
            <a:lvl5pPr marL="18288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5pPr>
            <a:lvl6pPr marL="22860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6pPr>
            <a:lvl7pPr marL="27432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7pPr>
            <a:lvl8pPr marL="32004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8pPr>
            <a:lvl9pPr marL="36576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9pPr>
          </a:lstStyle>
          <a:p>
            <a:pPr>
              <a:lnSpc>
                <a:spcPct val="150000"/>
              </a:lnSpc>
            </a:pPr>
            <a:r>
              <a:rPr lang="zh-CN" altLang="en-US" dirty="0">
                <a:solidFill>
                  <a:srgbClr val="595959"/>
                </a:solidFill>
                <a:latin typeface="微软雅黑" panose="020B0503020204020204" pitchFamily="34" charset="-122"/>
              </a:rPr>
              <a:t>        （</a:t>
            </a:r>
            <a:r>
              <a:rPr lang="en-US" altLang="zh-CN" dirty="0">
                <a:solidFill>
                  <a:srgbClr val="595959"/>
                </a:solidFill>
                <a:latin typeface="微软雅黑" panose="020B0503020204020204" pitchFamily="34" charset="-122"/>
              </a:rPr>
              <a:t>1</a:t>
            </a:r>
            <a:r>
              <a:rPr lang="zh-CN" altLang="en-US" dirty="0">
                <a:solidFill>
                  <a:srgbClr val="595959"/>
                </a:solidFill>
                <a:latin typeface="微软雅黑" panose="020B0503020204020204" pitchFamily="34" charset="-122"/>
              </a:rPr>
              <a:t>）</a:t>
            </a:r>
            <a:r>
              <a:rPr lang="zh-CN" altLang="zh-CN" dirty="0">
                <a:solidFill>
                  <a:srgbClr val="595959"/>
                </a:solidFill>
                <a:latin typeface="微软雅黑" panose="020B0503020204020204" pitchFamily="34" charset="-122"/>
              </a:rPr>
              <a:t>在项目</a:t>
            </a:r>
            <a:r>
              <a:rPr lang="en-US" altLang="zh-CN" dirty="0" err="1">
                <a:solidFill>
                  <a:srgbClr val="595959"/>
                </a:solidFill>
                <a:latin typeface="微软雅黑" panose="020B0503020204020204" pitchFamily="34" charset="-122"/>
              </a:rPr>
              <a:t>src</a:t>
            </a:r>
            <a:r>
              <a:rPr lang="en-US" altLang="zh-CN" dirty="0">
                <a:solidFill>
                  <a:srgbClr val="595959"/>
                </a:solidFill>
                <a:latin typeface="微软雅黑" panose="020B0503020204020204" pitchFamily="34" charset="-122"/>
              </a:rPr>
              <a:t>/test/java</a:t>
            </a:r>
            <a:r>
              <a:rPr lang="zh-CN" altLang="zh-CN" dirty="0">
                <a:solidFill>
                  <a:srgbClr val="595959"/>
                </a:solidFill>
                <a:latin typeface="微软雅黑" panose="020B0503020204020204" pitchFamily="34" charset="-122"/>
              </a:rPr>
              <a:t>目录下创建</a:t>
            </a:r>
            <a:r>
              <a:rPr lang="en-US" altLang="zh-CN" dirty="0">
                <a:solidFill>
                  <a:srgbClr val="595959"/>
                </a:solidFill>
                <a:latin typeface="微软雅黑" panose="020B0503020204020204" pitchFamily="34" charset="-122"/>
              </a:rPr>
              <a:t>Test</a:t>
            </a:r>
            <a:r>
              <a:rPr lang="zh-CN" altLang="zh-CN" dirty="0">
                <a:solidFill>
                  <a:srgbClr val="595959"/>
                </a:solidFill>
                <a:latin typeface="微软雅黑" panose="020B0503020204020204" pitchFamily="34" charset="-122"/>
              </a:rPr>
              <a:t>包，在</a:t>
            </a:r>
            <a:r>
              <a:rPr lang="en-US" altLang="zh-CN" dirty="0">
                <a:solidFill>
                  <a:srgbClr val="595959"/>
                </a:solidFill>
                <a:latin typeface="微软雅黑" panose="020B0503020204020204" pitchFamily="34" charset="-122"/>
              </a:rPr>
              <a:t>Test</a:t>
            </a:r>
            <a:r>
              <a:rPr lang="zh-CN" altLang="zh-CN" dirty="0">
                <a:solidFill>
                  <a:srgbClr val="595959"/>
                </a:solidFill>
                <a:latin typeface="微软雅黑" panose="020B0503020204020204" pitchFamily="34" charset="-122"/>
              </a:rPr>
              <a:t>包下创建</a:t>
            </a:r>
            <a:r>
              <a:rPr lang="en-US" altLang="zh-CN" dirty="0" err="1">
                <a:solidFill>
                  <a:srgbClr val="595959"/>
                </a:solidFill>
                <a:latin typeface="微软雅黑" panose="020B0503020204020204" pitchFamily="34" charset="-122"/>
              </a:rPr>
              <a:t>MyBatisTest</a:t>
            </a:r>
            <a:r>
              <a:rPr lang="zh-CN" altLang="zh-CN" dirty="0">
                <a:solidFill>
                  <a:srgbClr val="595959"/>
                </a:solidFill>
                <a:latin typeface="微软雅黑" panose="020B0503020204020204" pitchFamily="34" charset="-122"/>
              </a:rPr>
              <a:t>测试类，用于程序测试。在</a:t>
            </a:r>
            <a:r>
              <a:rPr lang="en-US" altLang="zh-CN" dirty="0" err="1">
                <a:solidFill>
                  <a:srgbClr val="595959"/>
                </a:solidFill>
                <a:latin typeface="微软雅黑" panose="020B0503020204020204" pitchFamily="34" charset="-122"/>
              </a:rPr>
              <a:t>MyBatisTest</a:t>
            </a:r>
            <a:r>
              <a:rPr lang="zh-CN" altLang="zh-CN" dirty="0">
                <a:solidFill>
                  <a:srgbClr val="595959"/>
                </a:solidFill>
                <a:latin typeface="微软雅黑" panose="020B0503020204020204" pitchFamily="34" charset="-122"/>
              </a:rPr>
              <a:t>测试类中添加</a:t>
            </a:r>
            <a:r>
              <a:rPr lang="en-US" altLang="zh-CN" dirty="0" err="1">
                <a:solidFill>
                  <a:srgbClr val="595959"/>
                </a:solidFill>
                <a:latin typeface="微软雅黑" panose="020B0503020204020204" pitchFamily="34" charset="-122"/>
              </a:rPr>
              <a:t>findByIdTest</a:t>
            </a:r>
            <a:r>
              <a:rPr lang="en-US" altLang="zh-CN" dirty="0">
                <a:solidFill>
                  <a:srgbClr val="595959"/>
                </a:solidFill>
                <a:latin typeface="微软雅黑" panose="020B0503020204020204" pitchFamily="34" charset="-122"/>
              </a:rPr>
              <a:t>()</a:t>
            </a:r>
            <a:r>
              <a:rPr lang="zh-CN" altLang="zh-CN" dirty="0">
                <a:solidFill>
                  <a:srgbClr val="595959"/>
                </a:solidFill>
                <a:latin typeface="微软雅黑" panose="020B0503020204020204" pitchFamily="34" charset="-122"/>
              </a:rPr>
              <a:t>方法，</a:t>
            </a:r>
            <a:r>
              <a:rPr lang="zh-CN" altLang="en-US" dirty="0">
                <a:solidFill>
                  <a:srgbClr val="595959"/>
                </a:solidFill>
                <a:latin typeface="微软雅黑" panose="020B0503020204020204" pitchFamily="34" charset="-122"/>
              </a:rPr>
              <a:t>用于</a:t>
            </a:r>
            <a:r>
              <a:rPr lang="zh-CN" altLang="zh-CN" dirty="0">
                <a:solidFill>
                  <a:srgbClr val="595959"/>
                </a:solidFill>
                <a:latin typeface="微软雅黑" panose="020B0503020204020204" pitchFamily="34" charset="-122"/>
              </a:rPr>
              <a:t>根据</a:t>
            </a:r>
            <a:r>
              <a:rPr lang="en-US" altLang="zh-CN" dirty="0">
                <a:solidFill>
                  <a:srgbClr val="595959"/>
                </a:solidFill>
                <a:latin typeface="微软雅黑" panose="020B0503020204020204" pitchFamily="34" charset="-122"/>
              </a:rPr>
              <a:t>id</a:t>
            </a:r>
            <a:r>
              <a:rPr lang="zh-CN" altLang="zh-CN" dirty="0">
                <a:solidFill>
                  <a:srgbClr val="595959"/>
                </a:solidFill>
                <a:latin typeface="微软雅黑" panose="020B0503020204020204" pitchFamily="34" charset="-122"/>
              </a:rPr>
              <a:t>查询员工信息</a:t>
            </a:r>
            <a:r>
              <a:rPr lang="zh-CN" altLang="en-US" dirty="0">
                <a:solidFill>
                  <a:srgbClr val="595959"/>
                </a:solidFill>
                <a:latin typeface="微软雅黑" panose="020B0503020204020204" pitchFamily="34" charset="-122"/>
              </a:rPr>
              <a:t>。</a:t>
            </a:r>
            <a:endParaRPr lang="en-US" altLang="zh-CN" dirty="0">
              <a:solidFill>
                <a:srgbClr val="595959"/>
              </a:solidFill>
              <a:latin typeface="微软雅黑" panose="020B0503020204020204" pitchFamily="34" charset="-122"/>
            </a:endParaRPr>
          </a:p>
          <a:p>
            <a:pPr>
              <a:lnSpc>
                <a:spcPct val="150000"/>
              </a:lnSpc>
            </a:pPr>
            <a:r>
              <a:rPr lang="zh-CN" altLang="en-US" dirty="0">
                <a:solidFill>
                  <a:srgbClr val="595959"/>
                </a:solidFill>
                <a:latin typeface="微软雅黑" panose="020B0503020204020204" pitchFamily="34" charset="-122"/>
              </a:rPr>
              <a:t>        （</a:t>
            </a:r>
            <a:r>
              <a:rPr lang="en-US" altLang="zh-CN" dirty="0">
                <a:solidFill>
                  <a:srgbClr val="595959"/>
                </a:solidFill>
                <a:latin typeface="微软雅黑" panose="020B0503020204020204" pitchFamily="34" charset="-122"/>
              </a:rPr>
              <a:t>2</a:t>
            </a:r>
            <a:r>
              <a:rPr lang="zh-CN" altLang="en-US" dirty="0">
                <a:solidFill>
                  <a:srgbClr val="595959"/>
                </a:solidFill>
                <a:latin typeface="微软雅黑" panose="020B0503020204020204" pitchFamily="34" charset="-122"/>
              </a:rPr>
              <a:t>）</a:t>
            </a:r>
            <a:r>
              <a:rPr lang="zh-CN" altLang="zh-CN" dirty="0">
                <a:solidFill>
                  <a:srgbClr val="595959"/>
                </a:solidFill>
                <a:latin typeface="微软雅黑" panose="020B0503020204020204" pitchFamily="34" charset="-122"/>
              </a:rPr>
              <a:t>在</a:t>
            </a:r>
            <a:r>
              <a:rPr lang="en-US" altLang="zh-CN" dirty="0" err="1">
                <a:solidFill>
                  <a:srgbClr val="595959"/>
                </a:solidFill>
                <a:latin typeface="微软雅黑" panose="020B0503020204020204" pitchFamily="34" charset="-122"/>
              </a:rPr>
              <a:t>MyBatisTest</a:t>
            </a:r>
            <a:r>
              <a:rPr lang="zh-CN" altLang="zh-CN" dirty="0">
                <a:solidFill>
                  <a:srgbClr val="595959"/>
                </a:solidFill>
                <a:latin typeface="微软雅黑" panose="020B0503020204020204" pitchFamily="34" charset="-122"/>
              </a:rPr>
              <a:t>测试类中添加</a:t>
            </a:r>
            <a:r>
              <a:rPr lang="en-US" altLang="zh-CN" dirty="0" err="1">
                <a:solidFill>
                  <a:srgbClr val="595959"/>
                </a:solidFill>
                <a:latin typeface="微软雅黑" panose="020B0503020204020204" pitchFamily="34" charset="-122"/>
              </a:rPr>
              <a:t>insertEmployeeTest</a:t>
            </a:r>
            <a:r>
              <a:rPr lang="en-US" altLang="zh-CN" dirty="0">
                <a:solidFill>
                  <a:srgbClr val="595959"/>
                </a:solidFill>
                <a:latin typeface="微软雅黑" panose="020B0503020204020204" pitchFamily="34" charset="-122"/>
              </a:rPr>
              <a:t>()</a:t>
            </a:r>
            <a:r>
              <a:rPr lang="zh-CN" altLang="zh-CN" dirty="0">
                <a:solidFill>
                  <a:srgbClr val="595959"/>
                </a:solidFill>
                <a:latin typeface="微软雅黑" panose="020B0503020204020204" pitchFamily="34" charset="-122"/>
              </a:rPr>
              <a:t>方法，用于插入员工信息</a:t>
            </a:r>
            <a:r>
              <a:rPr lang="zh-CN" altLang="en-US" dirty="0">
                <a:solidFill>
                  <a:srgbClr val="595959"/>
                </a:solidFill>
                <a:latin typeface="微软雅黑" panose="020B0503020204020204" pitchFamily="34" charset="-122"/>
              </a:rPr>
              <a:t>。</a:t>
            </a:r>
            <a:endParaRPr lang="en-US" altLang="zh-CN" dirty="0">
              <a:solidFill>
                <a:srgbClr val="595959"/>
              </a:solidFill>
              <a:latin typeface="微软雅黑" panose="020B0503020204020204" pitchFamily="34" charset="-122"/>
            </a:endParaRPr>
          </a:p>
          <a:p>
            <a:pPr>
              <a:lnSpc>
                <a:spcPct val="150000"/>
              </a:lnSpc>
            </a:pPr>
            <a:r>
              <a:rPr lang="zh-CN" altLang="en-US" dirty="0">
                <a:solidFill>
                  <a:srgbClr val="595959"/>
                </a:solidFill>
                <a:latin typeface="微软雅黑" panose="020B0503020204020204" pitchFamily="34" charset="-122"/>
              </a:rPr>
              <a:t>        （</a:t>
            </a:r>
            <a:r>
              <a:rPr lang="en-US" altLang="zh-CN" dirty="0">
                <a:solidFill>
                  <a:srgbClr val="595959"/>
                </a:solidFill>
                <a:latin typeface="微软雅黑" panose="020B0503020204020204" pitchFamily="34" charset="-122"/>
              </a:rPr>
              <a:t>3</a:t>
            </a:r>
            <a:r>
              <a:rPr lang="zh-CN" altLang="en-US" dirty="0">
                <a:solidFill>
                  <a:srgbClr val="595959"/>
                </a:solidFill>
                <a:latin typeface="微软雅黑" panose="020B0503020204020204" pitchFamily="34" charset="-122"/>
              </a:rPr>
              <a:t>）</a:t>
            </a:r>
            <a:r>
              <a:rPr lang="zh-CN" altLang="zh-CN" dirty="0">
                <a:solidFill>
                  <a:srgbClr val="595959"/>
                </a:solidFill>
                <a:latin typeface="微软雅黑" panose="020B0503020204020204" pitchFamily="34" charset="-122"/>
              </a:rPr>
              <a:t>在</a:t>
            </a:r>
            <a:r>
              <a:rPr lang="en-US" altLang="zh-CN" dirty="0" err="1">
                <a:solidFill>
                  <a:srgbClr val="595959"/>
                </a:solidFill>
                <a:latin typeface="微软雅黑" panose="020B0503020204020204" pitchFamily="34" charset="-122"/>
              </a:rPr>
              <a:t>MyBatisTest</a:t>
            </a:r>
            <a:r>
              <a:rPr lang="zh-CN" altLang="zh-CN" dirty="0">
                <a:solidFill>
                  <a:srgbClr val="595959"/>
                </a:solidFill>
                <a:latin typeface="微软雅黑" panose="020B0503020204020204" pitchFamily="34" charset="-122"/>
              </a:rPr>
              <a:t>测试类中添加</a:t>
            </a:r>
            <a:r>
              <a:rPr lang="en-US" altLang="zh-CN" dirty="0" err="1">
                <a:solidFill>
                  <a:srgbClr val="595959"/>
                </a:solidFill>
                <a:latin typeface="微软雅黑" panose="020B0503020204020204" pitchFamily="34" charset="-122"/>
              </a:rPr>
              <a:t>updateEmployeeTest</a:t>
            </a:r>
            <a:r>
              <a:rPr lang="en-US" altLang="zh-CN" dirty="0">
                <a:solidFill>
                  <a:srgbClr val="595959"/>
                </a:solidFill>
                <a:latin typeface="微软雅黑" panose="020B0503020204020204" pitchFamily="34" charset="-122"/>
              </a:rPr>
              <a:t>()</a:t>
            </a:r>
            <a:r>
              <a:rPr lang="zh-CN" altLang="zh-CN" dirty="0">
                <a:solidFill>
                  <a:srgbClr val="595959"/>
                </a:solidFill>
                <a:latin typeface="微软雅黑" panose="020B0503020204020204" pitchFamily="34" charset="-122"/>
              </a:rPr>
              <a:t>方法，用于更新员工信息</a:t>
            </a:r>
            <a:r>
              <a:rPr lang="zh-CN" altLang="en-US" dirty="0">
                <a:solidFill>
                  <a:srgbClr val="595959"/>
                </a:solidFill>
                <a:latin typeface="微软雅黑" panose="020B0503020204020204" pitchFamily="34" charset="-122"/>
              </a:rPr>
              <a:t>。</a:t>
            </a:r>
            <a:endParaRPr lang="en-US" altLang="zh-CN" dirty="0">
              <a:solidFill>
                <a:srgbClr val="595959"/>
              </a:solidFill>
              <a:latin typeface="微软雅黑" panose="020B0503020204020204" pitchFamily="34" charset="-122"/>
            </a:endParaRPr>
          </a:p>
          <a:p>
            <a:pPr>
              <a:lnSpc>
                <a:spcPct val="150000"/>
              </a:lnSpc>
            </a:pPr>
            <a:r>
              <a:rPr lang="zh-CN" altLang="en-US" dirty="0">
                <a:solidFill>
                  <a:srgbClr val="595959"/>
                </a:solidFill>
                <a:latin typeface="微软雅黑" panose="020B0503020204020204" pitchFamily="34" charset="-122"/>
              </a:rPr>
              <a:t>        （</a:t>
            </a:r>
            <a:r>
              <a:rPr lang="en-US" altLang="zh-CN" dirty="0">
                <a:solidFill>
                  <a:srgbClr val="595959"/>
                </a:solidFill>
                <a:latin typeface="微软雅黑" panose="020B0503020204020204" pitchFamily="34" charset="-122"/>
              </a:rPr>
              <a:t>4</a:t>
            </a:r>
            <a:r>
              <a:rPr lang="zh-CN" altLang="en-US" dirty="0">
                <a:solidFill>
                  <a:srgbClr val="595959"/>
                </a:solidFill>
                <a:latin typeface="微软雅黑" panose="020B0503020204020204" pitchFamily="34" charset="-122"/>
              </a:rPr>
              <a:t>）</a:t>
            </a:r>
            <a:r>
              <a:rPr lang="zh-CN" altLang="zh-CN" dirty="0">
                <a:solidFill>
                  <a:srgbClr val="595959"/>
                </a:solidFill>
                <a:latin typeface="微软雅黑" panose="020B0503020204020204" pitchFamily="34" charset="-122"/>
              </a:rPr>
              <a:t>在</a:t>
            </a:r>
            <a:r>
              <a:rPr lang="en-US" altLang="zh-CN" dirty="0" err="1">
                <a:solidFill>
                  <a:srgbClr val="595959"/>
                </a:solidFill>
                <a:latin typeface="微软雅黑" panose="020B0503020204020204" pitchFamily="34" charset="-122"/>
              </a:rPr>
              <a:t>MyBatisTest</a:t>
            </a:r>
            <a:r>
              <a:rPr lang="zh-CN" altLang="zh-CN" dirty="0">
                <a:solidFill>
                  <a:srgbClr val="595959"/>
                </a:solidFill>
                <a:latin typeface="微软雅黑" panose="020B0503020204020204" pitchFamily="34" charset="-122"/>
              </a:rPr>
              <a:t>测试类中添加</a:t>
            </a:r>
            <a:r>
              <a:rPr lang="en-US" altLang="zh-CN" dirty="0" err="1">
                <a:solidFill>
                  <a:srgbClr val="595959"/>
                </a:solidFill>
                <a:latin typeface="微软雅黑" panose="020B0503020204020204" pitchFamily="34" charset="-122"/>
              </a:rPr>
              <a:t>deleteEmployeeTest</a:t>
            </a:r>
            <a:r>
              <a:rPr lang="en-US" altLang="zh-CN" dirty="0">
                <a:solidFill>
                  <a:srgbClr val="595959"/>
                </a:solidFill>
                <a:latin typeface="微软雅黑" panose="020B0503020204020204" pitchFamily="34" charset="-122"/>
              </a:rPr>
              <a:t>()</a:t>
            </a:r>
            <a:r>
              <a:rPr lang="zh-CN" altLang="zh-CN" dirty="0">
                <a:solidFill>
                  <a:srgbClr val="595959"/>
                </a:solidFill>
                <a:latin typeface="微软雅黑" panose="020B0503020204020204" pitchFamily="34" charset="-122"/>
              </a:rPr>
              <a:t>方法，用于删除员工信息</a:t>
            </a:r>
            <a:r>
              <a:rPr lang="zh-CN" altLang="en-US" dirty="0">
                <a:solidFill>
                  <a:srgbClr val="595959"/>
                </a:solidFill>
                <a:latin typeface="微软雅黑" panose="020B0503020204020204" pitchFamily="34" charset="-122"/>
              </a:rPr>
              <a:t>。</a:t>
            </a:r>
            <a:endParaRPr lang="zh-CN" altLang="zh-CN" dirty="0">
              <a:solidFill>
                <a:srgbClr val="595959"/>
              </a:solidFill>
              <a:latin typeface="微软雅黑" panose="020B0503020204020204" pitchFamily="34" charset="-122"/>
            </a:endParaRPr>
          </a:p>
          <a:p>
            <a:pPr>
              <a:lnSpc>
                <a:spcPct val="150000"/>
              </a:lnSpc>
            </a:pPr>
            <a:endParaRPr lang="zh-CN" altLang="zh-CN" dirty="0">
              <a:solidFill>
                <a:srgbClr val="595959"/>
              </a:solidFill>
              <a:latin typeface="微软雅黑" panose="020B0503020204020204" pitchFamily="34" charset="-122"/>
            </a:endParaRPr>
          </a:p>
        </p:txBody>
      </p:sp>
      <p:sp>
        <p:nvSpPr>
          <p:cNvPr id="14" name="圆角矩形 13"/>
          <p:cNvSpPr/>
          <p:nvPr/>
        </p:nvSpPr>
        <p:spPr>
          <a:xfrm>
            <a:off x="1360244" y="2476500"/>
            <a:ext cx="9865885" cy="2845124"/>
          </a:xfrm>
          <a:prstGeom prst="roundRect">
            <a:avLst>
              <a:gd name="adj" fmla="val 0"/>
            </a:avLst>
          </a:prstGeom>
          <a:noFill/>
          <a:ln w="31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15" name="矩形 93"/>
          <p:cNvSpPr/>
          <p:nvPr/>
        </p:nvSpPr>
        <p:spPr>
          <a:xfrm>
            <a:off x="1310020" y="2397531"/>
            <a:ext cx="384043" cy="384043"/>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16" name="矩形 93"/>
          <p:cNvSpPr/>
          <p:nvPr/>
        </p:nvSpPr>
        <p:spPr>
          <a:xfrm rot="10800000">
            <a:off x="10897891" y="4992181"/>
            <a:ext cx="384043" cy="384043"/>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Title 1"/>
          <p:cNvSpPr txBox="1"/>
          <p:nvPr/>
        </p:nvSpPr>
        <p:spPr>
          <a:xfrm>
            <a:off x="1145632" y="266933"/>
            <a:ext cx="3894634" cy="505969"/>
          </a:xfrm>
          <a:prstGeom prst="rect">
            <a:avLst/>
          </a:prstGeom>
        </p:spPr>
        <p:txBody>
          <a:bodyPr lIns="0" tIns="60944" rIns="0" bIns="60944"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algn="l"/>
            <a:r>
              <a:rPr lang="zh-CN" altLang="en-GB" sz="2400" b="1">
                <a:solidFill>
                  <a:srgbClr val="595959"/>
                </a:solidFill>
                <a:latin typeface="微软雅黑" panose="020B0503020204020204" pitchFamily="34" charset="-122"/>
                <a:ea typeface="微软雅黑" panose="020B0503020204020204" pitchFamily="34" charset="-122"/>
                <a:cs typeface="+mn-ea"/>
                <a:sym typeface="+mn-lt"/>
              </a:rPr>
              <a:t>本章小结</a:t>
            </a:r>
            <a:endParaRPr lang="zh-CN" altLang="en-GB" sz="2400" b="1">
              <a:solidFill>
                <a:srgbClr val="595959"/>
              </a:solidFill>
              <a:latin typeface="微软雅黑" panose="020B0503020204020204" pitchFamily="34" charset="-122"/>
              <a:ea typeface="微软雅黑" panose="020B0503020204020204" pitchFamily="34" charset="-122"/>
              <a:cs typeface="+mn-ea"/>
              <a:sym typeface="+mn-lt"/>
            </a:endParaRPr>
          </a:p>
        </p:txBody>
      </p:sp>
      <p:sp>
        <p:nvSpPr>
          <p:cNvPr id="27" name="圆角矩形 26"/>
          <p:cNvSpPr/>
          <p:nvPr/>
        </p:nvSpPr>
        <p:spPr>
          <a:xfrm>
            <a:off x="1303056" y="1891410"/>
            <a:ext cx="9794240" cy="3652866"/>
          </a:xfrm>
          <a:prstGeom prst="roundRect">
            <a:avLst>
              <a:gd name="adj" fmla="val 0"/>
            </a:avLst>
          </a:prstGeom>
          <a:noFill/>
          <a:ln w="3175">
            <a:solidFill>
              <a:schemeClr val="tx1">
                <a:lumMod val="75000"/>
                <a:lumOff val="2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cs typeface="+mn-ea"/>
              <a:sym typeface="+mn-lt"/>
            </a:endParaRPr>
          </a:p>
        </p:txBody>
      </p:sp>
      <p:sp>
        <p:nvSpPr>
          <p:cNvPr id="3" name="椭圆 2"/>
          <p:cNvSpPr/>
          <p:nvPr/>
        </p:nvSpPr>
        <p:spPr>
          <a:xfrm>
            <a:off x="4524410" y="1482470"/>
            <a:ext cx="718820" cy="718820"/>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b="1"/>
              <a:t>本</a:t>
            </a:r>
            <a:endParaRPr lang="zh-CN" altLang="en-US" sz="2800" b="1"/>
          </a:p>
        </p:txBody>
      </p:sp>
      <p:sp>
        <p:nvSpPr>
          <p:cNvPr id="9" name="椭圆 8"/>
          <p:cNvSpPr/>
          <p:nvPr/>
        </p:nvSpPr>
        <p:spPr>
          <a:xfrm>
            <a:off x="5243230" y="1482470"/>
            <a:ext cx="718820" cy="718820"/>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r>
              <a:rPr lang="zh-CN" altLang="en-US" sz="2800" b="1" dirty="0">
                <a:sym typeface="+mn-ea"/>
              </a:rPr>
              <a:t>章</a:t>
            </a:r>
            <a:endParaRPr lang="zh-CN" altLang="en-US" sz="2800" b="1" dirty="0">
              <a:sym typeface="+mn-ea"/>
            </a:endParaRPr>
          </a:p>
        </p:txBody>
      </p:sp>
      <p:sp>
        <p:nvSpPr>
          <p:cNvPr id="10" name="椭圆 9"/>
          <p:cNvSpPr/>
          <p:nvPr/>
        </p:nvSpPr>
        <p:spPr>
          <a:xfrm>
            <a:off x="5962050" y="1482470"/>
            <a:ext cx="718820" cy="718820"/>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r>
              <a:rPr lang="zh-CN" altLang="en-US" sz="2800" b="1" dirty="0">
                <a:sym typeface="+mn-ea"/>
              </a:rPr>
              <a:t>小</a:t>
            </a:r>
            <a:endParaRPr lang="zh-CN" altLang="en-US" sz="2800" b="1" dirty="0">
              <a:sym typeface="+mn-ea"/>
            </a:endParaRPr>
          </a:p>
        </p:txBody>
      </p:sp>
      <p:sp>
        <p:nvSpPr>
          <p:cNvPr id="11" name="椭圆 10"/>
          <p:cNvSpPr/>
          <p:nvPr/>
        </p:nvSpPr>
        <p:spPr>
          <a:xfrm>
            <a:off x="6680870" y="1482470"/>
            <a:ext cx="718820" cy="718820"/>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r>
              <a:rPr lang="zh-CN" altLang="en-US" sz="2800" b="1">
                <a:sym typeface="+mn-ea"/>
              </a:rPr>
              <a:t>结</a:t>
            </a:r>
            <a:endParaRPr lang="zh-CN" altLang="en-US" sz="2800" b="1">
              <a:sym typeface="+mn-ea"/>
            </a:endParaRPr>
          </a:p>
        </p:txBody>
      </p:sp>
      <p:sp>
        <p:nvSpPr>
          <p:cNvPr id="12" name="TextBox 35"/>
          <p:cNvSpPr txBox="1">
            <a:spLocks noChangeArrowheads="1"/>
          </p:cNvSpPr>
          <p:nvPr/>
        </p:nvSpPr>
        <p:spPr bwMode="auto">
          <a:xfrm>
            <a:off x="1521042" y="2223470"/>
            <a:ext cx="9504297" cy="21531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917" tIns="60958" rIns="121917" bIns="60958">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nSpc>
                <a:spcPct val="150000"/>
              </a:lnSpc>
            </a:pPr>
            <a:r>
              <a:rPr lang="en-US" altLang="zh-CN" dirty="0">
                <a:solidFill>
                  <a:srgbClr val="595959"/>
                </a:solidFill>
                <a:latin typeface="微软雅黑" panose="020B0503020204020204" pitchFamily="34" charset="-122"/>
                <a:ea typeface="微软雅黑" panose="020B0503020204020204" pitchFamily="34" charset="-122"/>
              </a:rPr>
              <a:t>       </a:t>
            </a:r>
            <a:r>
              <a:rPr lang="zh-CN" altLang="zh-CN" dirty="0">
                <a:solidFill>
                  <a:srgbClr val="595959"/>
                </a:solidFill>
                <a:latin typeface="微软雅黑" panose="020B0503020204020204" pitchFamily="34" charset="-122"/>
                <a:ea typeface="微软雅黑" panose="020B0503020204020204" pitchFamily="34" charset="-122"/>
              </a:rPr>
              <a:t>本章主要对</a:t>
            </a:r>
            <a:r>
              <a:rPr lang="en-US" altLang="zh-CN" dirty="0" err="1">
                <a:solidFill>
                  <a:srgbClr val="595959"/>
                </a:solidFill>
                <a:latin typeface="微软雅黑" panose="020B0503020204020204" pitchFamily="34" charset="-122"/>
                <a:ea typeface="微软雅黑" panose="020B0503020204020204" pitchFamily="34" charset="-122"/>
              </a:rPr>
              <a:t>MyBatis</a:t>
            </a:r>
            <a:r>
              <a:rPr lang="zh-CN" altLang="zh-CN" dirty="0">
                <a:solidFill>
                  <a:srgbClr val="595959"/>
                </a:solidFill>
                <a:latin typeface="微软雅黑" panose="020B0503020204020204" pitchFamily="34" charset="-122"/>
                <a:ea typeface="微软雅黑" panose="020B0503020204020204" pitchFamily="34" charset="-122"/>
              </a:rPr>
              <a:t>的核心配置进行了详细讲解。首先讲解了</a:t>
            </a:r>
            <a:r>
              <a:rPr lang="en-US" altLang="zh-CN" dirty="0" err="1">
                <a:solidFill>
                  <a:srgbClr val="595959"/>
                </a:solidFill>
                <a:latin typeface="微软雅黑" panose="020B0503020204020204" pitchFamily="34" charset="-122"/>
                <a:ea typeface="微软雅黑" panose="020B0503020204020204" pitchFamily="34" charset="-122"/>
              </a:rPr>
              <a:t>MyBatis</a:t>
            </a:r>
            <a:r>
              <a:rPr lang="zh-CN" altLang="zh-CN" dirty="0">
                <a:solidFill>
                  <a:srgbClr val="595959"/>
                </a:solidFill>
                <a:latin typeface="微软雅黑" panose="020B0503020204020204" pitchFamily="34" charset="-122"/>
                <a:ea typeface="微软雅黑" panose="020B0503020204020204" pitchFamily="34" charset="-122"/>
              </a:rPr>
              <a:t>中的三个重要</a:t>
            </a:r>
            <a:r>
              <a:rPr lang="zh-CN" altLang="zh-CN" dirty="0">
                <a:solidFill>
                  <a:srgbClr val="1369B2"/>
                </a:solidFill>
                <a:latin typeface="微软雅黑" panose="020B0503020204020204" pitchFamily="34" charset="-122"/>
                <a:ea typeface="微软雅黑" panose="020B0503020204020204" pitchFamily="34" charset="-122"/>
              </a:rPr>
              <a:t>核心对象</a:t>
            </a:r>
            <a:r>
              <a:rPr lang="en-US" altLang="zh-CN" dirty="0" err="1">
                <a:solidFill>
                  <a:srgbClr val="1369B2"/>
                </a:solidFill>
                <a:latin typeface="微软雅黑" panose="020B0503020204020204" pitchFamily="34" charset="-122"/>
                <a:ea typeface="微软雅黑" panose="020B0503020204020204" pitchFamily="34" charset="-122"/>
              </a:rPr>
              <a:t>SqlSessionFactoryBuilder</a:t>
            </a:r>
            <a:r>
              <a:rPr lang="zh-CN" altLang="zh-CN" dirty="0">
                <a:solidFill>
                  <a:srgbClr val="595959"/>
                </a:solidFill>
                <a:latin typeface="微软雅黑" panose="020B0503020204020204" pitchFamily="34" charset="-122"/>
                <a:ea typeface="微软雅黑" panose="020B0503020204020204" pitchFamily="34" charset="-122"/>
              </a:rPr>
              <a:t>、</a:t>
            </a:r>
            <a:r>
              <a:rPr lang="en-US" altLang="zh-CN" dirty="0" err="1">
                <a:solidFill>
                  <a:srgbClr val="1369B2"/>
                </a:solidFill>
                <a:latin typeface="微软雅黑" panose="020B0503020204020204" pitchFamily="34" charset="-122"/>
                <a:ea typeface="微软雅黑" panose="020B0503020204020204" pitchFamily="34" charset="-122"/>
              </a:rPr>
              <a:t>SqlSessionFactory</a:t>
            </a:r>
            <a:r>
              <a:rPr lang="zh-CN" altLang="zh-CN" dirty="0">
                <a:solidFill>
                  <a:srgbClr val="595959"/>
                </a:solidFill>
                <a:latin typeface="微软雅黑" panose="020B0503020204020204" pitchFamily="34" charset="-122"/>
                <a:ea typeface="微软雅黑" panose="020B0503020204020204" pitchFamily="34" charset="-122"/>
              </a:rPr>
              <a:t>和</a:t>
            </a:r>
            <a:r>
              <a:rPr lang="en-US" altLang="zh-CN" dirty="0" err="1">
                <a:solidFill>
                  <a:srgbClr val="1369B2"/>
                </a:solidFill>
                <a:latin typeface="微软雅黑" panose="020B0503020204020204" pitchFamily="34" charset="-122"/>
                <a:ea typeface="微软雅黑" panose="020B0503020204020204" pitchFamily="34" charset="-122"/>
              </a:rPr>
              <a:t>SqlSession</a:t>
            </a:r>
            <a:r>
              <a:rPr lang="zh-CN" altLang="zh-CN" dirty="0">
                <a:solidFill>
                  <a:srgbClr val="595959"/>
                </a:solidFill>
                <a:latin typeface="微软雅黑" panose="020B0503020204020204" pitchFamily="34" charset="-122"/>
                <a:ea typeface="微软雅黑" panose="020B0503020204020204" pitchFamily="34" charset="-122"/>
              </a:rPr>
              <a:t>；然后介绍了</a:t>
            </a:r>
            <a:r>
              <a:rPr lang="zh-CN" altLang="zh-CN" dirty="0">
                <a:solidFill>
                  <a:srgbClr val="1369B2"/>
                </a:solidFill>
                <a:latin typeface="微软雅黑" panose="020B0503020204020204" pitchFamily="34" charset="-122"/>
                <a:ea typeface="微软雅黑" panose="020B0503020204020204" pitchFamily="34" charset="-122"/>
              </a:rPr>
              <a:t>核心配置文件中的元素及其使用</a:t>
            </a:r>
            <a:r>
              <a:rPr lang="zh-CN" altLang="zh-CN" dirty="0">
                <a:solidFill>
                  <a:srgbClr val="595959"/>
                </a:solidFill>
                <a:latin typeface="微软雅黑" panose="020B0503020204020204" pitchFamily="34" charset="-122"/>
                <a:ea typeface="微软雅黑" panose="020B0503020204020204" pitchFamily="34" charset="-122"/>
              </a:rPr>
              <a:t>；最后对映射文件中的几个主要元素进行了详细讲解。通过本章的学习，读者将能够了解</a:t>
            </a:r>
            <a:r>
              <a:rPr lang="en-US" altLang="zh-CN" dirty="0" err="1">
                <a:solidFill>
                  <a:srgbClr val="595959"/>
                </a:solidFill>
                <a:latin typeface="微软雅黑" panose="020B0503020204020204" pitchFamily="34" charset="-122"/>
                <a:ea typeface="微软雅黑" panose="020B0503020204020204" pitchFamily="34" charset="-122"/>
              </a:rPr>
              <a:t>MyBatis</a:t>
            </a:r>
            <a:r>
              <a:rPr lang="zh-CN" altLang="zh-CN" dirty="0">
                <a:solidFill>
                  <a:srgbClr val="595959"/>
                </a:solidFill>
                <a:latin typeface="微软雅黑" panose="020B0503020204020204" pitchFamily="34" charset="-122"/>
                <a:ea typeface="微软雅黑" panose="020B0503020204020204" pitchFamily="34" charset="-122"/>
              </a:rPr>
              <a:t>中三个核心对象的作用，熟悉核心配置文件中常用元素的使用，并掌握映射文件中常用元素的使用</a:t>
            </a:r>
            <a:r>
              <a:rPr lang="zh-CN" altLang="en-US" dirty="0">
                <a:solidFill>
                  <a:srgbClr val="595959"/>
                </a:solidFill>
                <a:latin typeface="微软雅黑" panose="020B0503020204020204" pitchFamily="34" charset="-122"/>
                <a:ea typeface="微软雅黑" panose="020B0503020204020204" pitchFamily="34" charset="-122"/>
              </a:rPr>
              <a:t>。</a:t>
            </a:r>
            <a:r>
              <a:rPr lang="zh-CN" altLang="zh-CN" dirty="0">
                <a:solidFill>
                  <a:srgbClr val="595959"/>
                </a:solidFill>
                <a:latin typeface="微软雅黑" panose="020B0503020204020204" pitchFamily="34" charset="-122"/>
                <a:ea typeface="微软雅黑" panose="020B0503020204020204" pitchFamily="34" charset="-122"/>
              </a:rPr>
              <a:t> </a:t>
            </a:r>
            <a:endParaRPr lang="zh-CN" altLang="zh-CN" dirty="0">
              <a:solidFill>
                <a:srgbClr val="595959"/>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p14:dur="0" advTm="3000"/>
    </mc:Choice>
    <mc:Fallback>
      <p:transition advTm="3000"/>
    </mc:Fallback>
  </mc:AlternateContent>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hevron 3"/>
          <p:cNvSpPr/>
          <p:nvPr>
            <p:custDataLst>
              <p:tags r:id="rId1"/>
            </p:custDataLst>
          </p:nvPr>
        </p:nvSpPr>
        <p:spPr>
          <a:xfrm>
            <a:off x="892520" y="1091196"/>
            <a:ext cx="6559840" cy="665961"/>
          </a:xfrm>
          <a:prstGeom prst="chevron">
            <a:avLst>
              <a:gd name="adj" fmla="val 43848"/>
            </a:avLst>
          </a:prstGeom>
          <a:solidFill>
            <a:srgbClr val="FFFFFF">
              <a:lumMod val="75000"/>
            </a:srgbClr>
          </a:solidFill>
          <a:ln w="12700" cap="flat" cmpd="sng" algn="ctr">
            <a:noFill/>
            <a:prstDash val="solid"/>
            <a:miter lim="800000"/>
          </a:ln>
          <a:effectLst/>
        </p:spPr>
        <p:txBody>
          <a:bodyPr rtlCol="0" anchor="ctr">
            <a:normAutofit/>
          </a:bodyPr>
          <a:lstStyle/>
          <a:p>
            <a:pPr algn="ctr">
              <a:lnSpc>
                <a:spcPct val="120000"/>
              </a:lnSpc>
            </a:pPr>
            <a:endParaRPr lang="en-GB" sz="900" dirty="0">
              <a:solidFill>
                <a:sysClr val="windowText" lastClr="000000"/>
              </a:solidFill>
              <a:latin typeface="Arial" panose="020B0604020202020204" pitchFamily="34" charset="0"/>
              <a:ea typeface="微软雅黑" panose="020B0503020204020204" pitchFamily="34" charset="-122"/>
            </a:endParaRPr>
          </a:p>
        </p:txBody>
      </p:sp>
      <p:sp>
        <p:nvSpPr>
          <p:cNvPr id="10" name="文本框 1"/>
          <p:cNvSpPr txBox="1"/>
          <p:nvPr/>
        </p:nvSpPr>
        <p:spPr>
          <a:xfrm>
            <a:off x="1172537" y="1217734"/>
            <a:ext cx="6255623" cy="400110"/>
          </a:xfrm>
          <a:prstGeom prst="rect">
            <a:avLst/>
          </a:prstGeom>
          <a:noFill/>
        </p:spPr>
        <p:txBody>
          <a:bodyPr wrap="none" rtlCol="0">
            <a:spAutoFit/>
          </a:bodyPr>
          <a:lstStyle/>
          <a:p>
            <a:r>
              <a:rPr lang="zh-CN" altLang="en-US" sz="2000" dirty="0">
                <a:solidFill>
                  <a:srgbClr val="1369B2"/>
                </a:solidFill>
                <a:latin typeface="微软雅黑" panose="020B0503020204020204" pitchFamily="34" charset="-122"/>
                <a:ea typeface="微软雅黑" panose="020B0503020204020204" pitchFamily="34" charset="-122"/>
                <a:sym typeface="+mn-lt"/>
              </a:rPr>
              <a:t>形式三：</a:t>
            </a:r>
            <a:r>
              <a:rPr lang="en-US" altLang="zh-CN" sz="2000" dirty="0" err="1">
                <a:solidFill>
                  <a:srgbClr val="1369B2"/>
                </a:solidFill>
                <a:latin typeface="微软雅黑" panose="020B0503020204020204" pitchFamily="34" charset="-122"/>
                <a:ea typeface="微软雅黑" panose="020B0503020204020204" pitchFamily="34" charset="-122"/>
                <a:sym typeface="+mn-lt"/>
              </a:rPr>
              <a:t>SqlSessionFactoryBuilder</a:t>
            </a:r>
            <a:r>
              <a:rPr lang="zh-CN" altLang="en-US" sz="2000" dirty="0">
                <a:solidFill>
                  <a:srgbClr val="1369B2"/>
                </a:solidFill>
                <a:latin typeface="微软雅黑" panose="020B0503020204020204" pitchFamily="34" charset="-122"/>
                <a:ea typeface="微软雅黑" panose="020B0503020204020204" pitchFamily="34" charset="-122"/>
                <a:sym typeface="+mn-lt"/>
              </a:rPr>
              <a:t>构建</a:t>
            </a:r>
            <a:r>
              <a:rPr lang="en-US" altLang="zh-CN" sz="2000" dirty="0">
                <a:solidFill>
                  <a:srgbClr val="1369B2"/>
                </a:solidFill>
                <a:latin typeface="微软雅黑" panose="020B0503020204020204" pitchFamily="34" charset="-122"/>
                <a:ea typeface="微软雅黑" panose="020B0503020204020204" pitchFamily="34" charset="-122"/>
                <a:sym typeface="+mn-lt"/>
              </a:rPr>
              <a:t>build()</a:t>
            </a:r>
            <a:r>
              <a:rPr lang="zh-CN" altLang="en-US" sz="2000" dirty="0">
                <a:solidFill>
                  <a:srgbClr val="1369B2"/>
                </a:solidFill>
                <a:latin typeface="微软雅黑" panose="020B0503020204020204" pitchFamily="34" charset="-122"/>
                <a:ea typeface="微软雅黑" panose="020B0503020204020204" pitchFamily="34" charset="-122"/>
                <a:sym typeface="+mn-lt"/>
              </a:rPr>
              <a:t>方法</a:t>
            </a:r>
            <a:endParaRPr lang="zh-CN" altLang="en-US" sz="2000" dirty="0">
              <a:solidFill>
                <a:srgbClr val="1369B2"/>
              </a:solidFill>
              <a:latin typeface="微软雅黑" panose="020B0503020204020204" pitchFamily="34" charset="-122"/>
              <a:ea typeface="微软雅黑" panose="020B0503020204020204" pitchFamily="34" charset="-122"/>
            </a:endParaRPr>
          </a:p>
        </p:txBody>
      </p:sp>
      <p:sp>
        <p:nvSpPr>
          <p:cNvPr id="11" name="Title 1"/>
          <p:cNvSpPr txBox="1"/>
          <p:nvPr/>
        </p:nvSpPr>
        <p:spPr>
          <a:xfrm>
            <a:off x="1143838" y="266933"/>
            <a:ext cx="5234102"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2.1.1  </a:t>
            </a:r>
            <a:r>
              <a:rPr lang="en-US" altLang="zh-CN" sz="2400" b="1" dirty="0" err="1">
                <a:solidFill>
                  <a:srgbClr val="595959"/>
                </a:solidFill>
                <a:latin typeface="微软雅黑" panose="020B0503020204020204" pitchFamily="34" charset="-122"/>
                <a:ea typeface="微软雅黑" panose="020B0503020204020204" pitchFamily="34" charset="-122"/>
                <a:cs typeface="+mn-ea"/>
                <a:sym typeface="+mn-lt"/>
              </a:rPr>
              <a:t>SqlSessionFactoryBuilder</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sp>
        <p:nvSpPr>
          <p:cNvPr id="8" name="文本框 18"/>
          <p:cNvSpPr txBox="1"/>
          <p:nvPr>
            <p:custDataLst>
              <p:tags r:id="rId2"/>
            </p:custDataLst>
          </p:nvPr>
        </p:nvSpPr>
        <p:spPr>
          <a:xfrm>
            <a:off x="1604700" y="3200400"/>
            <a:ext cx="9390960" cy="1863090"/>
          </a:xfrm>
          <a:prstGeom prst="rect">
            <a:avLst/>
          </a:prstGeom>
          <a:noFill/>
        </p:spPr>
        <p:txBody>
          <a:bodyPr wrap="square" lIns="89985" tIns="46792" rIns="89985" bIns="46792">
            <a:noAutofit/>
          </a:bodyPr>
          <a:lstStyle>
            <a:defPPr>
              <a:defRPr lang="zh-CN"/>
            </a:defPPr>
            <a:lvl1pPr marL="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1pPr>
            <a:lvl2pPr marL="4572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2pPr>
            <a:lvl3pPr marL="9144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3pPr>
            <a:lvl4pPr marL="13716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4pPr>
            <a:lvl5pPr marL="18288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5pPr>
            <a:lvl6pPr marL="22860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6pPr>
            <a:lvl7pPr marL="27432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7pPr>
            <a:lvl8pPr marL="32004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8pPr>
            <a:lvl9pPr marL="36576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9pPr>
          </a:lstStyle>
          <a:p>
            <a:pPr lvl="0">
              <a:lnSpc>
                <a:spcPct val="150000"/>
              </a:lnSpc>
            </a:pPr>
            <a:r>
              <a:rPr lang="zh-CN" altLang="en-US" dirty="0">
                <a:solidFill>
                  <a:srgbClr val="595959"/>
                </a:solidFill>
                <a:latin typeface="微软雅黑" panose="020B0503020204020204" pitchFamily="34" charset="-122"/>
              </a:rPr>
              <a:t>        </a:t>
            </a:r>
            <a:endParaRPr lang="en-US" altLang="zh-CN" dirty="0">
              <a:solidFill>
                <a:srgbClr val="595959"/>
              </a:solidFill>
              <a:latin typeface="微软雅黑" panose="020B0503020204020204" pitchFamily="34" charset="-122"/>
            </a:endParaRPr>
          </a:p>
          <a:p>
            <a:pPr lvl="0">
              <a:lnSpc>
                <a:spcPct val="150000"/>
              </a:lnSpc>
            </a:pPr>
            <a:endParaRPr lang="en-US" altLang="zh-CN" dirty="0">
              <a:solidFill>
                <a:srgbClr val="595959"/>
              </a:solidFill>
              <a:latin typeface="微软雅黑" panose="020B0503020204020204" pitchFamily="34" charset="-122"/>
            </a:endParaRPr>
          </a:p>
          <a:p>
            <a:pPr>
              <a:lnSpc>
                <a:spcPct val="150000"/>
              </a:lnSpc>
            </a:pPr>
            <a:r>
              <a:rPr lang="zh-CN" altLang="en-US" dirty="0">
                <a:solidFill>
                  <a:srgbClr val="595959"/>
                </a:solidFill>
                <a:latin typeface="微软雅黑" panose="020B0503020204020204" pitchFamily="34" charset="-122"/>
              </a:rPr>
              <a:t>        </a:t>
            </a:r>
            <a:r>
              <a:rPr lang="zh-CN" altLang="zh-CN" dirty="0">
                <a:solidFill>
                  <a:srgbClr val="595959"/>
                </a:solidFill>
                <a:latin typeface="微软雅黑" panose="020B0503020204020204" pitchFamily="34" charset="-122"/>
              </a:rPr>
              <a:t>通过以上代码可知，配置信息可以通过</a:t>
            </a:r>
            <a:r>
              <a:rPr lang="en-US" altLang="zh-CN" dirty="0" err="1">
                <a:solidFill>
                  <a:srgbClr val="1369B2"/>
                </a:solidFill>
                <a:latin typeface="微软雅黑" panose="020B0503020204020204" pitchFamily="34" charset="-122"/>
              </a:rPr>
              <a:t>InputStream</a:t>
            </a:r>
            <a:r>
              <a:rPr lang="zh-CN" altLang="zh-CN" dirty="0">
                <a:solidFill>
                  <a:srgbClr val="595959"/>
                </a:solidFill>
                <a:latin typeface="微软雅黑" panose="020B0503020204020204" pitchFamily="34" charset="-122"/>
              </a:rPr>
              <a:t>（字节流）、</a:t>
            </a:r>
            <a:r>
              <a:rPr lang="en-US" altLang="zh-CN" dirty="0">
                <a:solidFill>
                  <a:srgbClr val="1369B2"/>
                </a:solidFill>
                <a:latin typeface="微软雅黑" panose="020B0503020204020204" pitchFamily="34" charset="-122"/>
              </a:rPr>
              <a:t>Reader</a:t>
            </a:r>
            <a:r>
              <a:rPr lang="zh-CN" altLang="zh-CN" dirty="0">
                <a:solidFill>
                  <a:srgbClr val="595959"/>
                </a:solidFill>
                <a:latin typeface="微软雅黑" panose="020B0503020204020204" pitchFamily="34" charset="-122"/>
              </a:rPr>
              <a:t>（字符流）、</a:t>
            </a:r>
            <a:r>
              <a:rPr lang="en-US" altLang="zh-CN" dirty="0">
                <a:solidFill>
                  <a:srgbClr val="1369B2"/>
                </a:solidFill>
                <a:latin typeface="微软雅黑" panose="020B0503020204020204" pitchFamily="34" charset="-122"/>
              </a:rPr>
              <a:t>Configuration</a:t>
            </a:r>
            <a:r>
              <a:rPr lang="zh-CN" altLang="zh-CN" dirty="0">
                <a:solidFill>
                  <a:srgbClr val="595959"/>
                </a:solidFill>
                <a:latin typeface="微软雅黑" panose="020B0503020204020204" pitchFamily="34" charset="-122"/>
              </a:rPr>
              <a:t>（类）三种形式提供给</a:t>
            </a:r>
            <a:r>
              <a:rPr lang="en-US" altLang="zh-CN" dirty="0" err="1">
                <a:solidFill>
                  <a:srgbClr val="595959"/>
                </a:solidFill>
                <a:latin typeface="微软雅黑" panose="020B0503020204020204" pitchFamily="34" charset="-122"/>
              </a:rPr>
              <a:t>SqlSessionFactoryBuilder</a:t>
            </a:r>
            <a:r>
              <a:rPr lang="zh-CN" altLang="zh-CN" dirty="0">
                <a:solidFill>
                  <a:srgbClr val="595959"/>
                </a:solidFill>
                <a:latin typeface="微软雅黑" panose="020B0503020204020204" pitchFamily="34" charset="-122"/>
              </a:rPr>
              <a:t>的</a:t>
            </a:r>
            <a:r>
              <a:rPr lang="en-US" altLang="zh-CN" dirty="0">
                <a:solidFill>
                  <a:srgbClr val="595959"/>
                </a:solidFill>
                <a:latin typeface="微软雅黑" panose="020B0503020204020204" pitchFamily="34" charset="-122"/>
              </a:rPr>
              <a:t>build()</a:t>
            </a:r>
            <a:r>
              <a:rPr lang="zh-CN" altLang="zh-CN" dirty="0">
                <a:solidFill>
                  <a:srgbClr val="595959"/>
                </a:solidFill>
                <a:latin typeface="微软雅黑" panose="020B0503020204020204" pitchFamily="34" charset="-122"/>
              </a:rPr>
              <a:t>方法</a:t>
            </a:r>
            <a:r>
              <a:rPr lang="zh-CN" altLang="en-US" dirty="0">
                <a:solidFill>
                  <a:srgbClr val="595959"/>
                </a:solidFill>
                <a:latin typeface="微软雅黑" panose="020B0503020204020204" pitchFamily="34" charset="-122"/>
              </a:rPr>
              <a:t>。</a:t>
            </a:r>
            <a:endParaRPr lang="zh-CN" altLang="zh-CN" dirty="0">
              <a:solidFill>
                <a:srgbClr val="595959"/>
              </a:solidFill>
              <a:latin typeface="微软雅黑" panose="020B0503020204020204" pitchFamily="34" charset="-122"/>
            </a:endParaRPr>
          </a:p>
        </p:txBody>
      </p:sp>
      <p:sp>
        <p:nvSpPr>
          <p:cNvPr id="12" name="圆角矩形 11"/>
          <p:cNvSpPr/>
          <p:nvPr/>
        </p:nvSpPr>
        <p:spPr>
          <a:xfrm>
            <a:off x="1360244" y="2948940"/>
            <a:ext cx="9865885" cy="2424241"/>
          </a:xfrm>
          <a:prstGeom prst="roundRect">
            <a:avLst>
              <a:gd name="adj" fmla="val 0"/>
            </a:avLst>
          </a:prstGeom>
          <a:noFill/>
          <a:ln w="31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15" name="矩形 93"/>
          <p:cNvSpPr/>
          <p:nvPr/>
        </p:nvSpPr>
        <p:spPr>
          <a:xfrm>
            <a:off x="1310020" y="2869971"/>
            <a:ext cx="384043" cy="384043"/>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16" name="矩形 93"/>
          <p:cNvSpPr/>
          <p:nvPr/>
        </p:nvSpPr>
        <p:spPr>
          <a:xfrm rot="10800000">
            <a:off x="10897891" y="5030281"/>
            <a:ext cx="384043" cy="384043"/>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13" name="矩形 12"/>
          <p:cNvSpPr/>
          <p:nvPr/>
        </p:nvSpPr>
        <p:spPr bwMode="auto">
          <a:xfrm>
            <a:off x="2034540" y="3497580"/>
            <a:ext cx="8564467" cy="532681"/>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nSpc>
                <a:spcPct val="150000"/>
              </a:lnSpc>
              <a:defRPr/>
            </a:pPr>
            <a:endParaRPr lang="zh-CN" altLang="en-US" dirty="0">
              <a:solidFill>
                <a:srgbClr val="595959"/>
              </a:solidFill>
              <a:latin typeface="微软雅黑" panose="020B0503020204020204" pitchFamily="34" charset="-122"/>
              <a:ea typeface="微软雅黑" panose="020B0503020204020204" pitchFamily="34" charset="-122"/>
              <a:cs typeface="+mn-ea"/>
              <a:sym typeface="+mn-ea"/>
            </a:endParaRPr>
          </a:p>
        </p:txBody>
      </p:sp>
      <p:sp>
        <p:nvSpPr>
          <p:cNvPr id="2" name="文本框 1"/>
          <p:cNvSpPr txBox="1"/>
          <p:nvPr/>
        </p:nvSpPr>
        <p:spPr>
          <a:xfrm>
            <a:off x="2171700" y="3497580"/>
            <a:ext cx="8206740" cy="458908"/>
          </a:xfrm>
          <a:prstGeom prst="rect">
            <a:avLst/>
          </a:prstGeom>
          <a:noFill/>
        </p:spPr>
        <p:txBody>
          <a:bodyPr wrap="square" rtlCol="0">
            <a:spAutoFit/>
          </a:bodyPr>
          <a:lstStyle/>
          <a:p>
            <a:pPr>
              <a:lnSpc>
                <a:spcPct val="150000"/>
              </a:lnSpc>
            </a:pPr>
            <a:r>
              <a:rPr lang="zh-CN" altLang="en-US" dirty="0">
                <a:solidFill>
                  <a:srgbClr val="595959"/>
                </a:solidFill>
                <a:latin typeface="微软雅黑" panose="020B0503020204020204" pitchFamily="34" charset="-122"/>
                <a:ea typeface="微软雅黑" panose="020B0503020204020204" pitchFamily="34" charset="-122"/>
                <a:cs typeface="+mn-ea"/>
              </a:rPr>
              <a:t> </a:t>
            </a:r>
            <a:r>
              <a:rPr lang="en-US" altLang="zh-CN" dirty="0">
                <a:solidFill>
                  <a:srgbClr val="595959"/>
                </a:solidFill>
                <a:latin typeface="微软雅黑" panose="020B0503020204020204" pitchFamily="34" charset="-122"/>
                <a:ea typeface="微软雅黑" panose="020B0503020204020204" pitchFamily="34" charset="-122"/>
                <a:cs typeface="+mn-ea"/>
              </a:rPr>
              <a:t>build(Configuration config)</a:t>
            </a:r>
            <a:endParaRPr lang="zh-CN" altLang="zh-CN" dirty="0">
              <a:solidFill>
                <a:srgbClr val="595959"/>
              </a:solidFill>
              <a:latin typeface="微软雅黑" panose="020B0503020204020204" pitchFamily="34" charset="-122"/>
              <a:ea typeface="微软雅黑" panose="020B0503020204020204" pitchFamily="34" charset="-122"/>
              <a:cs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hevron 3"/>
          <p:cNvSpPr/>
          <p:nvPr>
            <p:custDataLst>
              <p:tags r:id="rId1"/>
            </p:custDataLst>
          </p:nvPr>
        </p:nvSpPr>
        <p:spPr>
          <a:xfrm>
            <a:off x="892520" y="1091196"/>
            <a:ext cx="6364118" cy="665961"/>
          </a:xfrm>
          <a:prstGeom prst="chevron">
            <a:avLst>
              <a:gd name="adj" fmla="val 43848"/>
            </a:avLst>
          </a:prstGeom>
          <a:solidFill>
            <a:srgbClr val="FFFFFF">
              <a:lumMod val="75000"/>
            </a:srgbClr>
          </a:solidFill>
          <a:ln w="12700" cap="flat" cmpd="sng" algn="ctr">
            <a:noFill/>
            <a:prstDash val="solid"/>
            <a:miter lim="800000"/>
          </a:ln>
          <a:effectLst/>
        </p:spPr>
        <p:txBody>
          <a:bodyPr rtlCol="0" anchor="ctr">
            <a:normAutofit/>
          </a:bodyPr>
          <a:lstStyle/>
          <a:p>
            <a:pPr algn="ctr">
              <a:lnSpc>
                <a:spcPct val="120000"/>
              </a:lnSpc>
            </a:pPr>
            <a:endParaRPr lang="en-GB" sz="900" dirty="0">
              <a:solidFill>
                <a:sysClr val="windowText" lastClr="000000"/>
              </a:solidFill>
              <a:latin typeface="Arial" panose="020B0604020202020204" pitchFamily="34" charset="0"/>
              <a:ea typeface="微软雅黑" panose="020B0503020204020204" pitchFamily="34" charset="-122"/>
            </a:endParaRPr>
          </a:p>
        </p:txBody>
      </p:sp>
      <p:sp>
        <p:nvSpPr>
          <p:cNvPr id="10" name="文本框 1"/>
          <p:cNvSpPr txBox="1"/>
          <p:nvPr/>
        </p:nvSpPr>
        <p:spPr>
          <a:xfrm>
            <a:off x="1172537" y="1217734"/>
            <a:ext cx="6084101" cy="400110"/>
          </a:xfrm>
          <a:prstGeom prst="rect">
            <a:avLst/>
          </a:prstGeom>
          <a:noFill/>
        </p:spPr>
        <p:txBody>
          <a:bodyPr wrap="none" rtlCol="0">
            <a:spAutoFit/>
          </a:bodyPr>
          <a:lstStyle/>
          <a:p>
            <a:r>
              <a:rPr lang="zh-CN" altLang="en-US" sz="2000" dirty="0">
                <a:solidFill>
                  <a:srgbClr val="1369B2"/>
                </a:solidFill>
                <a:latin typeface="微软雅黑" panose="020B0503020204020204" pitchFamily="34" charset="-122"/>
                <a:ea typeface="微软雅黑" panose="020B0503020204020204" pitchFamily="34" charset="-122"/>
                <a:sym typeface="+mn-lt"/>
              </a:rPr>
              <a:t>以</a:t>
            </a:r>
            <a:r>
              <a:rPr lang="zh-CN" altLang="zh-CN" sz="2000" dirty="0">
                <a:solidFill>
                  <a:srgbClr val="1369B2"/>
                </a:solidFill>
                <a:latin typeface="微软雅黑" panose="020B0503020204020204" pitchFamily="34" charset="-122"/>
                <a:ea typeface="微软雅黑" panose="020B0503020204020204" pitchFamily="34" charset="-122"/>
              </a:rPr>
              <a:t>读取</a:t>
            </a:r>
            <a:r>
              <a:rPr lang="en-US" altLang="zh-CN" sz="2000" dirty="0">
                <a:solidFill>
                  <a:srgbClr val="1369B2"/>
                </a:solidFill>
                <a:latin typeface="微软雅黑" panose="020B0503020204020204" pitchFamily="34" charset="-122"/>
                <a:ea typeface="微软雅黑" panose="020B0503020204020204" pitchFamily="34" charset="-122"/>
              </a:rPr>
              <a:t>XML</a:t>
            </a:r>
            <a:r>
              <a:rPr lang="zh-CN" altLang="zh-CN" sz="2000" dirty="0">
                <a:solidFill>
                  <a:srgbClr val="1369B2"/>
                </a:solidFill>
                <a:latin typeface="微软雅黑" panose="020B0503020204020204" pitchFamily="34" charset="-122"/>
                <a:ea typeface="微软雅黑" panose="020B0503020204020204" pitchFamily="34" charset="-122"/>
              </a:rPr>
              <a:t>文件的方式构造</a:t>
            </a:r>
            <a:r>
              <a:rPr lang="en-US" altLang="zh-CN" sz="2000" dirty="0" err="1">
                <a:solidFill>
                  <a:srgbClr val="1369B2"/>
                </a:solidFill>
                <a:latin typeface="微软雅黑" panose="020B0503020204020204" pitchFamily="34" charset="-122"/>
                <a:ea typeface="微软雅黑" panose="020B0503020204020204" pitchFamily="34" charset="-122"/>
              </a:rPr>
              <a:t>SqlSessionFactory</a:t>
            </a:r>
            <a:r>
              <a:rPr lang="zh-CN" altLang="zh-CN" sz="2000" dirty="0">
                <a:solidFill>
                  <a:srgbClr val="1369B2"/>
                </a:solidFill>
                <a:latin typeface="微软雅黑" panose="020B0503020204020204" pitchFamily="34" charset="-122"/>
                <a:ea typeface="微软雅黑" panose="020B0503020204020204" pitchFamily="34" charset="-122"/>
              </a:rPr>
              <a:t>对象 </a:t>
            </a:r>
            <a:endParaRPr lang="zh-CN" altLang="en-US" sz="2000" dirty="0">
              <a:solidFill>
                <a:srgbClr val="1369B2"/>
              </a:solidFill>
              <a:latin typeface="微软雅黑" panose="020B0503020204020204" pitchFamily="34" charset="-122"/>
              <a:ea typeface="微软雅黑" panose="020B0503020204020204" pitchFamily="34" charset="-122"/>
            </a:endParaRPr>
          </a:p>
        </p:txBody>
      </p:sp>
      <p:sp>
        <p:nvSpPr>
          <p:cNvPr id="11" name="Title 1"/>
          <p:cNvSpPr txBox="1"/>
          <p:nvPr/>
        </p:nvSpPr>
        <p:spPr>
          <a:xfrm>
            <a:off x="1143838" y="266933"/>
            <a:ext cx="5234102"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2.1.1  </a:t>
            </a:r>
            <a:r>
              <a:rPr lang="en-US" altLang="zh-CN" sz="2400" b="1" dirty="0" err="1">
                <a:solidFill>
                  <a:srgbClr val="595959"/>
                </a:solidFill>
                <a:latin typeface="微软雅黑" panose="020B0503020204020204" pitchFamily="34" charset="-122"/>
                <a:ea typeface="微软雅黑" panose="020B0503020204020204" pitchFamily="34" charset="-122"/>
                <a:cs typeface="+mn-ea"/>
                <a:sym typeface="+mn-lt"/>
              </a:rPr>
              <a:t>SqlSessionFactoryBuilder</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sp>
        <p:nvSpPr>
          <p:cNvPr id="8" name="文本框 18"/>
          <p:cNvSpPr txBox="1"/>
          <p:nvPr>
            <p:custDataLst>
              <p:tags r:id="rId2"/>
            </p:custDataLst>
          </p:nvPr>
        </p:nvSpPr>
        <p:spPr>
          <a:xfrm>
            <a:off x="1604700" y="3017520"/>
            <a:ext cx="9390960" cy="2503170"/>
          </a:xfrm>
          <a:prstGeom prst="rect">
            <a:avLst/>
          </a:prstGeom>
          <a:noFill/>
        </p:spPr>
        <p:txBody>
          <a:bodyPr wrap="square" lIns="89985" tIns="46792" rIns="89985" bIns="46792">
            <a:noAutofit/>
          </a:bodyPr>
          <a:lstStyle>
            <a:defPPr>
              <a:defRPr lang="zh-CN"/>
            </a:defPPr>
            <a:lvl1pPr marL="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1pPr>
            <a:lvl2pPr marL="4572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2pPr>
            <a:lvl3pPr marL="9144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3pPr>
            <a:lvl4pPr marL="13716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4pPr>
            <a:lvl5pPr marL="18288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5pPr>
            <a:lvl6pPr marL="22860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6pPr>
            <a:lvl7pPr marL="27432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7pPr>
            <a:lvl8pPr marL="32004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8pPr>
            <a:lvl9pPr marL="36576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9pPr>
          </a:lstStyle>
          <a:p>
            <a:pPr lvl="0">
              <a:lnSpc>
                <a:spcPct val="150000"/>
              </a:lnSpc>
            </a:pPr>
            <a:r>
              <a:rPr lang="zh-CN" altLang="en-US" dirty="0">
                <a:solidFill>
                  <a:srgbClr val="595959"/>
                </a:solidFill>
                <a:latin typeface="微软雅黑" panose="020B0503020204020204" pitchFamily="34" charset="-122"/>
              </a:rPr>
              <a:t>        </a:t>
            </a:r>
            <a:r>
              <a:rPr lang="zh-CN" altLang="zh-CN" dirty="0">
                <a:solidFill>
                  <a:srgbClr val="595959"/>
                </a:solidFill>
                <a:latin typeface="微软雅黑" panose="020B0503020204020204" pitchFamily="34" charset="-122"/>
              </a:rPr>
              <a:t>通过过读取</a:t>
            </a:r>
            <a:r>
              <a:rPr lang="en-US" altLang="zh-CN" dirty="0">
                <a:solidFill>
                  <a:srgbClr val="595959"/>
                </a:solidFill>
                <a:latin typeface="微软雅黑" panose="020B0503020204020204" pitchFamily="34" charset="-122"/>
              </a:rPr>
              <a:t>XML</a:t>
            </a:r>
            <a:r>
              <a:rPr lang="zh-CN" altLang="zh-CN" dirty="0">
                <a:solidFill>
                  <a:srgbClr val="595959"/>
                </a:solidFill>
                <a:latin typeface="微软雅黑" panose="020B0503020204020204" pitchFamily="34" charset="-122"/>
              </a:rPr>
              <a:t>配置文件的方式构造</a:t>
            </a:r>
            <a:r>
              <a:rPr lang="en-US" altLang="zh-CN" dirty="0" err="1">
                <a:solidFill>
                  <a:srgbClr val="595959"/>
                </a:solidFill>
                <a:latin typeface="微软雅黑" panose="020B0503020204020204" pitchFamily="34" charset="-122"/>
              </a:rPr>
              <a:t>SqlSessionFactory</a:t>
            </a:r>
            <a:r>
              <a:rPr lang="zh-CN" altLang="zh-CN" dirty="0">
                <a:solidFill>
                  <a:srgbClr val="595959"/>
                </a:solidFill>
                <a:latin typeface="微软雅黑" panose="020B0503020204020204" pitchFamily="34" charset="-122"/>
              </a:rPr>
              <a:t>对象的关键代码如下所示</a:t>
            </a:r>
            <a:r>
              <a:rPr lang="zh-CN" altLang="en-US" dirty="0">
                <a:solidFill>
                  <a:srgbClr val="595959"/>
                </a:solidFill>
                <a:latin typeface="微软雅黑" panose="020B0503020204020204" pitchFamily="34" charset="-122"/>
              </a:rPr>
              <a:t>。</a:t>
            </a:r>
            <a:r>
              <a:rPr lang="zh-CN" altLang="zh-CN" dirty="0">
                <a:solidFill>
                  <a:srgbClr val="595959"/>
                </a:solidFill>
                <a:latin typeface="微软雅黑" panose="020B0503020204020204" pitchFamily="34" charset="-122"/>
              </a:rPr>
              <a:t> </a:t>
            </a:r>
            <a:endParaRPr lang="zh-CN" altLang="zh-CN" dirty="0">
              <a:solidFill>
                <a:srgbClr val="595959"/>
              </a:solidFill>
              <a:latin typeface="微软雅黑" panose="020B0503020204020204" pitchFamily="34" charset="-122"/>
            </a:endParaRPr>
          </a:p>
        </p:txBody>
      </p:sp>
      <p:sp>
        <p:nvSpPr>
          <p:cNvPr id="12" name="圆角矩形 11"/>
          <p:cNvSpPr/>
          <p:nvPr/>
        </p:nvSpPr>
        <p:spPr>
          <a:xfrm>
            <a:off x="1360244" y="2766060"/>
            <a:ext cx="9865885" cy="2994660"/>
          </a:xfrm>
          <a:prstGeom prst="roundRect">
            <a:avLst>
              <a:gd name="adj" fmla="val 0"/>
            </a:avLst>
          </a:prstGeom>
          <a:noFill/>
          <a:ln w="31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15" name="矩形 93"/>
          <p:cNvSpPr/>
          <p:nvPr/>
        </p:nvSpPr>
        <p:spPr>
          <a:xfrm>
            <a:off x="1310020" y="2687091"/>
            <a:ext cx="384043" cy="384043"/>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16" name="矩形 93"/>
          <p:cNvSpPr/>
          <p:nvPr/>
        </p:nvSpPr>
        <p:spPr>
          <a:xfrm rot="10800000">
            <a:off x="10897891" y="5430331"/>
            <a:ext cx="384043" cy="384043"/>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13" name="矩形 12"/>
          <p:cNvSpPr/>
          <p:nvPr/>
        </p:nvSpPr>
        <p:spPr bwMode="auto">
          <a:xfrm>
            <a:off x="2034540" y="3543300"/>
            <a:ext cx="8564467" cy="18288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nSpc>
                <a:spcPct val="150000"/>
              </a:lnSpc>
              <a:defRPr/>
            </a:pPr>
            <a:endParaRPr lang="zh-CN" altLang="en-US" dirty="0">
              <a:solidFill>
                <a:srgbClr val="595959"/>
              </a:solidFill>
              <a:latin typeface="微软雅黑" panose="020B0503020204020204" pitchFamily="34" charset="-122"/>
              <a:ea typeface="微软雅黑" panose="020B0503020204020204" pitchFamily="34" charset="-122"/>
              <a:cs typeface="+mn-ea"/>
              <a:sym typeface="+mn-ea"/>
            </a:endParaRPr>
          </a:p>
        </p:txBody>
      </p:sp>
      <p:sp>
        <p:nvSpPr>
          <p:cNvPr id="2" name="文本框 1"/>
          <p:cNvSpPr txBox="1"/>
          <p:nvPr/>
        </p:nvSpPr>
        <p:spPr>
          <a:xfrm>
            <a:off x="2171700" y="3509010"/>
            <a:ext cx="8206740" cy="1895455"/>
          </a:xfrm>
          <a:prstGeom prst="rect">
            <a:avLst/>
          </a:prstGeom>
          <a:noFill/>
        </p:spPr>
        <p:txBody>
          <a:bodyPr wrap="square" rtlCol="0">
            <a:spAutoFit/>
          </a:bodyPr>
          <a:lstStyle/>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a:t>
            </a:r>
            <a:r>
              <a:rPr lang="zh-CN" altLang="zh-CN" sz="1600" dirty="0">
                <a:solidFill>
                  <a:srgbClr val="595959"/>
                </a:solidFill>
                <a:latin typeface="微软雅黑" panose="020B0503020204020204" pitchFamily="34" charset="-122"/>
                <a:ea typeface="微软雅黑" panose="020B0503020204020204" pitchFamily="34" charset="-122"/>
                <a:cs typeface="+mn-ea"/>
              </a:rPr>
              <a:t>读取配置文件</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sz="1600" dirty="0" err="1">
                <a:solidFill>
                  <a:srgbClr val="595959"/>
                </a:solidFill>
                <a:latin typeface="微软雅黑" panose="020B0503020204020204" pitchFamily="34" charset="-122"/>
                <a:ea typeface="微软雅黑" panose="020B0503020204020204" pitchFamily="34" charset="-122"/>
                <a:cs typeface="+mn-ea"/>
              </a:rPr>
              <a:t>InputStream</a:t>
            </a:r>
            <a:r>
              <a:rPr lang="en-US" altLang="zh-CN"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err="1">
                <a:solidFill>
                  <a:srgbClr val="595959"/>
                </a:solidFill>
                <a:latin typeface="微软雅黑" panose="020B0503020204020204" pitchFamily="34" charset="-122"/>
                <a:ea typeface="微软雅黑" panose="020B0503020204020204" pitchFamily="34" charset="-122"/>
                <a:cs typeface="+mn-ea"/>
              </a:rPr>
              <a:t>inputStream</a:t>
            </a:r>
            <a:r>
              <a:rPr lang="en-US" altLang="zh-CN" sz="1600" dirty="0">
                <a:solidFill>
                  <a:srgbClr val="595959"/>
                </a:solidFill>
                <a:latin typeface="微软雅黑" panose="020B0503020204020204" pitchFamily="34" charset="-122"/>
                <a:ea typeface="微软雅黑" panose="020B0503020204020204" pitchFamily="34" charset="-122"/>
                <a:cs typeface="+mn-ea"/>
              </a:rPr>
              <a:t> = </a:t>
            </a:r>
            <a:r>
              <a:rPr lang="en-US" altLang="zh-CN" sz="1600" dirty="0" err="1">
                <a:solidFill>
                  <a:srgbClr val="595959"/>
                </a:solidFill>
                <a:latin typeface="微软雅黑" panose="020B0503020204020204" pitchFamily="34" charset="-122"/>
                <a:ea typeface="微软雅黑" panose="020B0503020204020204" pitchFamily="34" charset="-122"/>
                <a:cs typeface="+mn-ea"/>
              </a:rPr>
              <a:t>Resources.getResourceAsStream</a:t>
            </a:r>
            <a:r>
              <a:rPr lang="en-US" altLang="zh-CN" sz="1600" dirty="0">
                <a:solidFill>
                  <a:srgbClr val="595959"/>
                </a:solidFill>
                <a:latin typeface="微软雅黑" panose="020B0503020204020204" pitchFamily="34" charset="-122"/>
                <a:ea typeface="微软雅黑" panose="020B0503020204020204" pitchFamily="34" charset="-122"/>
                <a:cs typeface="+mn-ea"/>
              </a:rPr>
              <a:t>("</a:t>
            </a:r>
            <a:r>
              <a:rPr lang="zh-CN" altLang="zh-CN" sz="1600" dirty="0">
                <a:solidFill>
                  <a:srgbClr val="595959"/>
                </a:solidFill>
                <a:latin typeface="微软雅黑" panose="020B0503020204020204" pitchFamily="34" charset="-122"/>
                <a:ea typeface="微软雅黑" panose="020B0503020204020204" pitchFamily="34" charset="-122"/>
                <a:cs typeface="+mn-ea"/>
              </a:rPr>
              <a:t>配置文件位置</a:t>
            </a:r>
            <a:r>
              <a:rPr lang="en-US" altLang="zh-CN" sz="1600" dirty="0">
                <a:solidFill>
                  <a:srgbClr val="595959"/>
                </a:solidFill>
                <a:latin typeface="微软雅黑" panose="020B0503020204020204" pitchFamily="34" charset="-122"/>
                <a:ea typeface="微软雅黑" panose="020B0503020204020204" pitchFamily="34" charset="-122"/>
                <a:cs typeface="+mn-ea"/>
              </a:rPr>
              <a: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a:t>
            </a:r>
            <a:r>
              <a:rPr lang="zh-CN" altLang="zh-CN" sz="1600" dirty="0">
                <a:solidFill>
                  <a:srgbClr val="595959"/>
                </a:solidFill>
                <a:latin typeface="微软雅黑" panose="020B0503020204020204" pitchFamily="34" charset="-122"/>
                <a:ea typeface="微软雅黑" panose="020B0503020204020204" pitchFamily="34" charset="-122"/>
                <a:cs typeface="+mn-ea"/>
              </a:rPr>
              <a:t>根据配置文件构建</a:t>
            </a:r>
            <a:r>
              <a:rPr lang="en-US" altLang="zh-CN" sz="1600" dirty="0" err="1">
                <a:solidFill>
                  <a:srgbClr val="595959"/>
                </a:solidFill>
                <a:latin typeface="微软雅黑" panose="020B0503020204020204" pitchFamily="34" charset="-122"/>
                <a:ea typeface="微软雅黑" panose="020B0503020204020204" pitchFamily="34" charset="-122"/>
                <a:cs typeface="+mn-ea"/>
              </a:rPr>
              <a:t>SqlSessionFactory</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sz="1600" dirty="0" err="1">
                <a:solidFill>
                  <a:srgbClr val="595959"/>
                </a:solidFill>
                <a:latin typeface="微软雅黑" panose="020B0503020204020204" pitchFamily="34" charset="-122"/>
                <a:ea typeface="微软雅黑" panose="020B0503020204020204" pitchFamily="34" charset="-122"/>
                <a:cs typeface="+mn-ea"/>
              </a:rPr>
              <a:t>SqlSessionFactory</a:t>
            </a:r>
            <a:r>
              <a:rPr lang="en-US" altLang="zh-CN"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err="1">
                <a:solidFill>
                  <a:srgbClr val="595959"/>
                </a:solidFill>
                <a:latin typeface="微软雅黑" panose="020B0503020204020204" pitchFamily="34" charset="-122"/>
                <a:ea typeface="微软雅黑" panose="020B0503020204020204" pitchFamily="34" charset="-122"/>
                <a:cs typeface="+mn-ea"/>
              </a:rPr>
              <a:t>sqlSessionFactory</a:t>
            </a:r>
            <a:r>
              <a:rPr lang="en-US" altLang="zh-CN" sz="1600" dirty="0">
                <a:solidFill>
                  <a:srgbClr val="595959"/>
                </a:solidFill>
                <a:latin typeface="微软雅黑" panose="020B0503020204020204" pitchFamily="34" charset="-122"/>
                <a:ea typeface="微软雅黑" panose="020B0503020204020204" pitchFamily="34" charset="-122"/>
                <a:cs typeface="+mn-ea"/>
              </a:rPr>
              <a:t> = </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new </a:t>
            </a:r>
            <a:r>
              <a:rPr lang="en-US" altLang="zh-CN" sz="1600" dirty="0" err="1">
                <a:solidFill>
                  <a:srgbClr val="1369B2"/>
                </a:solidFill>
                <a:latin typeface="微软雅黑" panose="020B0503020204020204" pitchFamily="34" charset="-122"/>
                <a:ea typeface="微软雅黑" panose="020B0503020204020204" pitchFamily="34" charset="-122"/>
                <a:cs typeface="+mn-ea"/>
              </a:rPr>
              <a:t>SqlSessionFactoryBuilder</a:t>
            </a:r>
            <a:r>
              <a:rPr lang="en-US" altLang="zh-CN" sz="1600" dirty="0">
                <a:solidFill>
                  <a:srgbClr val="1369B2"/>
                </a:solidFill>
                <a:latin typeface="微软雅黑" panose="020B0503020204020204" pitchFamily="34" charset="-122"/>
                <a:ea typeface="微软雅黑" panose="020B0503020204020204" pitchFamily="34" charset="-122"/>
                <a:cs typeface="+mn-ea"/>
              </a:rPr>
              <a:t>().build(</a:t>
            </a:r>
            <a:r>
              <a:rPr lang="en-US" altLang="zh-CN" sz="1600" dirty="0" err="1">
                <a:solidFill>
                  <a:srgbClr val="1369B2"/>
                </a:solidFill>
                <a:latin typeface="微软雅黑" panose="020B0503020204020204" pitchFamily="34" charset="-122"/>
                <a:ea typeface="微软雅黑" panose="020B0503020204020204" pitchFamily="34" charset="-122"/>
                <a:cs typeface="+mn-ea"/>
              </a:rPr>
              <a:t>inputStream</a:t>
            </a:r>
            <a:r>
              <a:rPr lang="en-US" altLang="zh-CN" sz="1600" dirty="0">
                <a:solidFill>
                  <a:srgbClr val="1369B2"/>
                </a:solidFill>
                <a:latin typeface="微软雅黑" panose="020B0503020204020204" pitchFamily="34" charset="-122"/>
                <a:ea typeface="微软雅黑" panose="020B0503020204020204" pitchFamily="34" charset="-122"/>
                <a:cs typeface="+mn-ea"/>
              </a:rPr>
              <a:t>)</a:t>
            </a:r>
            <a:r>
              <a:rPr lang="en-US" altLang="zh-CN" sz="1600" dirty="0">
                <a:solidFill>
                  <a:srgbClr val="595959"/>
                </a:solidFill>
                <a:latin typeface="微软雅黑" panose="020B0503020204020204" pitchFamily="34" charset="-122"/>
                <a:ea typeface="微软雅黑" panose="020B0503020204020204" pitchFamily="34" charset="-122"/>
                <a:cs typeface="+mn-ea"/>
              </a:rPr>
              <a: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hevron 3"/>
          <p:cNvSpPr/>
          <p:nvPr>
            <p:custDataLst>
              <p:tags r:id="rId1"/>
            </p:custDataLst>
          </p:nvPr>
        </p:nvSpPr>
        <p:spPr>
          <a:xfrm>
            <a:off x="892520" y="1091196"/>
            <a:ext cx="5348260" cy="665961"/>
          </a:xfrm>
          <a:prstGeom prst="chevron">
            <a:avLst>
              <a:gd name="adj" fmla="val 43848"/>
            </a:avLst>
          </a:prstGeom>
          <a:solidFill>
            <a:srgbClr val="FFFFFF">
              <a:lumMod val="75000"/>
            </a:srgbClr>
          </a:solidFill>
          <a:ln w="12700" cap="flat" cmpd="sng" algn="ctr">
            <a:noFill/>
            <a:prstDash val="solid"/>
            <a:miter lim="800000"/>
          </a:ln>
          <a:effectLst/>
        </p:spPr>
        <p:txBody>
          <a:bodyPr rtlCol="0" anchor="ctr">
            <a:normAutofit/>
          </a:bodyPr>
          <a:lstStyle/>
          <a:p>
            <a:pPr algn="ctr">
              <a:lnSpc>
                <a:spcPct val="120000"/>
              </a:lnSpc>
            </a:pPr>
            <a:endParaRPr lang="en-GB" sz="900" dirty="0">
              <a:solidFill>
                <a:sysClr val="windowText" lastClr="000000"/>
              </a:solidFill>
              <a:latin typeface="Arial" panose="020B0604020202020204" pitchFamily="34" charset="0"/>
              <a:ea typeface="微软雅黑" panose="020B0503020204020204" pitchFamily="34" charset="-122"/>
            </a:endParaRPr>
          </a:p>
        </p:txBody>
      </p:sp>
      <p:sp>
        <p:nvSpPr>
          <p:cNvPr id="10" name="文本框 1"/>
          <p:cNvSpPr txBox="1"/>
          <p:nvPr/>
        </p:nvSpPr>
        <p:spPr>
          <a:xfrm>
            <a:off x="1172537" y="1217734"/>
            <a:ext cx="4949175" cy="400110"/>
          </a:xfrm>
          <a:prstGeom prst="rect">
            <a:avLst/>
          </a:prstGeom>
          <a:noFill/>
        </p:spPr>
        <p:txBody>
          <a:bodyPr wrap="none" rtlCol="0">
            <a:spAutoFit/>
          </a:bodyPr>
          <a:lstStyle/>
          <a:p>
            <a:r>
              <a:rPr lang="zh-CN" altLang="en-US" sz="2000" dirty="0">
                <a:solidFill>
                  <a:srgbClr val="1369B2"/>
                </a:solidFill>
                <a:latin typeface="微软雅黑" panose="020B0503020204020204" pitchFamily="34" charset="-122"/>
                <a:ea typeface="微软雅黑" panose="020B0503020204020204" pitchFamily="34" charset="-122"/>
                <a:sym typeface="+mn-lt"/>
              </a:rPr>
              <a:t>使用什么模式创建</a:t>
            </a:r>
            <a:r>
              <a:rPr lang="en-US" altLang="zh-CN" sz="2000" dirty="0" err="1">
                <a:solidFill>
                  <a:srgbClr val="1369B2"/>
                </a:solidFill>
                <a:latin typeface="微软雅黑" panose="020B0503020204020204" pitchFamily="34" charset="-122"/>
                <a:ea typeface="微软雅黑" panose="020B0503020204020204" pitchFamily="34" charset="-122"/>
                <a:sym typeface="+mn-lt"/>
              </a:rPr>
              <a:t>SqlSessionFactory</a:t>
            </a:r>
            <a:r>
              <a:rPr lang="zh-CN" altLang="en-US" sz="2000" dirty="0">
                <a:solidFill>
                  <a:srgbClr val="1369B2"/>
                </a:solidFill>
                <a:latin typeface="微软雅黑" panose="020B0503020204020204" pitchFamily="34" charset="-122"/>
                <a:ea typeface="微软雅黑" panose="020B0503020204020204" pitchFamily="34" charset="-122"/>
                <a:sym typeface="+mn-lt"/>
              </a:rPr>
              <a:t>对象</a:t>
            </a:r>
            <a:endParaRPr lang="zh-CN" altLang="en-US" sz="2000" dirty="0">
              <a:solidFill>
                <a:srgbClr val="1369B2"/>
              </a:solidFill>
              <a:latin typeface="微软雅黑" panose="020B0503020204020204" pitchFamily="34" charset="-122"/>
              <a:ea typeface="微软雅黑" panose="020B0503020204020204" pitchFamily="34" charset="-122"/>
            </a:endParaRPr>
          </a:p>
        </p:txBody>
      </p:sp>
      <p:sp>
        <p:nvSpPr>
          <p:cNvPr id="11" name="Title 1"/>
          <p:cNvSpPr txBox="1"/>
          <p:nvPr/>
        </p:nvSpPr>
        <p:spPr>
          <a:xfrm>
            <a:off x="1143838" y="266933"/>
            <a:ext cx="5234102"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2.1.1  </a:t>
            </a:r>
            <a:r>
              <a:rPr lang="en-US" altLang="zh-CN" sz="2400" b="1" dirty="0" err="1">
                <a:solidFill>
                  <a:srgbClr val="595959"/>
                </a:solidFill>
                <a:latin typeface="微软雅黑" panose="020B0503020204020204" pitchFamily="34" charset="-122"/>
                <a:ea typeface="微软雅黑" panose="020B0503020204020204" pitchFamily="34" charset="-122"/>
                <a:cs typeface="+mn-ea"/>
                <a:sym typeface="+mn-lt"/>
              </a:rPr>
              <a:t>SqlSessionFactoryBuilder</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sp>
        <p:nvSpPr>
          <p:cNvPr id="8" name="文本框 18"/>
          <p:cNvSpPr txBox="1"/>
          <p:nvPr>
            <p:custDataLst>
              <p:tags r:id="rId2"/>
            </p:custDataLst>
          </p:nvPr>
        </p:nvSpPr>
        <p:spPr>
          <a:xfrm>
            <a:off x="1604700" y="3188970"/>
            <a:ext cx="9390960" cy="1727011"/>
          </a:xfrm>
          <a:prstGeom prst="rect">
            <a:avLst/>
          </a:prstGeom>
          <a:noFill/>
        </p:spPr>
        <p:txBody>
          <a:bodyPr wrap="square" lIns="89985" tIns="46792" rIns="89985" bIns="46792">
            <a:noAutofit/>
          </a:bodyPr>
          <a:lstStyle>
            <a:defPPr>
              <a:defRPr lang="zh-CN"/>
            </a:defPPr>
            <a:lvl1pPr marL="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1pPr>
            <a:lvl2pPr marL="4572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2pPr>
            <a:lvl3pPr marL="9144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3pPr>
            <a:lvl4pPr marL="13716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4pPr>
            <a:lvl5pPr marL="18288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5pPr>
            <a:lvl6pPr marL="22860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6pPr>
            <a:lvl7pPr marL="27432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7pPr>
            <a:lvl8pPr marL="32004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8pPr>
            <a:lvl9pPr marL="36576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9pPr>
          </a:lstStyle>
          <a:p>
            <a:pPr>
              <a:lnSpc>
                <a:spcPct val="150000"/>
              </a:lnSpc>
            </a:pPr>
            <a:r>
              <a:rPr lang="zh-CN" altLang="en-US" dirty="0">
                <a:solidFill>
                  <a:srgbClr val="595959"/>
                </a:solidFill>
                <a:latin typeface="微软雅黑" panose="020B0503020204020204" pitchFamily="34" charset="-122"/>
              </a:rPr>
              <a:t>        </a:t>
            </a:r>
            <a:r>
              <a:rPr lang="en-US" altLang="zh-CN" dirty="0" err="1">
                <a:solidFill>
                  <a:srgbClr val="1369B2"/>
                </a:solidFill>
                <a:latin typeface="微软雅黑" panose="020B0503020204020204" pitchFamily="34" charset="-122"/>
              </a:rPr>
              <a:t>SqlSessionFactory</a:t>
            </a:r>
            <a:r>
              <a:rPr lang="zh-CN" altLang="zh-CN" dirty="0">
                <a:solidFill>
                  <a:srgbClr val="1369B2"/>
                </a:solidFill>
                <a:latin typeface="微软雅黑" panose="020B0503020204020204" pitchFamily="34" charset="-122"/>
              </a:rPr>
              <a:t>对象</a:t>
            </a:r>
            <a:r>
              <a:rPr lang="zh-CN" altLang="zh-CN" dirty="0">
                <a:solidFill>
                  <a:srgbClr val="595959"/>
                </a:solidFill>
                <a:latin typeface="微软雅黑" panose="020B0503020204020204" pitchFamily="34" charset="-122"/>
              </a:rPr>
              <a:t>是线程安全的，它一旦被创建，在整个应用程序执行期间都会存在。如果我们多次创建同一个数据库的</a:t>
            </a:r>
            <a:r>
              <a:rPr lang="en-US" altLang="zh-CN" dirty="0" err="1">
                <a:solidFill>
                  <a:srgbClr val="1369B2"/>
                </a:solidFill>
                <a:latin typeface="微软雅黑" panose="020B0503020204020204" pitchFamily="34" charset="-122"/>
              </a:rPr>
              <a:t>SqlSessionFactory</a:t>
            </a:r>
            <a:r>
              <a:rPr lang="zh-CN" altLang="zh-CN" dirty="0">
                <a:solidFill>
                  <a:srgbClr val="1369B2"/>
                </a:solidFill>
                <a:latin typeface="微软雅黑" panose="020B0503020204020204" pitchFamily="34" charset="-122"/>
              </a:rPr>
              <a:t>对象</a:t>
            </a:r>
            <a:r>
              <a:rPr lang="zh-CN" altLang="zh-CN" dirty="0">
                <a:solidFill>
                  <a:srgbClr val="595959"/>
                </a:solidFill>
                <a:latin typeface="微软雅黑" panose="020B0503020204020204" pitchFamily="34" charset="-122"/>
              </a:rPr>
              <a:t>，那么该数据库的资源将很容易被耗尽。通常每一个数据库都只创建</a:t>
            </a:r>
            <a:r>
              <a:rPr lang="zh-CN" altLang="zh-CN" dirty="0">
                <a:solidFill>
                  <a:srgbClr val="1369B2"/>
                </a:solidFill>
                <a:latin typeface="微软雅黑" panose="020B0503020204020204" pitchFamily="34" charset="-122"/>
              </a:rPr>
              <a:t>一个</a:t>
            </a:r>
            <a:r>
              <a:rPr lang="en-US" altLang="zh-CN" dirty="0" err="1">
                <a:solidFill>
                  <a:srgbClr val="595959"/>
                </a:solidFill>
                <a:latin typeface="微软雅黑" panose="020B0503020204020204" pitchFamily="34" charset="-122"/>
              </a:rPr>
              <a:t>SqlSessionFactory</a:t>
            </a:r>
            <a:r>
              <a:rPr lang="zh-CN" altLang="zh-CN" dirty="0">
                <a:solidFill>
                  <a:srgbClr val="595959"/>
                </a:solidFill>
                <a:latin typeface="微软雅黑" panose="020B0503020204020204" pitchFamily="34" charset="-122"/>
              </a:rPr>
              <a:t>对象，</a:t>
            </a:r>
            <a:r>
              <a:rPr lang="zh-CN" altLang="en-US" dirty="0">
                <a:solidFill>
                  <a:srgbClr val="595959"/>
                </a:solidFill>
                <a:latin typeface="微软雅黑" panose="020B0503020204020204" pitchFamily="34" charset="-122"/>
              </a:rPr>
              <a:t>所以</a:t>
            </a:r>
            <a:r>
              <a:rPr lang="zh-CN" altLang="zh-CN" dirty="0">
                <a:solidFill>
                  <a:srgbClr val="595959"/>
                </a:solidFill>
                <a:latin typeface="微软雅黑" panose="020B0503020204020204" pitchFamily="34" charset="-122"/>
              </a:rPr>
              <a:t>在构建</a:t>
            </a:r>
            <a:r>
              <a:rPr lang="en-US" altLang="zh-CN" dirty="0" err="1">
                <a:solidFill>
                  <a:srgbClr val="595959"/>
                </a:solidFill>
                <a:latin typeface="微软雅黑" panose="020B0503020204020204" pitchFamily="34" charset="-122"/>
              </a:rPr>
              <a:t>SqlSessionFactory</a:t>
            </a:r>
            <a:r>
              <a:rPr lang="zh-CN" altLang="zh-CN" dirty="0">
                <a:solidFill>
                  <a:srgbClr val="595959"/>
                </a:solidFill>
                <a:latin typeface="微软雅黑" panose="020B0503020204020204" pitchFamily="34" charset="-122"/>
              </a:rPr>
              <a:t>对象时，建议使用单例模式。</a:t>
            </a:r>
            <a:endParaRPr lang="zh-CN" altLang="zh-CN" dirty="0">
              <a:solidFill>
                <a:srgbClr val="595959"/>
              </a:solidFill>
              <a:latin typeface="微软雅黑" panose="020B0503020204020204" pitchFamily="34" charset="-122"/>
            </a:endParaRPr>
          </a:p>
          <a:p>
            <a:pPr lvl="0">
              <a:lnSpc>
                <a:spcPct val="150000"/>
              </a:lnSpc>
            </a:pPr>
            <a:endParaRPr lang="zh-CN" altLang="zh-CN" dirty="0">
              <a:solidFill>
                <a:srgbClr val="595959"/>
              </a:solidFill>
              <a:latin typeface="微软雅黑" panose="020B0503020204020204" pitchFamily="34" charset="-122"/>
            </a:endParaRPr>
          </a:p>
        </p:txBody>
      </p:sp>
      <p:sp>
        <p:nvSpPr>
          <p:cNvPr id="12" name="圆角矩形 11"/>
          <p:cNvSpPr/>
          <p:nvPr/>
        </p:nvSpPr>
        <p:spPr>
          <a:xfrm>
            <a:off x="1360244" y="2903220"/>
            <a:ext cx="9865885" cy="2308859"/>
          </a:xfrm>
          <a:prstGeom prst="roundRect">
            <a:avLst>
              <a:gd name="adj" fmla="val 0"/>
            </a:avLst>
          </a:prstGeom>
          <a:noFill/>
          <a:ln w="31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15" name="矩形 93"/>
          <p:cNvSpPr/>
          <p:nvPr/>
        </p:nvSpPr>
        <p:spPr>
          <a:xfrm>
            <a:off x="1310020" y="2824251"/>
            <a:ext cx="384043" cy="384043"/>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16" name="矩形 93"/>
          <p:cNvSpPr/>
          <p:nvPr/>
        </p:nvSpPr>
        <p:spPr>
          <a:xfrm rot="10800000">
            <a:off x="10897891" y="4881691"/>
            <a:ext cx="384043" cy="384043"/>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Title 1"/>
          <p:cNvSpPr txBox="1"/>
          <p:nvPr/>
        </p:nvSpPr>
        <p:spPr>
          <a:xfrm>
            <a:off x="1143839" y="266933"/>
            <a:ext cx="3896811"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algn="l"/>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2.1.2  </a:t>
            </a:r>
            <a:r>
              <a:rPr lang="en-US" altLang="zh-CN" sz="2400" b="1" dirty="0" err="1">
                <a:solidFill>
                  <a:srgbClr val="595959"/>
                </a:solidFill>
                <a:latin typeface="微软雅黑" panose="020B0503020204020204" pitchFamily="34" charset="-122"/>
                <a:ea typeface="微软雅黑" panose="020B0503020204020204" pitchFamily="34" charset="-122"/>
                <a:cs typeface="+mn-ea"/>
                <a:sym typeface="+mn-lt"/>
              </a:rPr>
              <a:t>SqlSessionFactory</a:t>
            </a:r>
            <a:endParaRPr lang="en-GB" altLang="zh-CN" sz="2400" b="1" dirty="0">
              <a:solidFill>
                <a:srgbClr val="595959"/>
              </a:solidFill>
              <a:latin typeface="微软雅黑" panose="020B0503020204020204" pitchFamily="34" charset="-122"/>
              <a:ea typeface="微软雅黑" panose="020B0503020204020204" pitchFamily="34" charset="-122"/>
              <a:cs typeface="+mn-ea"/>
              <a:sym typeface="+mn-lt"/>
            </a:endParaRPr>
          </a:p>
        </p:txBody>
      </p:sp>
      <p:pic>
        <p:nvPicPr>
          <p:cNvPr id="6" name="图片 5"/>
          <p:cNvPicPr>
            <a:picLocks noChangeAspect="1"/>
          </p:cNvPicPr>
          <p:nvPr/>
        </p:nvPicPr>
        <p:blipFill>
          <a:blip r:embed="rId1"/>
          <a:stretch>
            <a:fillRect/>
          </a:stretch>
        </p:blipFill>
        <p:spPr>
          <a:xfrm>
            <a:off x="945003" y="2215002"/>
            <a:ext cx="2798174" cy="3897363"/>
          </a:xfrm>
          <a:prstGeom prst="rect">
            <a:avLst/>
          </a:prstGeom>
        </p:spPr>
      </p:pic>
      <p:sp>
        <p:nvSpPr>
          <p:cNvPr id="7" name="TextBox 35"/>
          <p:cNvSpPr txBox="1">
            <a:spLocks noChangeArrowheads="1"/>
          </p:cNvSpPr>
          <p:nvPr/>
        </p:nvSpPr>
        <p:spPr bwMode="auto">
          <a:xfrm>
            <a:off x="3247813" y="1637921"/>
            <a:ext cx="1606759" cy="10002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917" tIns="60958" rIns="121917" bIns="60958">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a:lnSpc>
                <a:spcPct val="150000"/>
              </a:lnSpc>
            </a:pPr>
            <a:r>
              <a:rPr lang="zh-CN" altLang="en-US" sz="2000" dirty="0">
                <a:solidFill>
                  <a:srgbClr val="595959"/>
                </a:solidFill>
                <a:latin typeface="微软雅黑" panose="020B0503020204020204" pitchFamily="34" charset="-122"/>
                <a:ea typeface="微软雅黑" panose="020B0503020204020204" pitchFamily="34" charset="-122"/>
              </a:rPr>
              <a:t>先定一个</a:t>
            </a:r>
            <a:r>
              <a:rPr lang="zh-CN" altLang="en-US" dirty="0">
                <a:solidFill>
                  <a:srgbClr val="595959"/>
                </a:solidFill>
                <a:latin typeface="微软雅黑" panose="020B0503020204020204" pitchFamily="34" charset="-122"/>
                <a:ea typeface="微软雅黑" panose="020B0503020204020204" pitchFamily="34" charset="-122"/>
              </a:rPr>
              <a:t>小目标！</a:t>
            </a:r>
            <a:endParaRPr lang="zh-CN" altLang="en-US" dirty="0">
              <a:solidFill>
                <a:srgbClr val="595959"/>
              </a:solidFill>
              <a:latin typeface="微软雅黑" panose="020B0503020204020204" pitchFamily="34" charset="-122"/>
              <a:ea typeface="微软雅黑" panose="020B0503020204020204" pitchFamily="34" charset="-122"/>
            </a:endParaRPr>
          </a:p>
        </p:txBody>
      </p:sp>
      <p:sp>
        <p:nvSpPr>
          <p:cNvPr id="8" name="椭圆形标注 7"/>
          <p:cNvSpPr/>
          <p:nvPr/>
        </p:nvSpPr>
        <p:spPr>
          <a:xfrm>
            <a:off x="2969011" y="1559834"/>
            <a:ext cx="2071640" cy="1493174"/>
          </a:xfrm>
          <a:prstGeom prst="wedgeEllipseCallout">
            <a:avLst/>
          </a:prstGeom>
          <a:solidFill>
            <a:schemeClr val="bg1">
              <a:lumMod val="85000"/>
            </a:schemeClr>
          </a:solidFill>
          <a:ln>
            <a:solidFill>
              <a:srgbClr val="000000">
                <a:alpha val="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a:t> </a:t>
            </a:r>
            <a:endParaRPr lang="en-US" altLang="zh-CN"/>
          </a:p>
        </p:txBody>
      </p:sp>
      <p:sp>
        <p:nvSpPr>
          <p:cNvPr id="9" name="TextBox 35"/>
          <p:cNvSpPr txBox="1">
            <a:spLocks noChangeArrowheads="1"/>
          </p:cNvSpPr>
          <p:nvPr/>
        </p:nvSpPr>
        <p:spPr bwMode="auto">
          <a:xfrm>
            <a:off x="3215305" y="1697255"/>
            <a:ext cx="1606759" cy="10002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917" tIns="60958" rIns="121917" bIns="60958">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a:lnSpc>
                <a:spcPct val="150000"/>
              </a:lnSpc>
            </a:pPr>
            <a:r>
              <a:rPr lang="zh-CN" altLang="en-US" sz="2000" dirty="0">
                <a:solidFill>
                  <a:srgbClr val="595959"/>
                </a:solidFill>
                <a:latin typeface="微软雅黑" panose="020B0503020204020204" pitchFamily="34" charset="-122"/>
                <a:ea typeface="微软雅黑" panose="020B0503020204020204" pitchFamily="34" charset="-122"/>
              </a:rPr>
              <a:t>先定一个</a:t>
            </a:r>
            <a:r>
              <a:rPr lang="zh-CN" altLang="en-US" dirty="0">
                <a:solidFill>
                  <a:srgbClr val="595959"/>
                </a:solidFill>
                <a:latin typeface="微软雅黑" panose="020B0503020204020204" pitchFamily="34" charset="-122"/>
                <a:ea typeface="微软雅黑" panose="020B0503020204020204" pitchFamily="34" charset="-122"/>
              </a:rPr>
              <a:t>小目标！</a:t>
            </a:r>
            <a:endParaRPr lang="zh-CN" altLang="en-US" dirty="0">
              <a:solidFill>
                <a:srgbClr val="595959"/>
              </a:solidFill>
              <a:latin typeface="微软雅黑" panose="020B0503020204020204" pitchFamily="34" charset="-122"/>
              <a:ea typeface="微软雅黑" panose="020B0503020204020204" pitchFamily="34" charset="-122"/>
            </a:endParaRPr>
          </a:p>
        </p:txBody>
      </p:sp>
      <p:sp>
        <p:nvSpPr>
          <p:cNvPr id="14" name="TextBox 35"/>
          <p:cNvSpPr txBox="1">
            <a:spLocks noChangeArrowheads="1"/>
          </p:cNvSpPr>
          <p:nvPr/>
        </p:nvSpPr>
        <p:spPr bwMode="auto">
          <a:xfrm>
            <a:off x="5846852" y="2930670"/>
            <a:ext cx="5176459" cy="9051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917" tIns="60958" rIns="121917" bIns="60958">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a:lnSpc>
                <a:spcPct val="150000"/>
              </a:lnSpc>
            </a:pPr>
            <a:r>
              <a:rPr lang="zh-CN" altLang="en-US" dirty="0">
                <a:solidFill>
                  <a:srgbClr val="595959"/>
                </a:solidFill>
                <a:latin typeface="微软雅黑" panose="020B0503020204020204" pitchFamily="34" charset="-122"/>
                <a:ea typeface="微软雅黑" panose="020B0503020204020204" pitchFamily="34" charset="-122"/>
              </a:rPr>
              <a:t>了解</a:t>
            </a:r>
            <a:r>
              <a:rPr lang="en-US" altLang="zh-CN" dirty="0" err="1">
                <a:solidFill>
                  <a:srgbClr val="595959"/>
                </a:solidFill>
                <a:latin typeface="微软雅黑" panose="020B0503020204020204" pitchFamily="34" charset="-122"/>
                <a:ea typeface="微软雅黑" panose="020B0503020204020204" pitchFamily="34" charset="-122"/>
              </a:rPr>
              <a:t>Mybatis</a:t>
            </a:r>
            <a:r>
              <a:rPr lang="zh-CN" altLang="en-US" dirty="0">
                <a:solidFill>
                  <a:srgbClr val="595959"/>
                </a:solidFill>
                <a:latin typeface="微软雅黑" panose="020B0503020204020204" pitchFamily="34" charset="-122"/>
                <a:ea typeface="微软雅黑" panose="020B0503020204020204" pitchFamily="34" charset="-122"/>
              </a:rPr>
              <a:t>框架的核心对象</a:t>
            </a:r>
            <a:r>
              <a:rPr lang="en-US" altLang="zh-CN" dirty="0" err="1">
                <a:solidFill>
                  <a:srgbClr val="1369B2"/>
                </a:solidFill>
                <a:latin typeface="微软雅黑" panose="020B0503020204020204" pitchFamily="34" charset="-122"/>
                <a:ea typeface="微软雅黑" panose="020B0503020204020204" pitchFamily="34" charset="-122"/>
              </a:rPr>
              <a:t>SqlSessionFactory</a:t>
            </a:r>
            <a:r>
              <a:rPr lang="zh-CN" altLang="en-US" dirty="0">
                <a:solidFill>
                  <a:srgbClr val="595959"/>
                </a:solidFill>
                <a:latin typeface="微软雅黑" panose="020B0503020204020204" pitchFamily="34" charset="-122"/>
                <a:ea typeface="微软雅黑" panose="020B0503020204020204" pitchFamily="34" charset="-122"/>
              </a:rPr>
              <a:t>，能够说出它的作用和特点</a:t>
            </a:r>
            <a:endParaRPr lang="zh-CN" altLang="en-US" dirty="0">
              <a:solidFill>
                <a:srgbClr val="595959"/>
              </a:solidFill>
              <a:latin typeface="微软雅黑" panose="020B0503020204020204" pitchFamily="34" charset="-122"/>
              <a:ea typeface="微软雅黑" panose="020B0503020204020204" pitchFamily="34" charset="-122"/>
            </a:endParaRPr>
          </a:p>
        </p:txBody>
      </p:sp>
      <p:grpSp>
        <p:nvGrpSpPr>
          <p:cNvPr id="15" name="组合 14"/>
          <p:cNvGrpSpPr/>
          <p:nvPr/>
        </p:nvGrpSpPr>
        <p:grpSpPr>
          <a:xfrm>
            <a:off x="5410551" y="3193649"/>
            <a:ext cx="405183" cy="405036"/>
            <a:chOff x="8881" y="4685"/>
            <a:chExt cx="638" cy="638"/>
          </a:xfrm>
        </p:grpSpPr>
        <p:sp>
          <p:nvSpPr>
            <p:cNvPr id="16" name="椭圆 15"/>
            <p:cNvSpPr/>
            <p:nvPr/>
          </p:nvSpPr>
          <p:spPr>
            <a:xfrm>
              <a:off x="8881" y="4685"/>
              <a:ext cx="638" cy="638"/>
            </a:xfrm>
            <a:prstGeom prst="ellipse">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椭圆 16"/>
            <p:cNvSpPr/>
            <p:nvPr/>
          </p:nvSpPr>
          <p:spPr>
            <a:xfrm>
              <a:off x="8946" y="4750"/>
              <a:ext cx="508" cy="508"/>
            </a:xfrm>
            <a:prstGeom prst="ellips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hevron 3"/>
          <p:cNvSpPr/>
          <p:nvPr>
            <p:custDataLst>
              <p:tags r:id="rId1"/>
            </p:custDataLst>
          </p:nvPr>
        </p:nvSpPr>
        <p:spPr>
          <a:xfrm>
            <a:off x="892518" y="1091196"/>
            <a:ext cx="5336832" cy="665961"/>
          </a:xfrm>
          <a:prstGeom prst="chevron">
            <a:avLst>
              <a:gd name="adj" fmla="val 43848"/>
            </a:avLst>
          </a:prstGeom>
          <a:solidFill>
            <a:srgbClr val="FFFFFF">
              <a:lumMod val="75000"/>
            </a:srgbClr>
          </a:solidFill>
          <a:ln w="12700" cap="flat" cmpd="sng" algn="ctr">
            <a:noFill/>
            <a:prstDash val="solid"/>
            <a:miter lim="800000"/>
          </a:ln>
          <a:effectLst/>
        </p:spPr>
        <p:txBody>
          <a:bodyPr rtlCol="0" anchor="ctr">
            <a:normAutofit/>
          </a:bodyPr>
          <a:lstStyle/>
          <a:p>
            <a:pPr algn="ctr">
              <a:lnSpc>
                <a:spcPct val="120000"/>
              </a:lnSpc>
            </a:pPr>
            <a:endParaRPr lang="en-GB" sz="900" dirty="0">
              <a:solidFill>
                <a:sysClr val="windowText" lastClr="000000"/>
              </a:solidFill>
              <a:latin typeface="Arial" panose="020B0604020202020204" pitchFamily="34" charset="0"/>
              <a:ea typeface="微软雅黑" panose="020B0503020204020204" pitchFamily="34" charset="-122"/>
            </a:endParaRPr>
          </a:p>
        </p:txBody>
      </p:sp>
      <p:sp>
        <p:nvSpPr>
          <p:cNvPr id="10" name="文本框 1"/>
          <p:cNvSpPr txBox="1"/>
          <p:nvPr/>
        </p:nvSpPr>
        <p:spPr>
          <a:xfrm>
            <a:off x="1172537" y="1217734"/>
            <a:ext cx="4877041" cy="400110"/>
          </a:xfrm>
          <a:prstGeom prst="rect">
            <a:avLst/>
          </a:prstGeom>
          <a:noFill/>
        </p:spPr>
        <p:txBody>
          <a:bodyPr wrap="none" rtlCol="0">
            <a:spAutoFit/>
          </a:bodyPr>
          <a:lstStyle/>
          <a:p>
            <a:r>
              <a:rPr lang="en-US" altLang="zh-CN" sz="2000" dirty="0" err="1">
                <a:solidFill>
                  <a:srgbClr val="1369B2"/>
                </a:solidFill>
                <a:latin typeface="微软雅黑" panose="020B0503020204020204" pitchFamily="34" charset="-122"/>
                <a:ea typeface="微软雅黑" panose="020B0503020204020204" pitchFamily="34" charset="-122"/>
              </a:rPr>
              <a:t>SqlSessionFactory</a:t>
            </a:r>
            <a:r>
              <a:rPr lang="zh-CN" altLang="zh-CN" sz="2000" dirty="0">
                <a:solidFill>
                  <a:srgbClr val="1369B2"/>
                </a:solidFill>
                <a:latin typeface="微软雅黑" panose="020B0503020204020204" pitchFamily="34" charset="-122"/>
                <a:ea typeface="微软雅黑" panose="020B0503020204020204" pitchFamily="34" charset="-122"/>
              </a:rPr>
              <a:t>的</a:t>
            </a:r>
            <a:r>
              <a:rPr lang="en-US" altLang="zh-CN" sz="2000" dirty="0" err="1">
                <a:solidFill>
                  <a:srgbClr val="1369B2"/>
                </a:solidFill>
                <a:latin typeface="微软雅黑" panose="020B0503020204020204" pitchFamily="34" charset="-122"/>
                <a:ea typeface="微软雅黑" panose="020B0503020204020204" pitchFamily="34" charset="-122"/>
              </a:rPr>
              <a:t>openSession</a:t>
            </a:r>
            <a:r>
              <a:rPr lang="en-US" altLang="zh-CN" sz="2000" dirty="0">
                <a:solidFill>
                  <a:srgbClr val="1369B2"/>
                </a:solidFill>
                <a:latin typeface="微软雅黑" panose="020B0503020204020204" pitchFamily="34" charset="-122"/>
                <a:ea typeface="微软雅黑" panose="020B0503020204020204" pitchFamily="34" charset="-122"/>
              </a:rPr>
              <a:t>()</a:t>
            </a:r>
            <a:r>
              <a:rPr lang="zh-CN" altLang="zh-CN" sz="2000" dirty="0">
                <a:solidFill>
                  <a:srgbClr val="1369B2"/>
                </a:solidFill>
                <a:latin typeface="微软雅黑" panose="020B0503020204020204" pitchFamily="34" charset="-122"/>
                <a:ea typeface="微软雅黑" panose="020B0503020204020204" pitchFamily="34" charset="-122"/>
              </a:rPr>
              <a:t>方法</a:t>
            </a:r>
            <a:endParaRPr lang="zh-CN" altLang="zh-CN" sz="2000" dirty="0">
              <a:solidFill>
                <a:srgbClr val="1369B2"/>
              </a:solidFill>
              <a:latin typeface="微软雅黑" panose="020B0503020204020204" pitchFamily="34" charset="-122"/>
              <a:ea typeface="微软雅黑" panose="020B0503020204020204" pitchFamily="34" charset="-122"/>
            </a:endParaRPr>
          </a:p>
        </p:txBody>
      </p:sp>
      <p:sp>
        <p:nvSpPr>
          <p:cNvPr id="11" name="Title 1"/>
          <p:cNvSpPr txBox="1"/>
          <p:nvPr/>
        </p:nvSpPr>
        <p:spPr>
          <a:xfrm>
            <a:off x="1143838" y="266933"/>
            <a:ext cx="4068242"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2.1.2  </a:t>
            </a:r>
            <a:r>
              <a:rPr lang="en-US" altLang="zh-CN" sz="2400" b="1" dirty="0" err="1">
                <a:solidFill>
                  <a:srgbClr val="595959"/>
                </a:solidFill>
                <a:latin typeface="微软雅黑" panose="020B0503020204020204" pitchFamily="34" charset="-122"/>
                <a:ea typeface="微软雅黑" panose="020B0503020204020204" pitchFamily="34" charset="-122"/>
                <a:cs typeface="+mn-ea"/>
              </a:rPr>
              <a:t>SqlSessionFactory</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graphicFrame>
        <p:nvGraphicFramePr>
          <p:cNvPr id="13" name="表格 12"/>
          <p:cNvGraphicFramePr>
            <a:graphicFrameLocks noGrp="1"/>
          </p:cNvGraphicFramePr>
          <p:nvPr>
            <p:custDataLst>
              <p:tags r:id="rId2"/>
            </p:custDataLst>
          </p:nvPr>
        </p:nvGraphicFramePr>
        <p:xfrm>
          <a:off x="680085" y="2058670"/>
          <a:ext cx="11046460" cy="3516630"/>
        </p:xfrm>
        <a:graphic>
          <a:graphicData uri="http://schemas.openxmlformats.org/drawingml/2006/table">
            <a:tbl>
              <a:tblPr>
                <a:tableStyleId>{5C22544A-7EE6-4342-B048-85BDC9FD1C3A}</a:tableStyleId>
              </a:tblPr>
              <a:tblGrid>
                <a:gridCol w="6659880"/>
                <a:gridCol w="4386580"/>
              </a:tblGrid>
              <a:tr h="367200">
                <a:tc>
                  <a:txBody>
                    <a:bodyPr/>
                    <a:lstStyle/>
                    <a:p>
                      <a:pPr marR="292100" indent="0" algn="ctr" defTabSz="1219200" rtl="0" eaLnBrk="1" latinLnBrk="0" hangingPunct="1">
                        <a:lnSpc>
                          <a:spcPct val="120000"/>
                        </a:lnSpc>
                        <a:spcBef>
                          <a:spcPts val="0"/>
                        </a:spcBef>
                        <a:spcAft>
                          <a:spcPts val="0"/>
                        </a:spcAft>
                        <a:tabLst>
                          <a:tab pos="228600" algn="l"/>
                          <a:tab pos="266700" algn="l"/>
                        </a:tabLst>
                      </a:pPr>
                      <a:r>
                        <a:rPr lang="zh-CN" altLang="en-US" sz="1600" b="1" spc="130">
                          <a:solidFill>
                            <a:srgbClr val="646464"/>
                          </a:solidFill>
                          <a:latin typeface="微软雅黑" panose="020B0503020204020204" pitchFamily="34" charset="-122"/>
                          <a:ea typeface="微软雅黑" panose="020B0503020204020204" pitchFamily="34" charset="-122"/>
                        </a:rPr>
                        <a:t>方法名称</a:t>
                      </a:r>
                      <a:endParaRPr lang="zh-CN" altLang="en-US" sz="1600" b="1" spc="130">
                        <a:solidFill>
                          <a:srgbClr val="646464"/>
                        </a:solidFill>
                        <a:latin typeface="微软雅黑" panose="020B0503020204020204" pitchFamily="34" charset="-122"/>
                        <a:ea typeface="微软雅黑" panose="020B0503020204020204" pitchFamily="34" charset="-122"/>
                      </a:endParaRPr>
                    </a:p>
                  </a:txBody>
                  <a:tcPr marL="177800" marR="177800" marT="36195" marB="36195" anchor="ctr">
                    <a:lnL>
                      <a:noFill/>
                    </a:lnL>
                    <a:lnR w="12700">
                      <a:solidFill>
                        <a:schemeClr val="bg1"/>
                      </a:solidFill>
                      <a:prstDash val="solid"/>
                    </a:lnR>
                    <a:lnT>
                      <a:noFill/>
                    </a:lnT>
                    <a:lnB w="12700">
                      <a:solidFill>
                        <a:schemeClr val="bg1"/>
                      </a:solidFill>
                      <a:prstDash val="solid"/>
                    </a:lnB>
                    <a:lnTlToBr>
                      <a:noFill/>
                    </a:lnTlToBr>
                    <a:lnBlToTr>
                      <a:noFill/>
                    </a:lnBlToTr>
                    <a:solidFill>
                      <a:srgbClr val="F2F2F2"/>
                    </a:solidFill>
                  </a:tcPr>
                </a:tc>
                <a:tc>
                  <a:txBody>
                    <a:bodyPr/>
                    <a:lstStyle/>
                    <a:p>
                      <a:pPr marR="292100" indent="0" algn="ctr" defTabSz="1219200" rtl="0" eaLnBrk="1" latinLnBrk="0" hangingPunct="1">
                        <a:lnSpc>
                          <a:spcPct val="120000"/>
                        </a:lnSpc>
                        <a:spcBef>
                          <a:spcPts val="0"/>
                        </a:spcBef>
                        <a:spcAft>
                          <a:spcPts val="0"/>
                        </a:spcAft>
                        <a:tabLst>
                          <a:tab pos="228600" algn="l"/>
                          <a:tab pos="266700" algn="l"/>
                        </a:tabLst>
                      </a:pPr>
                      <a:r>
                        <a:rPr lang="zh-CN" altLang="en-US" sz="1600" b="1" spc="130">
                          <a:solidFill>
                            <a:srgbClr val="646464"/>
                          </a:solidFill>
                          <a:latin typeface="微软雅黑" panose="020B0503020204020204" pitchFamily="34" charset="-122"/>
                          <a:ea typeface="微软雅黑" panose="020B0503020204020204" pitchFamily="34" charset="-122"/>
                        </a:rPr>
                        <a:t>描述</a:t>
                      </a:r>
                      <a:endParaRPr lang="zh-CN" altLang="en-US" sz="1600" b="1" spc="130">
                        <a:solidFill>
                          <a:srgbClr val="646464"/>
                        </a:solidFill>
                        <a:latin typeface="微软雅黑" panose="020B0503020204020204" pitchFamily="34" charset="-122"/>
                        <a:ea typeface="微软雅黑" panose="020B0503020204020204" pitchFamily="34" charset="-122"/>
                      </a:endParaRPr>
                    </a:p>
                  </a:txBody>
                  <a:tcPr marL="177800" marR="177800" marT="36195" marB="36195" anchor="ctr">
                    <a:lnL w="12700">
                      <a:solidFill>
                        <a:schemeClr val="bg1"/>
                      </a:solidFill>
                      <a:prstDash val="solid"/>
                    </a:lnL>
                    <a:lnR>
                      <a:noFill/>
                    </a:lnR>
                    <a:lnT>
                      <a:noFill/>
                    </a:lnT>
                    <a:lnB w="12700">
                      <a:solidFill>
                        <a:schemeClr val="bg1"/>
                      </a:solidFill>
                      <a:prstDash val="solid"/>
                    </a:lnB>
                    <a:lnTlToBr>
                      <a:noFill/>
                    </a:lnTlToBr>
                    <a:lnBlToTr>
                      <a:noFill/>
                    </a:lnBlToTr>
                    <a:solidFill>
                      <a:srgbClr val="F2F2F2"/>
                    </a:solidFill>
                  </a:tcPr>
                </a:tc>
              </a:tr>
              <a:tr h="367200">
                <a:tc>
                  <a:txBody>
                    <a:bodyPr/>
                    <a:lstStyle/>
                    <a:p>
                      <a:pPr indent="0" algn="l">
                        <a:lnSpc>
                          <a:spcPct val="120000"/>
                        </a:lnSpc>
                        <a:spcBef>
                          <a:spcPts val="0"/>
                        </a:spcBef>
                        <a:spcAft>
                          <a:spcPts val="0"/>
                        </a:spcAft>
                      </a:pPr>
                      <a:r>
                        <a:rPr lang="en-US" altLang="zh-CN" sz="1600" b="0" spc="120">
                          <a:solidFill>
                            <a:srgbClr val="646464"/>
                          </a:solidFill>
                          <a:latin typeface="微软雅黑" panose="020B0503020204020204" pitchFamily="34" charset="-122"/>
                          <a:ea typeface="微软雅黑" panose="020B0503020204020204" pitchFamily="34" charset="-122"/>
                        </a:rPr>
                        <a:t>SqlSession openSession()</a:t>
                      </a:r>
                      <a:endParaRPr lang="en-US" altLang="zh-CN" sz="1600" b="0" spc="120">
                        <a:solidFill>
                          <a:srgbClr val="646464"/>
                        </a:solidFill>
                        <a:latin typeface="微软雅黑" panose="020B0503020204020204" pitchFamily="34" charset="-122"/>
                        <a:ea typeface="微软雅黑" panose="020B0503020204020204" pitchFamily="34" charset="-122"/>
                      </a:endParaRPr>
                    </a:p>
                  </a:txBody>
                  <a:tcPr marL="177800" marR="177800" marT="36195" marB="36195" anchor="ctr">
                    <a:lnL>
                      <a:noFill/>
                    </a:lnL>
                    <a:lnR w="12700">
                      <a:solidFill>
                        <a:schemeClr val="bg1"/>
                      </a:solidFill>
                      <a:prstDash val="solid"/>
                    </a:lnR>
                    <a:lnT w="12700">
                      <a:solidFill>
                        <a:schemeClr val="bg1"/>
                      </a:solidFill>
                      <a:prstDash val="solid"/>
                    </a:lnT>
                    <a:lnB w="12700">
                      <a:solidFill>
                        <a:schemeClr val="bg1"/>
                      </a:solidFill>
                      <a:prstDash val="solid"/>
                    </a:lnB>
                    <a:lnTlToBr>
                      <a:noFill/>
                    </a:lnTlToBr>
                    <a:lnBlToTr>
                      <a:noFill/>
                    </a:lnBlToTr>
                    <a:solidFill>
                      <a:srgbClr val="F2F2F2"/>
                    </a:solidFill>
                  </a:tcPr>
                </a:tc>
                <a:tc>
                  <a:txBody>
                    <a:bodyPr/>
                    <a:lstStyle/>
                    <a:p>
                      <a:pPr marR="292100" indent="0" algn="ctr" defTabSz="1219200" rtl="0" eaLnBrk="1" latinLnBrk="0" hangingPunct="1">
                        <a:lnSpc>
                          <a:spcPct val="120000"/>
                        </a:lnSpc>
                        <a:spcBef>
                          <a:spcPts val="0"/>
                        </a:spcBef>
                        <a:spcAft>
                          <a:spcPts val="0"/>
                        </a:spcAft>
                        <a:tabLst>
                          <a:tab pos="228600" algn="l"/>
                          <a:tab pos="266700" algn="l"/>
                        </a:tabLst>
                      </a:pPr>
                      <a:r>
                        <a:rPr lang="en-US" altLang="zh-CN" sz="1600" b="0" spc="120">
                          <a:solidFill>
                            <a:srgbClr val="404040"/>
                          </a:solidFill>
                          <a:latin typeface="微软雅黑" panose="020B0503020204020204" pitchFamily="34" charset="-122"/>
                          <a:ea typeface="微软雅黑" panose="020B0503020204020204" pitchFamily="34" charset="-122"/>
                        </a:rPr>
                        <a:t>开启一个事务。</a:t>
                      </a:r>
                      <a:endParaRPr lang="en-US" altLang="zh-CN" sz="1600" b="0" spc="120">
                        <a:solidFill>
                          <a:srgbClr val="404040"/>
                        </a:solidFill>
                        <a:latin typeface="微软雅黑" panose="020B0503020204020204" pitchFamily="34" charset="-122"/>
                        <a:ea typeface="微软雅黑" panose="020B0503020204020204" pitchFamily="34" charset="-122"/>
                      </a:endParaRPr>
                    </a:p>
                  </a:txBody>
                  <a:tcPr marL="177800" marR="177800" marT="36195" marB="36195" anchor="ctr">
                    <a:lnL w="12700">
                      <a:solidFill>
                        <a:schemeClr val="bg1"/>
                      </a:solidFill>
                      <a:prstDash val="solid"/>
                    </a:lnL>
                    <a:lnR>
                      <a:noFill/>
                    </a:lnR>
                    <a:lnT w="12700">
                      <a:solidFill>
                        <a:schemeClr val="bg1"/>
                      </a:solidFill>
                      <a:prstDash val="solid"/>
                    </a:lnT>
                    <a:lnB w="12700">
                      <a:solidFill>
                        <a:schemeClr val="bg1"/>
                      </a:solidFill>
                      <a:prstDash val="solid"/>
                    </a:lnB>
                    <a:lnTlToBr>
                      <a:noFill/>
                    </a:lnTlToBr>
                    <a:lnBlToTr>
                      <a:noFill/>
                    </a:lnBlToTr>
                    <a:solidFill>
                      <a:srgbClr val="F2F2F2"/>
                    </a:solidFill>
                  </a:tcPr>
                </a:tc>
              </a:tr>
              <a:tr h="367200">
                <a:tc>
                  <a:txBody>
                    <a:bodyPr/>
                    <a:lstStyle/>
                    <a:p>
                      <a:pPr marR="292100" indent="0" algn="l" defTabSz="1219200" rtl="0" eaLnBrk="1" latinLnBrk="0" hangingPunct="1">
                        <a:lnSpc>
                          <a:spcPct val="120000"/>
                        </a:lnSpc>
                        <a:spcBef>
                          <a:spcPts val="0"/>
                        </a:spcBef>
                        <a:spcAft>
                          <a:spcPts val="0"/>
                        </a:spcAft>
                        <a:tabLst>
                          <a:tab pos="228600" algn="l"/>
                          <a:tab pos="266700" algn="l"/>
                        </a:tabLst>
                      </a:pPr>
                      <a:r>
                        <a:rPr lang="en-US" altLang="zh-CN" sz="1600" b="0" spc="120">
                          <a:solidFill>
                            <a:srgbClr val="646464"/>
                          </a:solidFill>
                          <a:latin typeface="微软雅黑" panose="020B0503020204020204" pitchFamily="34" charset="-122"/>
                          <a:ea typeface="微软雅黑" panose="020B0503020204020204" pitchFamily="34" charset="-122"/>
                        </a:rPr>
                        <a:t>SqlSession openSession(Boolean autoCommit)</a:t>
                      </a:r>
                      <a:endParaRPr lang="en-US" altLang="zh-CN" sz="1600" b="0" spc="120">
                        <a:solidFill>
                          <a:srgbClr val="646464"/>
                        </a:solidFill>
                        <a:latin typeface="微软雅黑" panose="020B0503020204020204" pitchFamily="34" charset="-122"/>
                        <a:ea typeface="微软雅黑" panose="020B0503020204020204" pitchFamily="34" charset="-122"/>
                      </a:endParaRPr>
                    </a:p>
                  </a:txBody>
                  <a:tcPr marL="177800" marR="177800" marT="36195" marB="36195" anchor="ctr">
                    <a:lnL>
                      <a:noFill/>
                    </a:lnL>
                    <a:lnR w="12700">
                      <a:solidFill>
                        <a:schemeClr val="bg1"/>
                      </a:solidFill>
                      <a:prstDash val="solid"/>
                    </a:lnR>
                    <a:lnT w="12700">
                      <a:solidFill>
                        <a:schemeClr val="bg1"/>
                      </a:solidFill>
                      <a:prstDash val="solid"/>
                    </a:lnT>
                    <a:lnB w="12700">
                      <a:solidFill>
                        <a:schemeClr val="bg1"/>
                      </a:solidFill>
                      <a:prstDash val="solid"/>
                    </a:lnB>
                    <a:lnTlToBr>
                      <a:noFill/>
                    </a:lnTlToBr>
                    <a:lnBlToTr>
                      <a:noFill/>
                    </a:lnBlToTr>
                    <a:solidFill>
                      <a:srgbClr val="F2F2F2"/>
                    </a:solidFill>
                  </a:tcPr>
                </a:tc>
                <a:tc>
                  <a:txBody>
                    <a:bodyPr/>
                    <a:lstStyle/>
                    <a:p>
                      <a:pPr indent="0" algn="ctr">
                        <a:lnSpc>
                          <a:spcPct val="120000"/>
                        </a:lnSpc>
                        <a:spcBef>
                          <a:spcPts val="0"/>
                        </a:spcBef>
                        <a:spcAft>
                          <a:spcPts val="0"/>
                        </a:spcAft>
                      </a:pPr>
                      <a:r>
                        <a:rPr lang="en-US" altLang="zh-CN" sz="1600" b="0" spc="120">
                          <a:solidFill>
                            <a:srgbClr val="404040"/>
                          </a:solidFill>
                          <a:latin typeface="微软雅黑" panose="020B0503020204020204" pitchFamily="34" charset="-122"/>
                          <a:ea typeface="微软雅黑" panose="020B0503020204020204" pitchFamily="34" charset="-122"/>
                          <a:cs typeface="微软雅黑" panose="020B0503020204020204" pitchFamily="34" charset="-122"/>
                        </a:rPr>
                        <a:t>参数autoCommit可设置是否开启事务。</a:t>
                      </a:r>
                      <a:endParaRPr lang="en-US" altLang="zh-CN" sz="1600" b="0" spc="120">
                        <a:solidFill>
                          <a:srgbClr val="404040"/>
                        </a:solidFill>
                        <a:latin typeface="微软雅黑" panose="020B0503020204020204" pitchFamily="34" charset="-122"/>
                        <a:ea typeface="微软雅黑" panose="020B0503020204020204" pitchFamily="34" charset="-122"/>
                        <a:cs typeface="微软雅黑" panose="020B0503020204020204" pitchFamily="34" charset="-122"/>
                      </a:endParaRPr>
                    </a:p>
                  </a:txBody>
                  <a:tcPr marL="177800" marR="177800" marT="36195" marB="36195" anchor="ctr">
                    <a:lnL w="12700">
                      <a:solidFill>
                        <a:schemeClr val="bg1"/>
                      </a:solidFill>
                      <a:prstDash val="solid"/>
                    </a:lnL>
                    <a:lnR>
                      <a:noFill/>
                    </a:lnR>
                    <a:lnT w="12700">
                      <a:solidFill>
                        <a:schemeClr val="bg1"/>
                      </a:solidFill>
                      <a:prstDash val="solid"/>
                    </a:lnT>
                    <a:lnB w="12700">
                      <a:solidFill>
                        <a:schemeClr val="bg1"/>
                      </a:solidFill>
                      <a:prstDash val="solid"/>
                    </a:lnB>
                    <a:lnTlToBr>
                      <a:noFill/>
                    </a:lnTlToBr>
                    <a:lnBlToTr>
                      <a:noFill/>
                    </a:lnBlToTr>
                    <a:solidFill>
                      <a:srgbClr val="F2F2F2"/>
                    </a:solidFill>
                  </a:tcPr>
                </a:tc>
              </a:tr>
              <a:tr h="367200">
                <a:tc>
                  <a:txBody>
                    <a:bodyPr/>
                    <a:lstStyle/>
                    <a:p>
                      <a:pPr marR="292100" indent="0" algn="l" defTabSz="1219200" rtl="0" eaLnBrk="1" latinLnBrk="0" hangingPunct="1">
                        <a:lnSpc>
                          <a:spcPct val="120000"/>
                        </a:lnSpc>
                        <a:spcBef>
                          <a:spcPts val="0"/>
                        </a:spcBef>
                        <a:spcAft>
                          <a:spcPts val="0"/>
                        </a:spcAft>
                        <a:tabLst>
                          <a:tab pos="228600" algn="l"/>
                          <a:tab pos="266700" algn="l"/>
                        </a:tabLst>
                      </a:pPr>
                      <a:r>
                        <a:rPr lang="en-US" altLang="zh-CN" sz="1600" b="0" spc="120">
                          <a:solidFill>
                            <a:srgbClr val="646464"/>
                          </a:solidFill>
                          <a:latin typeface="微软雅黑" panose="020B0503020204020204" pitchFamily="34" charset="-122"/>
                          <a:ea typeface="微软雅黑" panose="020B0503020204020204" pitchFamily="34" charset="-122"/>
                        </a:rPr>
                        <a:t>SqlSession openSession(Connection connection)</a:t>
                      </a:r>
                      <a:endParaRPr lang="en-US" altLang="zh-CN" sz="1600" b="0" spc="120">
                        <a:solidFill>
                          <a:srgbClr val="646464"/>
                        </a:solidFill>
                        <a:latin typeface="微软雅黑" panose="020B0503020204020204" pitchFamily="34" charset="-122"/>
                        <a:ea typeface="微软雅黑" panose="020B0503020204020204" pitchFamily="34" charset="-122"/>
                      </a:endParaRPr>
                    </a:p>
                  </a:txBody>
                  <a:tcPr marL="177800" marR="177800" marT="36195" marB="36195" anchor="ctr">
                    <a:lnL>
                      <a:noFill/>
                    </a:lnL>
                    <a:lnR w="12700">
                      <a:solidFill>
                        <a:schemeClr val="bg1"/>
                      </a:solidFill>
                      <a:prstDash val="solid"/>
                    </a:lnR>
                    <a:lnT w="12700">
                      <a:solidFill>
                        <a:schemeClr val="bg1"/>
                      </a:solidFill>
                      <a:prstDash val="solid"/>
                    </a:lnT>
                    <a:lnB w="12700">
                      <a:solidFill>
                        <a:schemeClr val="bg1"/>
                      </a:solidFill>
                      <a:prstDash val="solid"/>
                    </a:lnB>
                    <a:lnTlToBr>
                      <a:noFill/>
                    </a:lnTlToBr>
                    <a:lnBlToTr>
                      <a:noFill/>
                    </a:lnBlToTr>
                    <a:solidFill>
                      <a:srgbClr val="F2F2F2"/>
                    </a:solidFill>
                  </a:tcPr>
                </a:tc>
                <a:tc>
                  <a:txBody>
                    <a:bodyPr/>
                    <a:lstStyle/>
                    <a:p>
                      <a:pPr marR="292100" indent="0" algn="ctr" defTabSz="1219200" rtl="0" eaLnBrk="1" latinLnBrk="0" hangingPunct="1">
                        <a:lnSpc>
                          <a:spcPct val="120000"/>
                        </a:lnSpc>
                        <a:spcBef>
                          <a:spcPts val="0"/>
                        </a:spcBef>
                        <a:spcAft>
                          <a:spcPts val="0"/>
                        </a:spcAft>
                        <a:tabLst>
                          <a:tab pos="228600" algn="l"/>
                          <a:tab pos="266700" algn="l"/>
                        </a:tabLst>
                      </a:pPr>
                      <a:r>
                        <a:rPr lang="zh-CN" altLang="zh-CN" sz="1600" b="0" spc="120">
                          <a:solidFill>
                            <a:srgbClr val="404040"/>
                          </a:solidFill>
                          <a:latin typeface="微软雅黑" panose="020B0503020204020204" pitchFamily="34" charset="-122"/>
                          <a:ea typeface="微软雅黑" panose="020B0503020204020204" pitchFamily="34" charset="-122"/>
                          <a:cs typeface="微软雅黑" panose="020B0503020204020204" pitchFamily="34" charset="-122"/>
                        </a:rPr>
                        <a:t>参数connection可提供自定义连接。</a:t>
                      </a:r>
                      <a:endParaRPr lang="zh-CN" altLang="zh-CN" sz="1600" b="0" spc="120">
                        <a:solidFill>
                          <a:srgbClr val="404040"/>
                        </a:solidFill>
                        <a:latin typeface="微软雅黑" panose="020B0503020204020204" pitchFamily="34" charset="-122"/>
                        <a:ea typeface="微软雅黑" panose="020B0503020204020204" pitchFamily="34" charset="-122"/>
                        <a:cs typeface="微软雅黑" panose="020B0503020204020204" pitchFamily="34" charset="-122"/>
                      </a:endParaRPr>
                    </a:p>
                  </a:txBody>
                  <a:tcPr marL="177800" marR="177800" marT="36195" marB="36195" anchor="ctr">
                    <a:lnL w="12700">
                      <a:solidFill>
                        <a:schemeClr val="bg1"/>
                      </a:solidFill>
                      <a:prstDash val="solid"/>
                    </a:lnL>
                    <a:lnR>
                      <a:noFill/>
                    </a:lnR>
                    <a:lnT w="12700">
                      <a:solidFill>
                        <a:schemeClr val="bg1"/>
                      </a:solidFill>
                      <a:prstDash val="solid"/>
                    </a:lnT>
                    <a:lnB w="12700">
                      <a:solidFill>
                        <a:schemeClr val="bg1"/>
                      </a:solidFill>
                      <a:prstDash val="solid"/>
                    </a:lnB>
                    <a:lnTlToBr>
                      <a:noFill/>
                    </a:lnTlToBr>
                    <a:lnBlToTr>
                      <a:noFill/>
                    </a:lnBlToTr>
                    <a:solidFill>
                      <a:srgbClr val="F2F2F2"/>
                    </a:solidFill>
                  </a:tcPr>
                </a:tc>
              </a:tr>
              <a:tr h="367200">
                <a:tc>
                  <a:txBody>
                    <a:bodyPr/>
                    <a:lstStyle/>
                    <a:p>
                      <a:pPr marR="292100" indent="0" algn="l" defTabSz="1219200" rtl="0" eaLnBrk="1" latinLnBrk="0" hangingPunct="1">
                        <a:lnSpc>
                          <a:spcPct val="120000"/>
                        </a:lnSpc>
                        <a:spcBef>
                          <a:spcPts val="0"/>
                        </a:spcBef>
                        <a:spcAft>
                          <a:spcPts val="0"/>
                        </a:spcAft>
                        <a:tabLst>
                          <a:tab pos="228600" algn="l"/>
                          <a:tab pos="266700" algn="l"/>
                        </a:tabLst>
                      </a:pPr>
                      <a:r>
                        <a:rPr lang="en-US" altLang="zh-CN" sz="1600" b="0" spc="120">
                          <a:solidFill>
                            <a:srgbClr val="646464"/>
                          </a:solidFill>
                          <a:latin typeface="微软雅黑" panose="020B0503020204020204" pitchFamily="34" charset="-122"/>
                          <a:ea typeface="微软雅黑" panose="020B0503020204020204" pitchFamily="34" charset="-122"/>
                        </a:rPr>
                        <a:t>SqlSession openSession(TransactionIsolationLevel  level)</a:t>
                      </a:r>
                      <a:endParaRPr lang="en-US" altLang="zh-CN" sz="1600" b="0" spc="120">
                        <a:solidFill>
                          <a:srgbClr val="646464"/>
                        </a:solidFill>
                        <a:latin typeface="微软雅黑" panose="020B0503020204020204" pitchFamily="34" charset="-122"/>
                        <a:ea typeface="微软雅黑" panose="020B0503020204020204" pitchFamily="34" charset="-122"/>
                      </a:endParaRPr>
                    </a:p>
                  </a:txBody>
                  <a:tcPr marL="177800" marR="177800" marT="36195" marB="36195" anchor="ctr">
                    <a:lnL>
                      <a:noFill/>
                    </a:lnL>
                    <a:lnR w="12700">
                      <a:solidFill>
                        <a:schemeClr val="bg1"/>
                      </a:solidFill>
                      <a:prstDash val="solid"/>
                    </a:lnR>
                    <a:lnT w="12700">
                      <a:solidFill>
                        <a:schemeClr val="bg1"/>
                      </a:solidFill>
                      <a:prstDash val="solid"/>
                    </a:lnT>
                    <a:lnB w="12700">
                      <a:solidFill>
                        <a:schemeClr val="bg1"/>
                      </a:solidFill>
                      <a:prstDash val="solid"/>
                    </a:lnB>
                    <a:lnTlToBr>
                      <a:noFill/>
                    </a:lnTlToBr>
                    <a:lnBlToTr>
                      <a:noFill/>
                    </a:lnBlToTr>
                    <a:solidFill>
                      <a:srgbClr val="F2F2F2"/>
                    </a:solidFill>
                  </a:tcPr>
                </a:tc>
                <a:tc>
                  <a:txBody>
                    <a:bodyPr/>
                    <a:lstStyle/>
                    <a:p>
                      <a:pPr indent="0" algn="ctr">
                        <a:lnSpc>
                          <a:spcPct val="120000"/>
                        </a:lnSpc>
                        <a:spcBef>
                          <a:spcPts val="0"/>
                        </a:spcBef>
                        <a:spcAft>
                          <a:spcPts val="0"/>
                        </a:spcAft>
                      </a:pPr>
                      <a:r>
                        <a:rPr lang="zh-CN" altLang="en-US" sz="1600" b="0" spc="120">
                          <a:solidFill>
                            <a:srgbClr val="404040"/>
                          </a:solidFill>
                          <a:latin typeface="微软雅黑" panose="020B0503020204020204" pitchFamily="34" charset="-122"/>
                          <a:ea typeface="微软雅黑" panose="020B0503020204020204" pitchFamily="34" charset="-122"/>
                          <a:cs typeface="微软雅黑" panose="020B0503020204020204" pitchFamily="34" charset="-122"/>
                        </a:rPr>
                        <a:t>参数level可设置隔离级别。</a:t>
                      </a:r>
                      <a:endParaRPr lang="zh-CN" altLang="en-US" sz="1600" b="0" spc="120">
                        <a:solidFill>
                          <a:srgbClr val="404040"/>
                        </a:solidFill>
                        <a:latin typeface="微软雅黑" panose="020B0503020204020204" pitchFamily="34" charset="-122"/>
                        <a:ea typeface="微软雅黑" panose="020B0503020204020204" pitchFamily="34" charset="-122"/>
                        <a:cs typeface="微软雅黑" panose="020B0503020204020204" pitchFamily="34" charset="-122"/>
                      </a:endParaRPr>
                    </a:p>
                  </a:txBody>
                  <a:tcPr marL="177800" marR="177800" marT="36195" marB="36195" anchor="ctr">
                    <a:lnL w="12700">
                      <a:solidFill>
                        <a:schemeClr val="bg1"/>
                      </a:solidFill>
                      <a:prstDash val="solid"/>
                    </a:lnL>
                    <a:lnR>
                      <a:noFill/>
                    </a:lnR>
                    <a:lnT w="12700">
                      <a:solidFill>
                        <a:schemeClr val="bg1"/>
                      </a:solidFill>
                      <a:prstDash val="solid"/>
                    </a:lnT>
                    <a:lnB w="12700">
                      <a:solidFill>
                        <a:schemeClr val="bg1"/>
                      </a:solidFill>
                      <a:prstDash val="solid"/>
                    </a:lnB>
                    <a:lnTlToBr>
                      <a:noFill/>
                    </a:lnTlToBr>
                    <a:lnBlToTr>
                      <a:noFill/>
                    </a:lnBlToTr>
                    <a:solidFill>
                      <a:srgbClr val="F2F2F2"/>
                    </a:solidFill>
                  </a:tcPr>
                </a:tc>
              </a:tr>
              <a:tr h="367200">
                <a:tc>
                  <a:txBody>
                    <a:bodyPr/>
                    <a:lstStyle/>
                    <a:p>
                      <a:pPr marR="292100" indent="0" algn="l" defTabSz="1219200" rtl="0" eaLnBrk="1" latinLnBrk="0" hangingPunct="1">
                        <a:lnSpc>
                          <a:spcPct val="120000"/>
                        </a:lnSpc>
                        <a:spcBef>
                          <a:spcPts val="0"/>
                        </a:spcBef>
                        <a:spcAft>
                          <a:spcPts val="0"/>
                        </a:spcAft>
                        <a:tabLst>
                          <a:tab pos="228600" algn="l"/>
                          <a:tab pos="266700" algn="l"/>
                        </a:tabLst>
                      </a:pPr>
                      <a:r>
                        <a:rPr lang="en-US" altLang="zh-CN" sz="1600" b="0" spc="120">
                          <a:solidFill>
                            <a:srgbClr val="646464"/>
                          </a:solidFill>
                          <a:latin typeface="微软雅黑" panose="020B0503020204020204" pitchFamily="34" charset="-122"/>
                          <a:ea typeface="微软雅黑" panose="020B0503020204020204" pitchFamily="34" charset="-122"/>
                        </a:rPr>
                        <a:t>SqlSession openSession(ExecutorType execType)</a:t>
                      </a:r>
                      <a:endParaRPr lang="en-US" altLang="zh-CN" sz="1600" b="0" spc="120">
                        <a:solidFill>
                          <a:srgbClr val="646464"/>
                        </a:solidFill>
                        <a:latin typeface="微软雅黑" panose="020B0503020204020204" pitchFamily="34" charset="-122"/>
                        <a:ea typeface="微软雅黑" panose="020B0503020204020204" pitchFamily="34" charset="-122"/>
                      </a:endParaRPr>
                    </a:p>
                  </a:txBody>
                  <a:tcPr marL="177800" marR="177800" marT="36195" marB="36195" anchor="ctr">
                    <a:lnL>
                      <a:noFill/>
                    </a:lnL>
                    <a:lnR w="12700">
                      <a:solidFill>
                        <a:schemeClr val="bg1"/>
                      </a:solidFill>
                      <a:prstDash val="solid"/>
                    </a:lnR>
                    <a:lnT w="12700">
                      <a:solidFill>
                        <a:schemeClr val="bg1"/>
                      </a:solidFill>
                      <a:prstDash val="solid"/>
                    </a:lnT>
                    <a:lnB w="12700">
                      <a:solidFill>
                        <a:schemeClr val="bg1"/>
                      </a:solidFill>
                      <a:prstDash val="solid"/>
                    </a:lnB>
                    <a:lnTlToBr>
                      <a:noFill/>
                    </a:lnTlToBr>
                    <a:lnBlToTr>
                      <a:noFill/>
                    </a:lnBlToTr>
                    <a:solidFill>
                      <a:srgbClr val="F2F2F2"/>
                    </a:solidFill>
                  </a:tcPr>
                </a:tc>
                <a:tc>
                  <a:txBody>
                    <a:bodyPr/>
                    <a:lstStyle/>
                    <a:p>
                      <a:pPr indent="0" algn="ctr">
                        <a:lnSpc>
                          <a:spcPct val="120000"/>
                        </a:lnSpc>
                        <a:spcBef>
                          <a:spcPts val="0"/>
                        </a:spcBef>
                        <a:spcAft>
                          <a:spcPts val="0"/>
                        </a:spcAft>
                      </a:pPr>
                      <a:r>
                        <a:rPr lang="zh-CN" altLang="en-US" sz="1600" b="0" spc="120">
                          <a:solidFill>
                            <a:srgbClr val="404040"/>
                          </a:solidFill>
                          <a:latin typeface="微软雅黑" panose="020B0503020204020204" pitchFamily="34" charset="-122"/>
                          <a:ea typeface="微软雅黑" panose="020B0503020204020204" pitchFamily="34" charset="-122"/>
                          <a:cs typeface="微软雅黑" panose="020B0503020204020204" pitchFamily="34" charset="-122"/>
                        </a:rPr>
                        <a:t>参数execType有三个可选值。</a:t>
                      </a:r>
                      <a:endParaRPr lang="zh-CN" altLang="en-US" sz="1600" b="0" spc="120">
                        <a:solidFill>
                          <a:srgbClr val="404040"/>
                        </a:solidFill>
                        <a:latin typeface="微软雅黑" panose="020B0503020204020204" pitchFamily="34" charset="-122"/>
                        <a:ea typeface="微软雅黑" panose="020B0503020204020204" pitchFamily="34" charset="-122"/>
                        <a:cs typeface="微软雅黑" panose="020B0503020204020204" pitchFamily="34" charset="-122"/>
                      </a:endParaRPr>
                    </a:p>
                  </a:txBody>
                  <a:tcPr marL="177800" marR="177800" marT="36195" marB="36195" anchor="ctr">
                    <a:lnL w="12700">
                      <a:solidFill>
                        <a:schemeClr val="bg1"/>
                      </a:solidFill>
                      <a:prstDash val="solid"/>
                    </a:lnL>
                    <a:lnR>
                      <a:noFill/>
                    </a:lnR>
                    <a:lnT w="12700">
                      <a:solidFill>
                        <a:schemeClr val="bg1"/>
                      </a:solidFill>
                      <a:prstDash val="solid"/>
                    </a:lnT>
                    <a:lnB w="12700">
                      <a:solidFill>
                        <a:schemeClr val="bg1"/>
                      </a:solidFill>
                      <a:prstDash val="solid"/>
                    </a:lnB>
                    <a:lnTlToBr>
                      <a:noFill/>
                    </a:lnTlToBr>
                    <a:lnBlToTr>
                      <a:noFill/>
                    </a:lnBlToTr>
                    <a:solidFill>
                      <a:srgbClr val="F2F2F2"/>
                    </a:solidFill>
                  </a:tcPr>
                </a:tc>
              </a:tr>
              <a:tr h="367200">
                <a:tc>
                  <a:txBody>
                    <a:bodyPr/>
                    <a:lstStyle/>
                    <a:p>
                      <a:pPr marR="292100" indent="0" algn="l" defTabSz="1219200" rtl="0" eaLnBrk="1" latinLnBrk="0" hangingPunct="1">
                        <a:lnSpc>
                          <a:spcPct val="120000"/>
                        </a:lnSpc>
                        <a:spcBef>
                          <a:spcPts val="0"/>
                        </a:spcBef>
                        <a:spcAft>
                          <a:spcPts val="0"/>
                        </a:spcAft>
                        <a:tabLst>
                          <a:tab pos="228600" algn="l"/>
                          <a:tab pos="266700" algn="l"/>
                        </a:tabLst>
                      </a:pPr>
                      <a:r>
                        <a:rPr lang="en-US" altLang="zh-CN" sz="1600" b="0" spc="120">
                          <a:solidFill>
                            <a:srgbClr val="646464"/>
                          </a:solidFill>
                          <a:latin typeface="微软雅黑" panose="020B0503020204020204" pitchFamily="34" charset="-122"/>
                          <a:ea typeface="微软雅黑" panose="020B0503020204020204" pitchFamily="34" charset="-122"/>
                          <a:cs typeface="微软雅黑" panose="020B0503020204020204" pitchFamily="34" charset="-122"/>
                        </a:rPr>
                        <a:t>SqlSession openSession(ExecutorType  execType，</a:t>
                      </a:r>
                      <a:endParaRPr lang="en-US" altLang="zh-CN" sz="1600" b="0" spc="120">
                        <a:solidFill>
                          <a:srgbClr val="646464"/>
                        </a:solidFill>
                        <a:latin typeface="微软雅黑" panose="020B0503020204020204" pitchFamily="34" charset="-122"/>
                        <a:ea typeface="微软雅黑" panose="020B0503020204020204" pitchFamily="34" charset="-122"/>
                        <a:cs typeface="微软雅黑" panose="020B0503020204020204" pitchFamily="34" charset="-122"/>
                      </a:endParaRPr>
                    </a:p>
                    <a:p>
                      <a:pPr marR="292100" indent="0" algn="l" defTabSz="1219200" rtl="0" eaLnBrk="1" latinLnBrk="0" hangingPunct="1">
                        <a:lnSpc>
                          <a:spcPct val="120000"/>
                        </a:lnSpc>
                        <a:spcBef>
                          <a:spcPts val="0"/>
                        </a:spcBef>
                        <a:spcAft>
                          <a:spcPts val="0"/>
                        </a:spcAft>
                        <a:tabLst>
                          <a:tab pos="228600" algn="l"/>
                          <a:tab pos="266700" algn="l"/>
                        </a:tabLst>
                      </a:pPr>
                      <a:r>
                        <a:rPr lang="en-US" altLang="zh-CN" sz="1600" b="0" spc="120">
                          <a:solidFill>
                            <a:srgbClr val="646464"/>
                          </a:solidFill>
                          <a:latin typeface="微软雅黑" panose="020B0503020204020204" pitchFamily="34" charset="-122"/>
                          <a:ea typeface="微软雅黑" panose="020B0503020204020204" pitchFamily="34" charset="-122"/>
                          <a:cs typeface="微软雅黑" panose="020B0503020204020204" pitchFamily="34" charset="-122"/>
                        </a:rPr>
                        <a:t>Boolean  autoCommit)</a:t>
                      </a:r>
                      <a:endParaRPr lang="en-US" altLang="zh-CN" sz="1600" b="0" spc="120">
                        <a:solidFill>
                          <a:srgbClr val="646464"/>
                        </a:solidFill>
                        <a:latin typeface="微软雅黑" panose="020B0503020204020204" pitchFamily="34" charset="-122"/>
                        <a:ea typeface="微软雅黑" panose="020B0503020204020204" pitchFamily="34" charset="-122"/>
                        <a:cs typeface="微软雅黑" panose="020B0503020204020204" pitchFamily="34" charset="-122"/>
                      </a:endParaRPr>
                    </a:p>
                  </a:txBody>
                  <a:tcPr marL="177800" marR="177800" marT="36195" marB="36195" anchor="ctr">
                    <a:lnL>
                      <a:noFill/>
                    </a:lnL>
                    <a:lnR w="12700">
                      <a:solidFill>
                        <a:schemeClr val="bg1"/>
                      </a:solidFill>
                      <a:prstDash val="solid"/>
                    </a:lnR>
                    <a:lnT w="12700">
                      <a:solidFill>
                        <a:schemeClr val="bg1"/>
                      </a:solidFill>
                      <a:prstDash val="solid"/>
                    </a:lnT>
                    <a:lnB w="12700">
                      <a:solidFill>
                        <a:schemeClr val="bg1"/>
                      </a:solidFill>
                      <a:prstDash val="solid"/>
                    </a:lnB>
                    <a:lnTlToBr>
                      <a:noFill/>
                    </a:lnTlToBr>
                    <a:lnBlToTr>
                      <a:noFill/>
                    </a:lnBlToTr>
                    <a:solidFill>
                      <a:srgbClr val="F2F2F2"/>
                    </a:solidFill>
                  </a:tcPr>
                </a:tc>
                <a:tc>
                  <a:txBody>
                    <a:bodyPr/>
                    <a:lstStyle/>
                    <a:p>
                      <a:pPr indent="0" algn="ctr">
                        <a:lnSpc>
                          <a:spcPct val="120000"/>
                        </a:lnSpc>
                        <a:spcBef>
                          <a:spcPts val="0"/>
                        </a:spcBef>
                        <a:spcAft>
                          <a:spcPts val="0"/>
                        </a:spcAft>
                      </a:pPr>
                      <a:r>
                        <a:rPr lang="zh-CN" altLang="en-US" sz="1600" b="0" spc="120">
                          <a:solidFill>
                            <a:srgbClr val="404040"/>
                          </a:solidFill>
                          <a:latin typeface="微软雅黑" panose="020B0503020204020204" pitchFamily="34" charset="-122"/>
                          <a:ea typeface="微软雅黑" panose="020B0503020204020204" pitchFamily="34" charset="-122"/>
                          <a:cs typeface="微软雅黑" panose="020B0503020204020204" pitchFamily="34" charset="-122"/>
                        </a:rPr>
                        <a:t>参数execType有三个可选值。</a:t>
                      </a:r>
                      <a:endParaRPr lang="zh-CN" altLang="en-US" sz="1600" b="0" spc="120">
                        <a:solidFill>
                          <a:srgbClr val="404040"/>
                        </a:solidFill>
                        <a:latin typeface="微软雅黑" panose="020B0503020204020204" pitchFamily="34" charset="-122"/>
                        <a:ea typeface="微软雅黑" panose="020B0503020204020204" pitchFamily="34" charset="-122"/>
                        <a:cs typeface="微软雅黑" panose="020B0503020204020204" pitchFamily="34" charset="-122"/>
                      </a:endParaRPr>
                    </a:p>
                  </a:txBody>
                  <a:tcPr marL="177800" marR="177800" marT="36195" marB="36195" anchor="ctr">
                    <a:lnL w="12700">
                      <a:solidFill>
                        <a:schemeClr val="bg1"/>
                      </a:solidFill>
                      <a:prstDash val="solid"/>
                    </a:lnL>
                    <a:lnR>
                      <a:noFill/>
                    </a:lnR>
                    <a:lnT w="12700">
                      <a:solidFill>
                        <a:schemeClr val="bg1"/>
                      </a:solidFill>
                      <a:prstDash val="solid"/>
                    </a:lnT>
                    <a:lnB w="12700">
                      <a:solidFill>
                        <a:schemeClr val="bg1"/>
                      </a:solidFill>
                      <a:prstDash val="solid"/>
                    </a:lnB>
                    <a:lnTlToBr>
                      <a:noFill/>
                    </a:lnTlToBr>
                    <a:lnBlToTr>
                      <a:noFill/>
                    </a:lnBlToTr>
                    <a:solidFill>
                      <a:srgbClr val="F2F2F2"/>
                    </a:solidFill>
                  </a:tcPr>
                </a:tc>
              </a:tr>
              <a:tr h="367200">
                <a:tc>
                  <a:txBody>
                    <a:bodyPr/>
                    <a:lstStyle/>
                    <a:p>
                      <a:pPr marR="292100" indent="0" algn="l" defTabSz="1219200" rtl="0" eaLnBrk="1" latinLnBrk="0" hangingPunct="1">
                        <a:lnSpc>
                          <a:spcPct val="120000"/>
                        </a:lnSpc>
                        <a:spcBef>
                          <a:spcPts val="0"/>
                        </a:spcBef>
                        <a:spcAft>
                          <a:spcPts val="0"/>
                        </a:spcAft>
                        <a:tabLst>
                          <a:tab pos="228600" algn="l"/>
                          <a:tab pos="266700" algn="l"/>
                        </a:tabLst>
                      </a:pPr>
                      <a:r>
                        <a:rPr lang="en-US" altLang="zh-CN" sz="1600" b="0" spc="120">
                          <a:solidFill>
                            <a:srgbClr val="646464"/>
                          </a:solidFill>
                          <a:latin typeface="微软雅黑" panose="020B0503020204020204" pitchFamily="34" charset="-122"/>
                          <a:ea typeface="微软雅黑" panose="020B0503020204020204" pitchFamily="34" charset="-122"/>
                          <a:cs typeface="微软雅黑" panose="020B0503020204020204" pitchFamily="34" charset="-122"/>
                        </a:rPr>
                        <a:t>SqlSession openSession(ExecutorType  execType，                  </a:t>
                      </a:r>
                      <a:endParaRPr lang="en-US" altLang="zh-CN" sz="1600" b="0" spc="120">
                        <a:solidFill>
                          <a:srgbClr val="646464"/>
                        </a:solidFill>
                        <a:latin typeface="微软雅黑" panose="020B0503020204020204" pitchFamily="34" charset="-122"/>
                        <a:ea typeface="微软雅黑" panose="020B0503020204020204" pitchFamily="34" charset="-122"/>
                        <a:cs typeface="微软雅黑" panose="020B0503020204020204" pitchFamily="34" charset="-122"/>
                      </a:endParaRPr>
                    </a:p>
                    <a:p>
                      <a:pPr marR="292100" indent="0" algn="l" defTabSz="1219200" rtl="0" eaLnBrk="1" latinLnBrk="0" hangingPunct="1">
                        <a:lnSpc>
                          <a:spcPct val="120000"/>
                        </a:lnSpc>
                        <a:spcBef>
                          <a:spcPts val="0"/>
                        </a:spcBef>
                        <a:spcAft>
                          <a:spcPts val="0"/>
                        </a:spcAft>
                        <a:tabLst>
                          <a:tab pos="228600" algn="l"/>
                          <a:tab pos="266700" algn="l"/>
                        </a:tabLst>
                      </a:pPr>
                      <a:r>
                        <a:rPr lang="en-US" altLang="zh-CN" sz="1600" b="0" spc="120">
                          <a:solidFill>
                            <a:srgbClr val="646464"/>
                          </a:solidFill>
                          <a:latin typeface="微软雅黑" panose="020B0503020204020204" pitchFamily="34" charset="-122"/>
                          <a:ea typeface="微软雅黑" panose="020B0503020204020204" pitchFamily="34" charset="-122"/>
                          <a:cs typeface="微软雅黑" panose="020B0503020204020204" pitchFamily="34" charset="-122"/>
                        </a:rPr>
                        <a:t>Connection connection)</a:t>
                      </a:r>
                      <a:endParaRPr lang="en-US" altLang="zh-CN" sz="1600" b="0" spc="120">
                        <a:solidFill>
                          <a:srgbClr val="646464"/>
                        </a:solidFill>
                        <a:latin typeface="微软雅黑" panose="020B0503020204020204" pitchFamily="34" charset="-122"/>
                        <a:ea typeface="微软雅黑" panose="020B0503020204020204" pitchFamily="34" charset="-122"/>
                        <a:cs typeface="微软雅黑" panose="020B0503020204020204" pitchFamily="34" charset="-122"/>
                      </a:endParaRPr>
                    </a:p>
                  </a:txBody>
                  <a:tcPr marL="177800" marR="177800" marT="36195" marB="36195" anchor="ctr">
                    <a:lnL>
                      <a:noFill/>
                    </a:lnL>
                    <a:lnR w="12700">
                      <a:solidFill>
                        <a:schemeClr val="bg1"/>
                      </a:solidFill>
                      <a:prstDash val="solid"/>
                    </a:lnR>
                    <a:lnT w="12700">
                      <a:solidFill>
                        <a:schemeClr val="bg1"/>
                      </a:solidFill>
                      <a:prstDash val="solid"/>
                    </a:lnT>
                    <a:lnB>
                      <a:noFill/>
                    </a:lnB>
                    <a:lnTlToBr>
                      <a:noFill/>
                    </a:lnTlToBr>
                    <a:lnBlToTr>
                      <a:noFill/>
                    </a:lnBlToTr>
                    <a:solidFill>
                      <a:srgbClr val="F2F2F2"/>
                    </a:solidFill>
                  </a:tcPr>
                </a:tc>
                <a:tc>
                  <a:txBody>
                    <a:bodyPr/>
                    <a:lstStyle/>
                    <a:p>
                      <a:pPr indent="0" algn="ctr">
                        <a:lnSpc>
                          <a:spcPct val="120000"/>
                        </a:lnSpc>
                        <a:spcBef>
                          <a:spcPts val="0"/>
                        </a:spcBef>
                        <a:spcAft>
                          <a:spcPts val="0"/>
                        </a:spcAft>
                      </a:pPr>
                      <a:r>
                        <a:rPr lang="zh-CN" altLang="en-US" sz="1600" b="0" spc="120">
                          <a:solidFill>
                            <a:srgbClr val="404040"/>
                          </a:solidFill>
                          <a:latin typeface="微软雅黑" panose="020B0503020204020204" pitchFamily="34" charset="-122"/>
                          <a:ea typeface="微软雅黑" panose="020B0503020204020204" pitchFamily="34" charset="-122"/>
                          <a:cs typeface="微软雅黑" panose="020B0503020204020204" pitchFamily="34" charset="-122"/>
                        </a:rPr>
                        <a:t>参数ExecutorType有三个可选值。</a:t>
                      </a:r>
                      <a:endParaRPr lang="zh-CN" altLang="en-US" sz="1600" b="0" spc="120">
                        <a:solidFill>
                          <a:srgbClr val="404040"/>
                        </a:solidFill>
                        <a:latin typeface="微软雅黑" panose="020B0503020204020204" pitchFamily="34" charset="-122"/>
                        <a:ea typeface="微软雅黑" panose="020B0503020204020204" pitchFamily="34" charset="-122"/>
                        <a:cs typeface="微软雅黑" panose="020B0503020204020204" pitchFamily="34" charset="-122"/>
                      </a:endParaRPr>
                    </a:p>
                  </a:txBody>
                  <a:tcPr marL="177800" marR="177800" marT="36195" marB="36195" anchor="ctr">
                    <a:lnL w="12700">
                      <a:solidFill>
                        <a:schemeClr val="bg1"/>
                      </a:solidFill>
                      <a:prstDash val="solid"/>
                    </a:lnL>
                    <a:lnR>
                      <a:noFill/>
                    </a:lnR>
                    <a:lnT w="12700">
                      <a:solidFill>
                        <a:schemeClr val="bg1"/>
                      </a:solidFill>
                      <a:prstDash val="solid"/>
                    </a:lnT>
                    <a:lnB>
                      <a:noFill/>
                    </a:lnB>
                    <a:lnTlToBr>
                      <a:noFill/>
                    </a:lnTlToBr>
                    <a:lnBlToTr>
                      <a:noFill/>
                    </a:lnBlToTr>
                    <a:solidFill>
                      <a:srgbClr val="F2F2F2"/>
                    </a:solidFill>
                  </a:tcPr>
                </a:tc>
              </a:tr>
            </a:tbl>
          </a:graphicData>
        </a:graphic>
      </p:graphicFrame>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hevron 3"/>
          <p:cNvSpPr/>
          <p:nvPr>
            <p:custDataLst>
              <p:tags r:id="rId1"/>
            </p:custDataLst>
          </p:nvPr>
        </p:nvSpPr>
        <p:spPr>
          <a:xfrm>
            <a:off x="892520" y="1091196"/>
            <a:ext cx="5896900" cy="665961"/>
          </a:xfrm>
          <a:prstGeom prst="chevron">
            <a:avLst>
              <a:gd name="adj" fmla="val 43848"/>
            </a:avLst>
          </a:prstGeom>
          <a:solidFill>
            <a:srgbClr val="FFFFFF">
              <a:lumMod val="75000"/>
            </a:srgbClr>
          </a:solidFill>
          <a:ln w="12700" cap="flat" cmpd="sng" algn="ctr">
            <a:noFill/>
            <a:prstDash val="solid"/>
            <a:miter lim="800000"/>
          </a:ln>
          <a:effectLst/>
        </p:spPr>
        <p:txBody>
          <a:bodyPr rtlCol="0" anchor="ctr">
            <a:normAutofit/>
          </a:bodyPr>
          <a:lstStyle/>
          <a:p>
            <a:pPr algn="ctr">
              <a:lnSpc>
                <a:spcPct val="120000"/>
              </a:lnSpc>
            </a:pPr>
            <a:endParaRPr lang="en-GB" sz="900" dirty="0">
              <a:solidFill>
                <a:sysClr val="windowText" lastClr="000000"/>
              </a:solidFill>
              <a:latin typeface="Arial" panose="020B0604020202020204" pitchFamily="34" charset="0"/>
              <a:ea typeface="微软雅黑" panose="020B0503020204020204" pitchFamily="34" charset="-122"/>
            </a:endParaRPr>
          </a:p>
        </p:txBody>
      </p:sp>
      <p:sp>
        <p:nvSpPr>
          <p:cNvPr id="10" name="文本框 1"/>
          <p:cNvSpPr txBox="1"/>
          <p:nvPr/>
        </p:nvSpPr>
        <p:spPr>
          <a:xfrm>
            <a:off x="1172537" y="1217734"/>
            <a:ext cx="5502583" cy="400110"/>
          </a:xfrm>
          <a:prstGeom prst="rect">
            <a:avLst/>
          </a:prstGeom>
          <a:noFill/>
        </p:spPr>
        <p:txBody>
          <a:bodyPr wrap="square" rtlCol="0">
            <a:spAutoFit/>
          </a:bodyPr>
          <a:lstStyle/>
          <a:p>
            <a:r>
              <a:rPr lang="en-US" altLang="zh-CN" sz="2000" dirty="0" err="1">
                <a:solidFill>
                  <a:srgbClr val="1369B2"/>
                </a:solidFill>
                <a:latin typeface="微软雅黑" panose="020B0503020204020204" pitchFamily="34" charset="-122"/>
                <a:ea typeface="微软雅黑" panose="020B0503020204020204" pitchFamily="34" charset="-122"/>
              </a:rPr>
              <a:t>openSession</a:t>
            </a:r>
            <a:r>
              <a:rPr lang="en-US" altLang="zh-CN" sz="2000" dirty="0">
                <a:solidFill>
                  <a:srgbClr val="1369B2"/>
                </a:solidFill>
                <a:latin typeface="微软雅黑" panose="020B0503020204020204" pitchFamily="34" charset="-122"/>
                <a:ea typeface="微软雅黑" panose="020B0503020204020204" pitchFamily="34" charset="-122"/>
              </a:rPr>
              <a:t>(</a:t>
            </a:r>
            <a:r>
              <a:rPr lang="en-US" altLang="zh-CN" sz="2000" dirty="0" err="1">
                <a:solidFill>
                  <a:srgbClr val="1369B2"/>
                </a:solidFill>
                <a:latin typeface="微软雅黑" panose="020B0503020204020204" pitchFamily="34" charset="-122"/>
                <a:ea typeface="微软雅黑" panose="020B0503020204020204" pitchFamily="34" charset="-122"/>
              </a:rPr>
              <a:t>ExecutorType</a:t>
            </a:r>
            <a:r>
              <a:rPr lang="en-US" altLang="zh-CN" sz="2000" dirty="0">
                <a:solidFill>
                  <a:srgbClr val="1369B2"/>
                </a:solidFill>
                <a:latin typeface="微软雅黑" panose="020B0503020204020204" pitchFamily="34" charset="-122"/>
                <a:ea typeface="微软雅黑" panose="020B0503020204020204" pitchFamily="34" charset="-122"/>
              </a:rPr>
              <a:t> </a:t>
            </a:r>
            <a:r>
              <a:rPr lang="en-US" altLang="zh-CN" sz="2000" dirty="0" err="1">
                <a:solidFill>
                  <a:srgbClr val="1369B2"/>
                </a:solidFill>
                <a:latin typeface="微软雅黑" panose="020B0503020204020204" pitchFamily="34" charset="-122"/>
                <a:ea typeface="微软雅黑" panose="020B0503020204020204" pitchFamily="34" charset="-122"/>
              </a:rPr>
              <a:t>execType</a:t>
            </a:r>
            <a:r>
              <a:rPr lang="en-US" altLang="zh-CN" sz="2000" dirty="0">
                <a:solidFill>
                  <a:srgbClr val="1369B2"/>
                </a:solidFill>
                <a:latin typeface="微软雅黑" panose="020B0503020204020204" pitchFamily="34" charset="-122"/>
                <a:ea typeface="微软雅黑" panose="020B0503020204020204" pitchFamily="34" charset="-122"/>
              </a:rPr>
              <a:t>)</a:t>
            </a:r>
            <a:r>
              <a:rPr lang="zh-CN" altLang="en-US" sz="2000" dirty="0">
                <a:solidFill>
                  <a:srgbClr val="1369B2"/>
                </a:solidFill>
                <a:latin typeface="微软雅黑" panose="020B0503020204020204" pitchFamily="34" charset="-122"/>
                <a:ea typeface="微软雅黑" panose="020B0503020204020204" pitchFamily="34" charset="-122"/>
              </a:rPr>
              <a:t>参数值</a:t>
            </a:r>
            <a:r>
              <a:rPr lang="zh-CN" altLang="zh-CN" sz="2000" dirty="0">
                <a:solidFill>
                  <a:srgbClr val="1369B2"/>
                </a:solidFill>
                <a:latin typeface="微软雅黑" panose="020B0503020204020204" pitchFamily="34" charset="-122"/>
                <a:ea typeface="微软雅黑" panose="020B0503020204020204" pitchFamily="34" charset="-122"/>
              </a:rPr>
              <a:t> </a:t>
            </a:r>
            <a:endParaRPr lang="zh-CN" altLang="en-US" sz="2000" dirty="0">
              <a:solidFill>
                <a:srgbClr val="1369B2"/>
              </a:solidFill>
              <a:latin typeface="微软雅黑" panose="020B0503020204020204" pitchFamily="34" charset="-122"/>
              <a:ea typeface="微软雅黑" panose="020B0503020204020204" pitchFamily="34" charset="-122"/>
            </a:endParaRPr>
          </a:p>
        </p:txBody>
      </p:sp>
      <p:sp>
        <p:nvSpPr>
          <p:cNvPr id="11" name="Title 1"/>
          <p:cNvSpPr txBox="1"/>
          <p:nvPr/>
        </p:nvSpPr>
        <p:spPr>
          <a:xfrm>
            <a:off x="1143838" y="266933"/>
            <a:ext cx="3919652"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2.1.2  </a:t>
            </a:r>
            <a:r>
              <a:rPr lang="en-US" altLang="zh-CN" sz="2400" b="1" dirty="0" err="1">
                <a:solidFill>
                  <a:srgbClr val="595959"/>
                </a:solidFill>
                <a:latin typeface="微软雅黑" panose="020B0503020204020204" pitchFamily="34" charset="-122"/>
                <a:ea typeface="微软雅黑" panose="020B0503020204020204" pitchFamily="34" charset="-122"/>
                <a:cs typeface="+mn-ea"/>
                <a:sym typeface="+mn-lt"/>
              </a:rPr>
              <a:t>SqlSessionFactory</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sp>
        <p:nvSpPr>
          <p:cNvPr id="8" name="文本框 18"/>
          <p:cNvSpPr txBox="1"/>
          <p:nvPr>
            <p:custDataLst>
              <p:tags r:id="rId2"/>
            </p:custDataLst>
          </p:nvPr>
        </p:nvSpPr>
        <p:spPr>
          <a:xfrm>
            <a:off x="1604700" y="3188970"/>
            <a:ext cx="9390960" cy="1727011"/>
          </a:xfrm>
          <a:prstGeom prst="rect">
            <a:avLst/>
          </a:prstGeom>
          <a:noFill/>
        </p:spPr>
        <p:txBody>
          <a:bodyPr wrap="square" lIns="89985" tIns="46792" rIns="89985" bIns="46792">
            <a:noAutofit/>
          </a:bodyPr>
          <a:lstStyle>
            <a:defPPr>
              <a:defRPr lang="zh-CN"/>
            </a:defPPr>
            <a:lvl1pPr marL="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1pPr>
            <a:lvl2pPr marL="4572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2pPr>
            <a:lvl3pPr marL="9144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3pPr>
            <a:lvl4pPr marL="13716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4pPr>
            <a:lvl5pPr marL="18288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5pPr>
            <a:lvl6pPr marL="22860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6pPr>
            <a:lvl7pPr marL="27432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7pPr>
            <a:lvl8pPr marL="32004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8pPr>
            <a:lvl9pPr marL="36576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9pPr>
          </a:lstStyle>
          <a:p>
            <a:pPr>
              <a:lnSpc>
                <a:spcPct val="150000"/>
              </a:lnSpc>
            </a:pPr>
            <a:r>
              <a:rPr lang="zh-CN" altLang="en-US" dirty="0">
                <a:solidFill>
                  <a:srgbClr val="595959"/>
                </a:solidFill>
                <a:latin typeface="微软雅黑" panose="020B0503020204020204" pitchFamily="34" charset="-122"/>
              </a:rPr>
              <a:t>    </a:t>
            </a:r>
            <a:r>
              <a:rPr lang="zh-CN" altLang="zh-CN" dirty="0">
                <a:solidFill>
                  <a:srgbClr val="595959"/>
                </a:solidFill>
                <a:latin typeface="微软雅黑" panose="020B0503020204020204" pitchFamily="34" charset="-122"/>
              </a:rPr>
              <a:t>参数</a:t>
            </a:r>
            <a:r>
              <a:rPr lang="en-US" altLang="zh-CN" dirty="0" err="1">
                <a:solidFill>
                  <a:srgbClr val="1369B2"/>
                </a:solidFill>
                <a:latin typeface="微软雅黑" panose="020B0503020204020204" pitchFamily="34" charset="-122"/>
              </a:rPr>
              <a:t>execType</a:t>
            </a:r>
            <a:r>
              <a:rPr lang="zh-CN" altLang="zh-CN" dirty="0">
                <a:solidFill>
                  <a:srgbClr val="595959"/>
                </a:solidFill>
                <a:latin typeface="微软雅黑" panose="020B0503020204020204" pitchFamily="34" charset="-122"/>
              </a:rPr>
              <a:t>有三个可选值</a:t>
            </a:r>
            <a:r>
              <a:rPr lang="en-US" altLang="zh-CN" dirty="0">
                <a:solidFill>
                  <a:srgbClr val="595959"/>
                </a:solidFill>
                <a:latin typeface="微软雅黑" panose="020B0503020204020204" pitchFamily="34" charset="-122"/>
              </a:rPr>
              <a:t>: </a:t>
            </a:r>
            <a:endParaRPr lang="en-US" altLang="zh-CN" dirty="0">
              <a:solidFill>
                <a:srgbClr val="595959"/>
              </a:solidFill>
              <a:latin typeface="微软雅黑" panose="020B0503020204020204" pitchFamily="34" charset="-122"/>
            </a:endParaRPr>
          </a:p>
          <a:p>
            <a:pPr marL="285750" indent="-285750">
              <a:lnSpc>
                <a:spcPct val="150000"/>
              </a:lnSpc>
              <a:buFont typeface="Wingdings" panose="05000000000000000000" charset="0"/>
              <a:buChar char="l"/>
            </a:pPr>
            <a:r>
              <a:rPr lang="en-US" altLang="zh-CN" dirty="0" err="1">
                <a:solidFill>
                  <a:schemeClr val="tx1"/>
                </a:solidFill>
                <a:latin typeface="微软雅黑" panose="020B0503020204020204" pitchFamily="34" charset="-122"/>
              </a:rPr>
              <a:t>       </a:t>
            </a:r>
            <a:r>
              <a:rPr lang="en-US" altLang="zh-CN" dirty="0" err="1">
                <a:solidFill>
                  <a:srgbClr val="1369B2"/>
                </a:solidFill>
                <a:latin typeface="微软雅黑" panose="020B0503020204020204" pitchFamily="34" charset="-122"/>
              </a:rPr>
              <a:t> ExecutorType.SIMPLE</a:t>
            </a:r>
            <a:r>
              <a:rPr lang="zh-CN" altLang="zh-CN" dirty="0">
                <a:solidFill>
                  <a:schemeClr val="tx1"/>
                </a:solidFill>
                <a:latin typeface="微软雅黑" panose="020B0503020204020204" pitchFamily="34" charset="-122"/>
              </a:rPr>
              <a:t>：表示为每条语句创建一条新的预处理语句。</a:t>
            </a:r>
            <a:endParaRPr lang="zh-CN" altLang="zh-CN" dirty="0">
              <a:solidFill>
                <a:srgbClr val="595959"/>
              </a:solidFill>
              <a:latin typeface="微软雅黑" panose="020B0503020204020204" pitchFamily="34" charset="-122"/>
            </a:endParaRPr>
          </a:p>
          <a:p>
            <a:pPr marL="285750" lvl="0" indent="-285750">
              <a:lnSpc>
                <a:spcPct val="150000"/>
              </a:lnSpc>
              <a:buFont typeface="Wingdings" panose="05000000000000000000" charset="0"/>
              <a:buChar char="l"/>
            </a:pPr>
            <a:r>
              <a:rPr lang="en-US" altLang="zh-CN" dirty="0" err="1">
                <a:solidFill>
                  <a:schemeClr val="tx1"/>
                </a:solidFill>
                <a:latin typeface="微软雅黑" panose="020B0503020204020204" pitchFamily="34" charset="-122"/>
              </a:rPr>
              <a:t>        </a:t>
            </a:r>
            <a:r>
              <a:rPr lang="en-US" altLang="zh-CN" dirty="0" err="1">
                <a:solidFill>
                  <a:srgbClr val="1369B2"/>
                </a:solidFill>
                <a:latin typeface="微软雅黑" panose="020B0503020204020204" pitchFamily="34" charset="-122"/>
              </a:rPr>
              <a:t>ExecutorType.REUSE</a:t>
            </a:r>
            <a:r>
              <a:rPr lang="zh-CN" altLang="zh-CN" dirty="0">
                <a:solidFill>
                  <a:schemeClr val="tx1"/>
                </a:solidFill>
                <a:latin typeface="微软雅黑" panose="020B0503020204020204" pitchFamily="34" charset="-122"/>
              </a:rPr>
              <a:t>：表示会复用预处理语句。</a:t>
            </a:r>
            <a:endParaRPr lang="zh-CN" altLang="zh-CN" dirty="0">
              <a:solidFill>
                <a:srgbClr val="595959"/>
              </a:solidFill>
              <a:latin typeface="微软雅黑" panose="020B0503020204020204" pitchFamily="34" charset="-122"/>
            </a:endParaRPr>
          </a:p>
          <a:p>
            <a:pPr marL="285750" indent="-285750">
              <a:lnSpc>
                <a:spcPct val="150000"/>
              </a:lnSpc>
              <a:buFont typeface="Wingdings" panose="05000000000000000000" charset="0"/>
              <a:buChar char="l"/>
            </a:pPr>
            <a:r>
              <a:rPr lang="en-US" altLang="zh-CN" dirty="0" err="1">
                <a:solidFill>
                  <a:schemeClr val="tx1"/>
                </a:solidFill>
                <a:latin typeface="微软雅黑" panose="020B0503020204020204" pitchFamily="34" charset="-122"/>
              </a:rPr>
              <a:t>       </a:t>
            </a:r>
            <a:r>
              <a:rPr lang="en-US" altLang="zh-CN" dirty="0" err="1">
                <a:solidFill>
                  <a:srgbClr val="1369B2"/>
                </a:solidFill>
                <a:latin typeface="微软雅黑" panose="020B0503020204020204" pitchFamily="34" charset="-122"/>
              </a:rPr>
              <a:t> ExecutorType.BATCH</a:t>
            </a:r>
            <a:r>
              <a:rPr lang="zh-CN" altLang="zh-CN" dirty="0">
                <a:solidFill>
                  <a:schemeClr val="tx1"/>
                </a:solidFill>
                <a:latin typeface="微软雅黑" panose="020B0503020204020204" pitchFamily="34" charset="-122"/>
              </a:rPr>
              <a:t>：表示会批量执行所有更新语句。 </a:t>
            </a:r>
            <a:endParaRPr lang="zh-CN" altLang="zh-CN" dirty="0">
              <a:solidFill>
                <a:srgbClr val="595959"/>
              </a:solidFill>
              <a:latin typeface="微软雅黑" panose="020B0503020204020204" pitchFamily="34" charset="-122"/>
            </a:endParaRPr>
          </a:p>
          <a:p>
            <a:pPr indent="0">
              <a:lnSpc>
                <a:spcPct val="150000"/>
              </a:lnSpc>
              <a:buFont typeface="Arial" panose="020B0604020202020204" pitchFamily="34" charset="0"/>
              <a:buNone/>
            </a:pPr>
            <a:endParaRPr lang="zh-CN" altLang="zh-CN" dirty="0">
              <a:solidFill>
                <a:srgbClr val="595959"/>
              </a:solidFill>
              <a:latin typeface="微软雅黑" panose="020B0503020204020204" pitchFamily="34" charset="-122"/>
            </a:endParaRPr>
          </a:p>
          <a:p>
            <a:pPr marL="285750" indent="-285750">
              <a:lnSpc>
                <a:spcPct val="150000"/>
              </a:lnSpc>
              <a:buFont typeface="Arial" panose="020B0604020202020204" pitchFamily="34" charset="0"/>
              <a:buChar char="•"/>
            </a:pPr>
            <a:endParaRPr lang="zh-CN" altLang="zh-CN" dirty="0">
              <a:solidFill>
                <a:srgbClr val="595959"/>
              </a:solidFill>
              <a:latin typeface="微软雅黑" panose="020B0503020204020204" pitchFamily="34" charset="-122"/>
            </a:endParaRPr>
          </a:p>
          <a:p>
            <a:pPr marL="285750" indent="-285750">
              <a:lnSpc>
                <a:spcPct val="150000"/>
              </a:lnSpc>
              <a:buFont typeface="Arial" panose="020B0604020202020204" pitchFamily="34" charset="0"/>
              <a:buChar char="•"/>
            </a:pPr>
            <a:endParaRPr lang="zh-CN" altLang="zh-CN" dirty="0">
              <a:solidFill>
                <a:srgbClr val="595959"/>
              </a:solidFill>
              <a:latin typeface="微软雅黑" panose="020B0503020204020204" pitchFamily="34" charset="-122"/>
            </a:endParaRPr>
          </a:p>
        </p:txBody>
      </p:sp>
      <p:sp>
        <p:nvSpPr>
          <p:cNvPr id="12" name="圆角矩形 11"/>
          <p:cNvSpPr/>
          <p:nvPr/>
        </p:nvSpPr>
        <p:spPr>
          <a:xfrm>
            <a:off x="1360244" y="2903220"/>
            <a:ext cx="9865885" cy="2308859"/>
          </a:xfrm>
          <a:prstGeom prst="roundRect">
            <a:avLst>
              <a:gd name="adj" fmla="val 0"/>
            </a:avLst>
          </a:prstGeom>
          <a:noFill/>
          <a:ln w="31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15" name="矩形 93"/>
          <p:cNvSpPr/>
          <p:nvPr/>
        </p:nvSpPr>
        <p:spPr>
          <a:xfrm>
            <a:off x="1310020" y="2824251"/>
            <a:ext cx="384043" cy="384043"/>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16" name="矩形 93"/>
          <p:cNvSpPr/>
          <p:nvPr/>
        </p:nvSpPr>
        <p:spPr>
          <a:xfrm rot="10800000">
            <a:off x="10897891" y="4881691"/>
            <a:ext cx="384043" cy="384043"/>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hevron 3"/>
          <p:cNvSpPr/>
          <p:nvPr>
            <p:custDataLst>
              <p:tags r:id="rId1"/>
            </p:custDataLst>
          </p:nvPr>
        </p:nvSpPr>
        <p:spPr>
          <a:xfrm>
            <a:off x="892520" y="1091196"/>
            <a:ext cx="8891560" cy="665961"/>
          </a:xfrm>
          <a:prstGeom prst="chevron">
            <a:avLst>
              <a:gd name="adj" fmla="val 43848"/>
            </a:avLst>
          </a:prstGeom>
          <a:solidFill>
            <a:srgbClr val="FFFFFF">
              <a:lumMod val="75000"/>
            </a:srgbClr>
          </a:solidFill>
          <a:ln w="12700" cap="flat" cmpd="sng" algn="ctr">
            <a:noFill/>
            <a:prstDash val="solid"/>
            <a:miter lim="800000"/>
          </a:ln>
          <a:effectLst/>
        </p:spPr>
        <p:txBody>
          <a:bodyPr rtlCol="0" anchor="ctr">
            <a:normAutofit/>
          </a:bodyPr>
          <a:lstStyle/>
          <a:p>
            <a:pPr algn="ctr">
              <a:lnSpc>
                <a:spcPct val="120000"/>
              </a:lnSpc>
            </a:pPr>
            <a:endParaRPr lang="en-GB" sz="900" dirty="0">
              <a:solidFill>
                <a:sysClr val="windowText" lastClr="000000"/>
              </a:solidFill>
              <a:latin typeface="Arial" panose="020B0604020202020204" pitchFamily="34" charset="0"/>
              <a:ea typeface="微软雅黑" panose="020B0503020204020204" pitchFamily="34" charset="-122"/>
            </a:endParaRPr>
          </a:p>
        </p:txBody>
      </p:sp>
      <p:sp>
        <p:nvSpPr>
          <p:cNvPr id="10" name="文本框 1"/>
          <p:cNvSpPr txBox="1"/>
          <p:nvPr/>
        </p:nvSpPr>
        <p:spPr>
          <a:xfrm>
            <a:off x="1172537" y="1217734"/>
            <a:ext cx="8451523" cy="400110"/>
          </a:xfrm>
          <a:prstGeom prst="rect">
            <a:avLst/>
          </a:prstGeom>
          <a:noFill/>
        </p:spPr>
        <p:txBody>
          <a:bodyPr wrap="square" rtlCol="0">
            <a:spAutoFit/>
          </a:bodyPr>
          <a:lstStyle/>
          <a:p>
            <a:r>
              <a:rPr lang="en-US" altLang="zh-CN" sz="2000" dirty="0" err="1">
                <a:solidFill>
                  <a:srgbClr val="1369B2"/>
                </a:solidFill>
                <a:latin typeface="微软雅黑" panose="020B0503020204020204" pitchFamily="34" charset="-122"/>
                <a:ea typeface="微软雅黑" panose="020B0503020204020204" pitchFamily="34" charset="-122"/>
              </a:rPr>
              <a:t>openSession</a:t>
            </a:r>
            <a:r>
              <a:rPr lang="en-US" altLang="zh-CN" sz="2000" dirty="0">
                <a:solidFill>
                  <a:srgbClr val="1369B2"/>
                </a:solidFill>
                <a:latin typeface="微软雅黑" panose="020B0503020204020204" pitchFamily="34" charset="-122"/>
                <a:ea typeface="微软雅黑" panose="020B0503020204020204" pitchFamily="34" charset="-122"/>
              </a:rPr>
              <a:t>(</a:t>
            </a:r>
            <a:r>
              <a:rPr lang="en-US" altLang="zh-CN" sz="2000" dirty="0" err="1">
                <a:solidFill>
                  <a:srgbClr val="1369B2"/>
                </a:solidFill>
                <a:latin typeface="微软雅黑" panose="020B0503020204020204" pitchFamily="34" charset="-122"/>
                <a:ea typeface="微软雅黑" panose="020B0503020204020204" pitchFamily="34" charset="-122"/>
              </a:rPr>
              <a:t>ExecutorType</a:t>
            </a:r>
            <a:r>
              <a:rPr lang="en-US" altLang="zh-CN" sz="2000" dirty="0">
                <a:solidFill>
                  <a:srgbClr val="1369B2"/>
                </a:solidFill>
                <a:latin typeface="微软雅黑" panose="020B0503020204020204" pitchFamily="34" charset="-122"/>
                <a:ea typeface="微软雅黑" panose="020B0503020204020204" pitchFamily="34" charset="-122"/>
              </a:rPr>
              <a:t>  </a:t>
            </a:r>
            <a:r>
              <a:rPr lang="en-US" altLang="zh-CN" sz="2000" dirty="0" err="1">
                <a:solidFill>
                  <a:srgbClr val="1369B2"/>
                </a:solidFill>
                <a:latin typeface="微软雅黑" panose="020B0503020204020204" pitchFamily="34" charset="-122"/>
                <a:ea typeface="微软雅黑" panose="020B0503020204020204" pitchFamily="34" charset="-122"/>
              </a:rPr>
              <a:t>execType</a:t>
            </a:r>
            <a:r>
              <a:rPr lang="zh-CN" altLang="zh-CN" sz="2000" dirty="0">
                <a:solidFill>
                  <a:srgbClr val="1369B2"/>
                </a:solidFill>
                <a:latin typeface="微软雅黑" panose="020B0503020204020204" pitchFamily="34" charset="-122"/>
                <a:ea typeface="微软雅黑" panose="020B0503020204020204" pitchFamily="34" charset="-122"/>
              </a:rPr>
              <a:t>，</a:t>
            </a:r>
            <a:r>
              <a:rPr lang="en-US" altLang="zh-CN" sz="2000" dirty="0">
                <a:solidFill>
                  <a:srgbClr val="1369B2"/>
                </a:solidFill>
                <a:latin typeface="微软雅黑" panose="020B0503020204020204" pitchFamily="34" charset="-122"/>
                <a:ea typeface="微软雅黑" panose="020B0503020204020204" pitchFamily="34" charset="-122"/>
              </a:rPr>
              <a:t>Boolean  </a:t>
            </a:r>
            <a:r>
              <a:rPr lang="en-US" altLang="zh-CN" sz="2000" dirty="0" err="1">
                <a:solidFill>
                  <a:srgbClr val="1369B2"/>
                </a:solidFill>
                <a:latin typeface="微软雅黑" panose="020B0503020204020204" pitchFamily="34" charset="-122"/>
                <a:ea typeface="微软雅黑" panose="020B0503020204020204" pitchFamily="34" charset="-122"/>
              </a:rPr>
              <a:t>autoCommit</a:t>
            </a:r>
            <a:r>
              <a:rPr lang="en-US" altLang="zh-CN" sz="2000" dirty="0">
                <a:solidFill>
                  <a:srgbClr val="1369B2"/>
                </a:solidFill>
                <a:latin typeface="微软雅黑" panose="020B0503020204020204" pitchFamily="34" charset="-122"/>
                <a:ea typeface="微软雅黑" panose="020B0503020204020204" pitchFamily="34" charset="-122"/>
              </a:rPr>
              <a:t>)</a:t>
            </a:r>
            <a:r>
              <a:rPr lang="zh-CN" altLang="en-US" sz="2000" dirty="0">
                <a:solidFill>
                  <a:srgbClr val="1369B2"/>
                </a:solidFill>
                <a:latin typeface="微软雅黑" panose="020B0503020204020204" pitchFamily="34" charset="-122"/>
                <a:ea typeface="微软雅黑" panose="020B0503020204020204" pitchFamily="34" charset="-122"/>
              </a:rPr>
              <a:t>参数值</a:t>
            </a:r>
            <a:r>
              <a:rPr lang="zh-CN" altLang="zh-CN" sz="2000" dirty="0">
                <a:solidFill>
                  <a:srgbClr val="1369B2"/>
                </a:solidFill>
                <a:latin typeface="微软雅黑" panose="020B0503020204020204" pitchFamily="34" charset="-122"/>
                <a:ea typeface="微软雅黑" panose="020B0503020204020204" pitchFamily="34" charset="-122"/>
              </a:rPr>
              <a:t> </a:t>
            </a:r>
            <a:endParaRPr lang="zh-CN" altLang="en-US" sz="2000" dirty="0">
              <a:solidFill>
                <a:srgbClr val="1369B2"/>
              </a:solidFill>
              <a:latin typeface="微软雅黑" panose="020B0503020204020204" pitchFamily="34" charset="-122"/>
              <a:ea typeface="微软雅黑" panose="020B0503020204020204" pitchFamily="34" charset="-122"/>
            </a:endParaRPr>
          </a:p>
        </p:txBody>
      </p:sp>
      <p:sp>
        <p:nvSpPr>
          <p:cNvPr id="11" name="Title 1"/>
          <p:cNvSpPr txBox="1"/>
          <p:nvPr/>
        </p:nvSpPr>
        <p:spPr>
          <a:xfrm>
            <a:off x="1143838" y="266933"/>
            <a:ext cx="3919652"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2.1.2  </a:t>
            </a:r>
            <a:r>
              <a:rPr lang="en-US" altLang="zh-CN" sz="2400" b="1" dirty="0" err="1">
                <a:solidFill>
                  <a:srgbClr val="595959"/>
                </a:solidFill>
                <a:latin typeface="微软雅黑" panose="020B0503020204020204" pitchFamily="34" charset="-122"/>
                <a:ea typeface="微软雅黑" panose="020B0503020204020204" pitchFamily="34" charset="-122"/>
                <a:cs typeface="+mn-ea"/>
                <a:sym typeface="+mn-lt"/>
              </a:rPr>
              <a:t>SqlSessionFactory</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sp>
        <p:nvSpPr>
          <p:cNvPr id="8" name="文本框 18"/>
          <p:cNvSpPr txBox="1"/>
          <p:nvPr>
            <p:custDataLst>
              <p:tags r:id="rId2"/>
            </p:custDataLst>
          </p:nvPr>
        </p:nvSpPr>
        <p:spPr>
          <a:xfrm>
            <a:off x="1597715" y="3208655"/>
            <a:ext cx="9390960" cy="2240280"/>
          </a:xfrm>
          <a:prstGeom prst="rect">
            <a:avLst/>
          </a:prstGeom>
          <a:noFill/>
        </p:spPr>
        <p:txBody>
          <a:bodyPr wrap="square" lIns="89985" tIns="46792" rIns="89985" bIns="46792">
            <a:noAutofit/>
          </a:bodyPr>
          <a:lstStyle>
            <a:defPPr>
              <a:defRPr lang="zh-CN"/>
            </a:defPPr>
            <a:lvl1pPr marL="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1pPr>
            <a:lvl2pPr marL="4572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2pPr>
            <a:lvl3pPr marL="9144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3pPr>
            <a:lvl4pPr marL="13716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4pPr>
            <a:lvl5pPr marL="18288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5pPr>
            <a:lvl6pPr marL="22860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6pPr>
            <a:lvl7pPr marL="27432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7pPr>
            <a:lvl8pPr marL="32004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8pPr>
            <a:lvl9pPr marL="36576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9pPr>
          </a:lstStyle>
          <a:p>
            <a:pPr marL="285750" indent="-285750">
              <a:lnSpc>
                <a:spcPct val="150000"/>
              </a:lnSpc>
              <a:buFont typeface="Wingdings" panose="05000000000000000000" charset="0"/>
              <a:buChar char="l"/>
            </a:pPr>
            <a:r>
              <a:rPr lang="zh-CN" altLang="en-US" dirty="0">
                <a:solidFill>
                  <a:srgbClr val="595959"/>
                </a:solidFill>
                <a:latin typeface="微软雅黑" panose="020B0503020204020204" pitchFamily="34" charset="-122"/>
              </a:rPr>
              <a:t>        </a:t>
            </a:r>
            <a:r>
              <a:rPr lang="zh-CN" altLang="zh-CN" dirty="0">
                <a:solidFill>
                  <a:srgbClr val="595959"/>
                </a:solidFill>
                <a:latin typeface="微软雅黑" panose="020B0503020204020204" pitchFamily="34" charset="-122"/>
              </a:rPr>
              <a:t>参数</a:t>
            </a:r>
            <a:r>
              <a:rPr lang="en-US" altLang="zh-CN" dirty="0" err="1">
                <a:solidFill>
                  <a:srgbClr val="1369B2"/>
                </a:solidFill>
                <a:latin typeface="微软雅黑" panose="020B0503020204020204" pitchFamily="34" charset="-122"/>
              </a:rPr>
              <a:t>execType</a:t>
            </a:r>
            <a:r>
              <a:rPr lang="zh-CN" altLang="zh-CN" dirty="0">
                <a:solidFill>
                  <a:srgbClr val="595959"/>
                </a:solidFill>
                <a:latin typeface="微软雅黑" panose="020B0503020204020204" pitchFamily="34" charset="-122"/>
              </a:rPr>
              <a:t>有三个可选值，同</a:t>
            </a:r>
            <a:r>
              <a:rPr lang="zh-CN" altLang="zh-CN" dirty="0">
                <a:solidFill>
                  <a:srgbClr val="595959"/>
                </a:solidFill>
                <a:latin typeface="微软雅黑" panose="020B0503020204020204" pitchFamily="34" charset="-122"/>
                <a:sym typeface="+mn-ea"/>
              </a:rPr>
              <a:t>openSession(ExecutorType execType)的参数。</a:t>
            </a:r>
            <a:endParaRPr lang="zh-CN" altLang="zh-CN" dirty="0">
              <a:solidFill>
                <a:srgbClr val="595959"/>
              </a:solidFill>
              <a:latin typeface="微软雅黑" panose="020B0503020204020204" pitchFamily="34" charset="-122"/>
            </a:endParaRPr>
          </a:p>
          <a:p>
            <a:pPr marL="285750" indent="-285750">
              <a:lnSpc>
                <a:spcPct val="150000"/>
              </a:lnSpc>
              <a:buFont typeface="Wingdings" panose="05000000000000000000" charset="0"/>
              <a:buChar char="l"/>
            </a:pPr>
            <a:r>
              <a:rPr lang="zh-CN" altLang="en-US" dirty="0">
                <a:solidFill>
                  <a:srgbClr val="595959"/>
                </a:solidFill>
                <a:latin typeface="微软雅黑" panose="020B0503020204020204" pitchFamily="34" charset="-122"/>
              </a:rPr>
              <a:t>        </a:t>
            </a:r>
            <a:r>
              <a:rPr lang="zh-CN" altLang="zh-CN" dirty="0">
                <a:solidFill>
                  <a:srgbClr val="595959"/>
                </a:solidFill>
                <a:latin typeface="微软雅黑" panose="020B0503020204020204" pitchFamily="34" charset="-122"/>
              </a:rPr>
              <a:t>参数</a:t>
            </a:r>
            <a:r>
              <a:rPr lang="en-US" altLang="zh-CN" dirty="0" err="1">
                <a:solidFill>
                  <a:srgbClr val="1369B2"/>
                </a:solidFill>
                <a:latin typeface="微软雅黑" panose="020B0503020204020204" pitchFamily="34" charset="-122"/>
              </a:rPr>
              <a:t>autoCommit</a:t>
            </a:r>
            <a:r>
              <a:rPr lang="zh-CN" altLang="zh-CN" dirty="0">
                <a:solidFill>
                  <a:srgbClr val="595959"/>
                </a:solidFill>
                <a:latin typeface="微软雅黑" panose="020B0503020204020204" pitchFamily="34" charset="-122"/>
              </a:rPr>
              <a:t>可设置是否开启事务</a:t>
            </a:r>
            <a:r>
              <a:rPr lang="zh-CN" altLang="en-US" dirty="0">
                <a:solidFill>
                  <a:srgbClr val="595959"/>
                </a:solidFill>
                <a:latin typeface="微软雅黑" panose="020B0503020204020204" pitchFamily="34" charset="-122"/>
              </a:rPr>
              <a:t>。</a:t>
            </a:r>
            <a:r>
              <a:rPr lang="zh-CN" altLang="zh-CN" dirty="0">
                <a:solidFill>
                  <a:srgbClr val="595959"/>
                </a:solidFill>
                <a:latin typeface="微软雅黑" panose="020B0503020204020204" pitchFamily="34" charset="-122"/>
              </a:rPr>
              <a:t> </a:t>
            </a:r>
            <a:endParaRPr lang="zh-CN" altLang="zh-CN" dirty="0">
              <a:solidFill>
                <a:srgbClr val="595959"/>
              </a:solidFill>
              <a:latin typeface="微软雅黑" panose="020B0503020204020204" pitchFamily="34" charset="-122"/>
            </a:endParaRPr>
          </a:p>
        </p:txBody>
      </p:sp>
      <p:sp>
        <p:nvSpPr>
          <p:cNvPr id="12" name="圆角矩形 11"/>
          <p:cNvSpPr/>
          <p:nvPr/>
        </p:nvSpPr>
        <p:spPr>
          <a:xfrm>
            <a:off x="1360244" y="2903220"/>
            <a:ext cx="9865885" cy="2737046"/>
          </a:xfrm>
          <a:prstGeom prst="roundRect">
            <a:avLst>
              <a:gd name="adj" fmla="val 0"/>
            </a:avLst>
          </a:prstGeom>
          <a:noFill/>
          <a:ln w="31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15" name="矩形 93"/>
          <p:cNvSpPr/>
          <p:nvPr/>
        </p:nvSpPr>
        <p:spPr>
          <a:xfrm>
            <a:off x="1310020" y="2824251"/>
            <a:ext cx="384043" cy="384043"/>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16" name="矩形 93"/>
          <p:cNvSpPr/>
          <p:nvPr/>
        </p:nvSpPr>
        <p:spPr>
          <a:xfrm rot="10800000">
            <a:off x="10897891" y="5316031"/>
            <a:ext cx="384043" cy="384043"/>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hevron 3"/>
          <p:cNvSpPr/>
          <p:nvPr>
            <p:custDataLst>
              <p:tags r:id="rId1"/>
            </p:custDataLst>
          </p:nvPr>
        </p:nvSpPr>
        <p:spPr>
          <a:xfrm>
            <a:off x="892520" y="1091196"/>
            <a:ext cx="8960140" cy="665961"/>
          </a:xfrm>
          <a:prstGeom prst="chevron">
            <a:avLst>
              <a:gd name="adj" fmla="val 43848"/>
            </a:avLst>
          </a:prstGeom>
          <a:solidFill>
            <a:srgbClr val="FFFFFF">
              <a:lumMod val="75000"/>
            </a:srgbClr>
          </a:solidFill>
          <a:ln w="12700" cap="flat" cmpd="sng" algn="ctr">
            <a:noFill/>
            <a:prstDash val="solid"/>
            <a:miter lim="800000"/>
          </a:ln>
          <a:effectLst/>
        </p:spPr>
        <p:txBody>
          <a:bodyPr rtlCol="0" anchor="ctr">
            <a:normAutofit/>
          </a:bodyPr>
          <a:lstStyle/>
          <a:p>
            <a:pPr algn="ctr">
              <a:lnSpc>
                <a:spcPct val="120000"/>
              </a:lnSpc>
            </a:pPr>
            <a:endParaRPr lang="en-GB" sz="900" dirty="0">
              <a:solidFill>
                <a:sysClr val="windowText" lastClr="000000"/>
              </a:solidFill>
              <a:latin typeface="Arial" panose="020B0604020202020204" pitchFamily="34" charset="0"/>
              <a:ea typeface="微软雅黑" panose="020B0503020204020204" pitchFamily="34" charset="-122"/>
            </a:endParaRPr>
          </a:p>
        </p:txBody>
      </p:sp>
      <p:sp>
        <p:nvSpPr>
          <p:cNvPr id="10" name="文本框 1"/>
          <p:cNvSpPr txBox="1"/>
          <p:nvPr/>
        </p:nvSpPr>
        <p:spPr>
          <a:xfrm>
            <a:off x="1172537" y="1217734"/>
            <a:ext cx="8680123" cy="400110"/>
          </a:xfrm>
          <a:prstGeom prst="rect">
            <a:avLst/>
          </a:prstGeom>
          <a:noFill/>
        </p:spPr>
        <p:txBody>
          <a:bodyPr wrap="square" rtlCol="0">
            <a:spAutoFit/>
          </a:bodyPr>
          <a:lstStyle/>
          <a:p>
            <a:r>
              <a:rPr lang="en-US" altLang="zh-CN" sz="2000" dirty="0" err="1">
                <a:solidFill>
                  <a:srgbClr val="1369B2"/>
                </a:solidFill>
                <a:latin typeface="微软雅黑" panose="020B0503020204020204" pitchFamily="34" charset="-122"/>
                <a:ea typeface="微软雅黑" panose="020B0503020204020204" pitchFamily="34" charset="-122"/>
              </a:rPr>
              <a:t>openSession</a:t>
            </a:r>
            <a:r>
              <a:rPr lang="en-US" altLang="zh-CN" sz="2000" dirty="0">
                <a:solidFill>
                  <a:srgbClr val="1369B2"/>
                </a:solidFill>
                <a:latin typeface="微软雅黑" panose="020B0503020204020204" pitchFamily="34" charset="-122"/>
                <a:ea typeface="微软雅黑" panose="020B0503020204020204" pitchFamily="34" charset="-122"/>
              </a:rPr>
              <a:t>(</a:t>
            </a:r>
            <a:r>
              <a:rPr lang="en-US" altLang="zh-CN" sz="2000" dirty="0" err="1">
                <a:solidFill>
                  <a:srgbClr val="1369B2"/>
                </a:solidFill>
                <a:latin typeface="微软雅黑" panose="020B0503020204020204" pitchFamily="34" charset="-122"/>
                <a:ea typeface="微软雅黑" panose="020B0503020204020204" pitchFamily="34" charset="-122"/>
              </a:rPr>
              <a:t>ExecutorType</a:t>
            </a:r>
            <a:r>
              <a:rPr lang="en-US" altLang="zh-CN" sz="2000" dirty="0">
                <a:solidFill>
                  <a:srgbClr val="1369B2"/>
                </a:solidFill>
                <a:latin typeface="微软雅黑" panose="020B0503020204020204" pitchFamily="34" charset="-122"/>
                <a:ea typeface="微软雅黑" panose="020B0503020204020204" pitchFamily="34" charset="-122"/>
              </a:rPr>
              <a:t>  </a:t>
            </a:r>
            <a:r>
              <a:rPr lang="en-US" altLang="zh-CN" sz="2000" dirty="0" err="1">
                <a:solidFill>
                  <a:srgbClr val="1369B2"/>
                </a:solidFill>
                <a:latin typeface="微软雅黑" panose="020B0503020204020204" pitchFamily="34" charset="-122"/>
                <a:ea typeface="微软雅黑" panose="020B0503020204020204" pitchFamily="34" charset="-122"/>
              </a:rPr>
              <a:t>execType</a:t>
            </a:r>
            <a:r>
              <a:rPr lang="zh-CN" altLang="zh-CN" sz="2000" dirty="0">
                <a:solidFill>
                  <a:srgbClr val="1369B2"/>
                </a:solidFill>
                <a:latin typeface="微软雅黑" panose="020B0503020204020204" pitchFamily="34" charset="-122"/>
                <a:ea typeface="微软雅黑" panose="020B0503020204020204" pitchFamily="34" charset="-122"/>
              </a:rPr>
              <a:t>，</a:t>
            </a:r>
            <a:r>
              <a:rPr lang="en-US" altLang="zh-CN" sz="2000" dirty="0">
                <a:solidFill>
                  <a:srgbClr val="1369B2"/>
                </a:solidFill>
                <a:latin typeface="微软雅黑" panose="020B0503020204020204" pitchFamily="34" charset="-122"/>
                <a:ea typeface="微软雅黑" panose="020B0503020204020204" pitchFamily="34" charset="-122"/>
              </a:rPr>
              <a:t>Connection connection)</a:t>
            </a:r>
            <a:r>
              <a:rPr lang="zh-CN" altLang="en-US" sz="2000" dirty="0">
                <a:solidFill>
                  <a:srgbClr val="1369B2"/>
                </a:solidFill>
                <a:latin typeface="微软雅黑" panose="020B0503020204020204" pitchFamily="34" charset="-122"/>
                <a:ea typeface="微软雅黑" panose="020B0503020204020204" pitchFamily="34" charset="-122"/>
              </a:rPr>
              <a:t>参数值</a:t>
            </a:r>
            <a:r>
              <a:rPr lang="zh-CN" altLang="zh-CN" sz="2000" dirty="0">
                <a:solidFill>
                  <a:srgbClr val="1369B2"/>
                </a:solidFill>
                <a:latin typeface="微软雅黑" panose="020B0503020204020204" pitchFamily="34" charset="-122"/>
                <a:ea typeface="微软雅黑" panose="020B0503020204020204" pitchFamily="34" charset="-122"/>
              </a:rPr>
              <a:t> </a:t>
            </a:r>
            <a:endParaRPr lang="zh-CN" altLang="en-US" sz="2000" dirty="0">
              <a:solidFill>
                <a:srgbClr val="1369B2"/>
              </a:solidFill>
              <a:latin typeface="微软雅黑" panose="020B0503020204020204" pitchFamily="34" charset="-122"/>
              <a:ea typeface="微软雅黑" panose="020B0503020204020204" pitchFamily="34" charset="-122"/>
            </a:endParaRPr>
          </a:p>
        </p:txBody>
      </p:sp>
      <p:sp>
        <p:nvSpPr>
          <p:cNvPr id="11" name="Title 1"/>
          <p:cNvSpPr txBox="1"/>
          <p:nvPr/>
        </p:nvSpPr>
        <p:spPr>
          <a:xfrm>
            <a:off x="1143838" y="266933"/>
            <a:ext cx="3919652"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2.1.2  </a:t>
            </a:r>
            <a:r>
              <a:rPr lang="en-US" altLang="zh-CN" sz="2400" b="1" dirty="0" err="1">
                <a:solidFill>
                  <a:srgbClr val="595959"/>
                </a:solidFill>
                <a:latin typeface="微软雅黑" panose="020B0503020204020204" pitchFamily="34" charset="-122"/>
                <a:ea typeface="微软雅黑" panose="020B0503020204020204" pitchFamily="34" charset="-122"/>
                <a:cs typeface="+mn-ea"/>
                <a:sym typeface="+mn-lt"/>
              </a:rPr>
              <a:t>SqlSessionFactory</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sp>
        <p:nvSpPr>
          <p:cNvPr id="8" name="文本框 18"/>
          <p:cNvSpPr txBox="1"/>
          <p:nvPr>
            <p:custDataLst>
              <p:tags r:id="rId2"/>
            </p:custDataLst>
          </p:nvPr>
        </p:nvSpPr>
        <p:spPr>
          <a:xfrm>
            <a:off x="1604700" y="3211830"/>
            <a:ext cx="9390960" cy="2240280"/>
          </a:xfrm>
          <a:prstGeom prst="rect">
            <a:avLst/>
          </a:prstGeom>
          <a:noFill/>
        </p:spPr>
        <p:txBody>
          <a:bodyPr wrap="square" lIns="89985" tIns="46792" rIns="89985" bIns="46792">
            <a:noAutofit/>
          </a:bodyPr>
          <a:lstStyle>
            <a:defPPr>
              <a:defRPr lang="zh-CN"/>
            </a:defPPr>
            <a:lvl1pPr marL="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1pPr>
            <a:lvl2pPr marL="4572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2pPr>
            <a:lvl3pPr marL="9144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3pPr>
            <a:lvl4pPr marL="13716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4pPr>
            <a:lvl5pPr marL="18288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5pPr>
            <a:lvl6pPr marL="22860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6pPr>
            <a:lvl7pPr marL="27432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7pPr>
            <a:lvl8pPr marL="32004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8pPr>
            <a:lvl9pPr marL="36576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9pPr>
          </a:lstStyle>
          <a:p>
            <a:pPr marL="285750" indent="-285750">
              <a:lnSpc>
                <a:spcPct val="150000"/>
              </a:lnSpc>
              <a:buFont typeface="Wingdings" panose="05000000000000000000" charset="0"/>
              <a:buChar char="l"/>
            </a:pPr>
            <a:r>
              <a:rPr lang="zh-CN" altLang="en-US" dirty="0">
                <a:solidFill>
                  <a:srgbClr val="595959"/>
                </a:solidFill>
                <a:latin typeface="微软雅黑" panose="020B0503020204020204" pitchFamily="34" charset="-122"/>
              </a:rPr>
              <a:t>        </a:t>
            </a:r>
            <a:r>
              <a:rPr lang="zh-CN" altLang="zh-CN" dirty="0">
                <a:solidFill>
                  <a:srgbClr val="595959"/>
                </a:solidFill>
                <a:latin typeface="微软雅黑" panose="020B0503020204020204" pitchFamily="34" charset="-122"/>
                <a:sym typeface="+mn-ea"/>
              </a:rPr>
              <a:t>参数</a:t>
            </a:r>
            <a:r>
              <a:rPr lang="en-US" altLang="zh-CN" dirty="0" err="1">
                <a:solidFill>
                  <a:srgbClr val="1369B2"/>
                </a:solidFill>
                <a:latin typeface="微软雅黑" panose="020B0503020204020204" pitchFamily="34" charset="-122"/>
                <a:sym typeface="+mn-ea"/>
              </a:rPr>
              <a:t>execType</a:t>
            </a:r>
            <a:r>
              <a:rPr lang="zh-CN" altLang="zh-CN" dirty="0">
                <a:solidFill>
                  <a:srgbClr val="595959"/>
                </a:solidFill>
                <a:latin typeface="微软雅黑" panose="020B0503020204020204" pitchFamily="34" charset="-122"/>
                <a:sym typeface="+mn-ea"/>
              </a:rPr>
              <a:t>有三个可选值，同openSession(ExecutorType execType)的参数。</a:t>
            </a:r>
            <a:endParaRPr lang="zh-CN" altLang="zh-CN" dirty="0">
              <a:solidFill>
                <a:srgbClr val="595959"/>
              </a:solidFill>
              <a:latin typeface="微软雅黑" panose="020B0503020204020204" pitchFamily="34" charset="-122"/>
            </a:endParaRPr>
          </a:p>
          <a:p>
            <a:pPr marL="285750" indent="-285750">
              <a:lnSpc>
                <a:spcPct val="150000"/>
              </a:lnSpc>
              <a:buFont typeface="Wingdings" panose="05000000000000000000" charset="0"/>
              <a:buChar char="l"/>
            </a:pPr>
            <a:r>
              <a:rPr lang="zh-CN" altLang="en-US" dirty="0">
                <a:solidFill>
                  <a:srgbClr val="595959"/>
                </a:solidFill>
                <a:latin typeface="微软雅黑" panose="020B0503020204020204" pitchFamily="34" charset="-122"/>
              </a:rPr>
              <a:t>        </a:t>
            </a:r>
            <a:r>
              <a:rPr lang="zh-CN" altLang="zh-CN" dirty="0">
                <a:solidFill>
                  <a:srgbClr val="595959"/>
                </a:solidFill>
                <a:latin typeface="微软雅黑" panose="020B0503020204020204" pitchFamily="34" charset="-122"/>
              </a:rPr>
              <a:t>参数</a:t>
            </a:r>
            <a:r>
              <a:rPr lang="en-US" altLang="zh-CN" dirty="0">
                <a:solidFill>
                  <a:srgbClr val="1369B2"/>
                </a:solidFill>
                <a:latin typeface="微软雅黑" panose="020B0503020204020204" pitchFamily="34" charset="-122"/>
              </a:rPr>
              <a:t>connection</a:t>
            </a:r>
            <a:r>
              <a:rPr lang="zh-CN" altLang="zh-CN" dirty="0">
                <a:solidFill>
                  <a:srgbClr val="595959"/>
                </a:solidFill>
                <a:latin typeface="微软雅黑" panose="020B0503020204020204" pitchFamily="34" charset="-122"/>
              </a:rPr>
              <a:t>可提供自定义连接</a:t>
            </a:r>
            <a:r>
              <a:rPr lang="zh-CN" altLang="en-US" dirty="0">
                <a:solidFill>
                  <a:srgbClr val="595959"/>
                </a:solidFill>
                <a:latin typeface="微软雅黑" panose="020B0503020204020204" pitchFamily="34" charset="-122"/>
              </a:rPr>
              <a:t>。</a:t>
            </a:r>
            <a:r>
              <a:rPr lang="zh-CN" altLang="zh-CN" dirty="0">
                <a:solidFill>
                  <a:srgbClr val="595959"/>
                </a:solidFill>
                <a:latin typeface="微软雅黑" panose="020B0503020204020204" pitchFamily="34" charset="-122"/>
              </a:rPr>
              <a:t> </a:t>
            </a:r>
            <a:endParaRPr lang="zh-CN" altLang="zh-CN" dirty="0">
              <a:solidFill>
                <a:srgbClr val="595959"/>
              </a:solidFill>
              <a:latin typeface="微软雅黑" panose="020B0503020204020204" pitchFamily="34" charset="-122"/>
            </a:endParaRPr>
          </a:p>
        </p:txBody>
      </p:sp>
      <p:sp>
        <p:nvSpPr>
          <p:cNvPr id="12" name="圆角矩形 11"/>
          <p:cNvSpPr/>
          <p:nvPr/>
        </p:nvSpPr>
        <p:spPr>
          <a:xfrm>
            <a:off x="1360244" y="2903220"/>
            <a:ext cx="9865885" cy="2737046"/>
          </a:xfrm>
          <a:prstGeom prst="roundRect">
            <a:avLst>
              <a:gd name="adj" fmla="val 0"/>
            </a:avLst>
          </a:prstGeom>
          <a:noFill/>
          <a:ln w="31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15" name="矩形 93"/>
          <p:cNvSpPr/>
          <p:nvPr/>
        </p:nvSpPr>
        <p:spPr>
          <a:xfrm>
            <a:off x="1310020" y="2824251"/>
            <a:ext cx="384043" cy="384043"/>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16" name="矩形 93"/>
          <p:cNvSpPr/>
          <p:nvPr/>
        </p:nvSpPr>
        <p:spPr>
          <a:xfrm rot="10800000">
            <a:off x="10897891" y="5316031"/>
            <a:ext cx="384043" cy="384043"/>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Title 1"/>
          <p:cNvSpPr txBox="1"/>
          <p:nvPr/>
        </p:nvSpPr>
        <p:spPr>
          <a:xfrm>
            <a:off x="1143839" y="266933"/>
            <a:ext cx="3896811"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algn="l"/>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2.1.3  </a:t>
            </a:r>
            <a:r>
              <a:rPr lang="en-US" altLang="zh-CN" sz="2400" b="1" dirty="0" err="1">
                <a:solidFill>
                  <a:srgbClr val="595959"/>
                </a:solidFill>
                <a:latin typeface="微软雅黑" panose="020B0503020204020204" pitchFamily="34" charset="-122"/>
                <a:ea typeface="微软雅黑" panose="020B0503020204020204" pitchFamily="34" charset="-122"/>
                <a:cs typeface="+mn-ea"/>
                <a:sym typeface="+mn-lt"/>
              </a:rPr>
              <a:t>SqlSession</a:t>
            </a:r>
            <a:endParaRPr lang="en-GB" altLang="zh-CN" sz="2400" b="1" dirty="0">
              <a:solidFill>
                <a:srgbClr val="595959"/>
              </a:solidFill>
              <a:latin typeface="微软雅黑" panose="020B0503020204020204" pitchFamily="34" charset="-122"/>
              <a:ea typeface="微软雅黑" panose="020B0503020204020204" pitchFamily="34" charset="-122"/>
              <a:cs typeface="+mn-ea"/>
              <a:sym typeface="+mn-lt"/>
            </a:endParaRPr>
          </a:p>
        </p:txBody>
      </p:sp>
      <p:pic>
        <p:nvPicPr>
          <p:cNvPr id="6" name="图片 5"/>
          <p:cNvPicPr>
            <a:picLocks noChangeAspect="1"/>
          </p:cNvPicPr>
          <p:nvPr/>
        </p:nvPicPr>
        <p:blipFill>
          <a:blip r:embed="rId1"/>
          <a:stretch>
            <a:fillRect/>
          </a:stretch>
        </p:blipFill>
        <p:spPr>
          <a:xfrm>
            <a:off x="945003" y="2215002"/>
            <a:ext cx="2798174" cy="3897363"/>
          </a:xfrm>
          <a:prstGeom prst="rect">
            <a:avLst/>
          </a:prstGeom>
        </p:spPr>
      </p:pic>
      <p:sp>
        <p:nvSpPr>
          <p:cNvPr id="7" name="TextBox 35"/>
          <p:cNvSpPr txBox="1">
            <a:spLocks noChangeArrowheads="1"/>
          </p:cNvSpPr>
          <p:nvPr/>
        </p:nvSpPr>
        <p:spPr bwMode="auto">
          <a:xfrm>
            <a:off x="3247813" y="1637921"/>
            <a:ext cx="1606759" cy="10002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917" tIns="60958" rIns="121917" bIns="60958">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a:lnSpc>
                <a:spcPct val="150000"/>
              </a:lnSpc>
            </a:pPr>
            <a:r>
              <a:rPr lang="zh-CN" altLang="en-US" sz="2000" dirty="0">
                <a:solidFill>
                  <a:srgbClr val="595959"/>
                </a:solidFill>
                <a:latin typeface="微软雅黑" panose="020B0503020204020204" pitchFamily="34" charset="-122"/>
                <a:ea typeface="微软雅黑" panose="020B0503020204020204" pitchFamily="34" charset="-122"/>
              </a:rPr>
              <a:t>先定一个</a:t>
            </a:r>
            <a:r>
              <a:rPr lang="zh-CN" altLang="en-US" dirty="0">
                <a:solidFill>
                  <a:srgbClr val="595959"/>
                </a:solidFill>
                <a:latin typeface="微软雅黑" panose="020B0503020204020204" pitchFamily="34" charset="-122"/>
                <a:ea typeface="微软雅黑" panose="020B0503020204020204" pitchFamily="34" charset="-122"/>
              </a:rPr>
              <a:t>小目标！</a:t>
            </a:r>
            <a:endParaRPr lang="zh-CN" altLang="en-US" dirty="0">
              <a:solidFill>
                <a:srgbClr val="595959"/>
              </a:solidFill>
              <a:latin typeface="微软雅黑" panose="020B0503020204020204" pitchFamily="34" charset="-122"/>
              <a:ea typeface="微软雅黑" panose="020B0503020204020204" pitchFamily="34" charset="-122"/>
            </a:endParaRPr>
          </a:p>
        </p:txBody>
      </p:sp>
      <p:sp>
        <p:nvSpPr>
          <p:cNvPr id="8" name="椭圆形标注 7"/>
          <p:cNvSpPr/>
          <p:nvPr/>
        </p:nvSpPr>
        <p:spPr>
          <a:xfrm>
            <a:off x="2969011" y="1559834"/>
            <a:ext cx="2071640" cy="1493174"/>
          </a:xfrm>
          <a:prstGeom prst="wedgeEllipseCallout">
            <a:avLst/>
          </a:prstGeom>
          <a:solidFill>
            <a:schemeClr val="bg1">
              <a:lumMod val="85000"/>
            </a:schemeClr>
          </a:solidFill>
          <a:ln>
            <a:solidFill>
              <a:srgbClr val="000000">
                <a:alpha val="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a:t> </a:t>
            </a:r>
            <a:endParaRPr lang="en-US" altLang="zh-CN"/>
          </a:p>
        </p:txBody>
      </p:sp>
      <p:sp>
        <p:nvSpPr>
          <p:cNvPr id="9" name="TextBox 35"/>
          <p:cNvSpPr txBox="1">
            <a:spLocks noChangeArrowheads="1"/>
          </p:cNvSpPr>
          <p:nvPr/>
        </p:nvSpPr>
        <p:spPr bwMode="auto">
          <a:xfrm>
            <a:off x="3215305" y="1697255"/>
            <a:ext cx="1606759" cy="10002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917" tIns="60958" rIns="121917" bIns="60958">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a:lnSpc>
                <a:spcPct val="150000"/>
              </a:lnSpc>
            </a:pPr>
            <a:r>
              <a:rPr lang="zh-CN" altLang="en-US" sz="2000" dirty="0">
                <a:solidFill>
                  <a:srgbClr val="595959"/>
                </a:solidFill>
                <a:latin typeface="微软雅黑" panose="020B0503020204020204" pitchFamily="34" charset="-122"/>
                <a:ea typeface="微软雅黑" panose="020B0503020204020204" pitchFamily="34" charset="-122"/>
              </a:rPr>
              <a:t>先定一个</a:t>
            </a:r>
            <a:r>
              <a:rPr lang="zh-CN" altLang="en-US" dirty="0">
                <a:solidFill>
                  <a:srgbClr val="595959"/>
                </a:solidFill>
                <a:latin typeface="微软雅黑" panose="020B0503020204020204" pitchFamily="34" charset="-122"/>
                <a:ea typeface="微软雅黑" panose="020B0503020204020204" pitchFamily="34" charset="-122"/>
              </a:rPr>
              <a:t>小目标！</a:t>
            </a:r>
            <a:endParaRPr lang="zh-CN" altLang="en-US" dirty="0">
              <a:solidFill>
                <a:srgbClr val="595959"/>
              </a:solidFill>
              <a:latin typeface="微软雅黑" panose="020B0503020204020204" pitchFamily="34" charset="-122"/>
              <a:ea typeface="微软雅黑" panose="020B0503020204020204" pitchFamily="34" charset="-122"/>
            </a:endParaRPr>
          </a:p>
        </p:txBody>
      </p:sp>
      <p:sp>
        <p:nvSpPr>
          <p:cNvPr id="14" name="TextBox 35"/>
          <p:cNvSpPr txBox="1">
            <a:spLocks noChangeArrowheads="1"/>
          </p:cNvSpPr>
          <p:nvPr/>
        </p:nvSpPr>
        <p:spPr bwMode="auto">
          <a:xfrm>
            <a:off x="5846852" y="2930670"/>
            <a:ext cx="5176459" cy="9512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917" tIns="60958" rIns="121917" bIns="60958">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a:lnSpc>
                <a:spcPct val="150000"/>
              </a:lnSpc>
            </a:pPr>
            <a:r>
              <a:rPr lang="zh-CN" altLang="en-US" dirty="0" err="1">
                <a:solidFill>
                  <a:srgbClr val="595959"/>
                </a:solidFill>
                <a:latin typeface="微软雅黑" panose="020B0503020204020204" pitchFamily="34" charset="-122"/>
                <a:ea typeface="微软雅黑" panose="020B0503020204020204" pitchFamily="34" charset="-122"/>
              </a:rPr>
              <a:t>掌握</a:t>
            </a:r>
            <a:r>
              <a:rPr lang="en-US" altLang="zh-CN" dirty="0" err="1">
                <a:solidFill>
                  <a:srgbClr val="595959"/>
                </a:solidFill>
                <a:latin typeface="微软雅黑" panose="020B0503020204020204" pitchFamily="34" charset="-122"/>
                <a:ea typeface="微软雅黑" panose="020B0503020204020204" pitchFamily="34" charset="-122"/>
              </a:rPr>
              <a:t>Mybatis</a:t>
            </a:r>
            <a:r>
              <a:rPr lang="zh-CN" altLang="en-US" dirty="0">
                <a:solidFill>
                  <a:srgbClr val="595959"/>
                </a:solidFill>
                <a:latin typeface="微软雅黑" panose="020B0503020204020204" pitchFamily="34" charset="-122"/>
                <a:ea typeface="微软雅黑" panose="020B0503020204020204" pitchFamily="34" charset="-122"/>
              </a:rPr>
              <a:t>框架的核心对象</a:t>
            </a:r>
            <a:r>
              <a:rPr lang="en-US" altLang="zh-CN" dirty="0" err="1">
                <a:solidFill>
                  <a:srgbClr val="1369B2"/>
                </a:solidFill>
                <a:latin typeface="微软雅黑" panose="020B0503020204020204" pitchFamily="34" charset="-122"/>
                <a:ea typeface="微软雅黑" panose="020B0503020204020204" pitchFamily="34" charset="-122"/>
              </a:rPr>
              <a:t>SqlSession</a:t>
            </a:r>
            <a:r>
              <a:rPr lang="zh-CN" altLang="en-US" dirty="0">
                <a:solidFill>
                  <a:srgbClr val="595959"/>
                </a:solidFill>
                <a:latin typeface="微软雅黑" panose="020B0503020204020204" pitchFamily="34" charset="-122"/>
                <a:ea typeface="微软雅黑" panose="020B0503020204020204" pitchFamily="34" charset="-122"/>
              </a:rPr>
              <a:t>，能够使用</a:t>
            </a:r>
            <a:r>
              <a:rPr lang="en-US" altLang="zh-CN" dirty="0">
                <a:solidFill>
                  <a:srgbClr val="595959"/>
                </a:solidFill>
                <a:latin typeface="微软雅黑" panose="020B0503020204020204" pitchFamily="34" charset="-122"/>
                <a:ea typeface="微软雅黑" panose="020B0503020204020204" pitchFamily="34" charset="-122"/>
              </a:rPr>
              <a:t>SqlSession</a:t>
            </a:r>
            <a:r>
              <a:rPr lang="zh-CN" altLang="en-US" dirty="0">
                <a:solidFill>
                  <a:srgbClr val="595959"/>
                </a:solidFill>
                <a:latin typeface="微软雅黑" panose="020B0503020204020204" pitchFamily="34" charset="-122"/>
                <a:ea typeface="微软雅黑" panose="020B0503020204020204" pitchFamily="34" charset="-122"/>
              </a:rPr>
              <a:t>的常用方法执行</a:t>
            </a:r>
            <a:r>
              <a:rPr lang="en-US" altLang="zh-CN" dirty="0">
                <a:solidFill>
                  <a:srgbClr val="595959"/>
                </a:solidFill>
                <a:latin typeface="微软雅黑" panose="020B0503020204020204" pitchFamily="34" charset="-122"/>
                <a:ea typeface="微软雅黑" panose="020B0503020204020204" pitchFamily="34" charset="-122"/>
              </a:rPr>
              <a:t>SQL</a:t>
            </a:r>
            <a:r>
              <a:rPr lang="zh-CN" altLang="en-US" dirty="0">
                <a:solidFill>
                  <a:srgbClr val="595959"/>
                </a:solidFill>
                <a:latin typeface="微软雅黑" panose="020B0503020204020204" pitchFamily="34" charset="-122"/>
                <a:ea typeface="微软雅黑" panose="020B0503020204020204" pitchFamily="34" charset="-122"/>
              </a:rPr>
              <a:t>操作</a:t>
            </a:r>
            <a:endParaRPr lang="zh-CN" altLang="en-US" dirty="0">
              <a:solidFill>
                <a:srgbClr val="595959"/>
              </a:solidFill>
              <a:latin typeface="微软雅黑" panose="020B0503020204020204" pitchFamily="34" charset="-122"/>
              <a:ea typeface="微软雅黑" panose="020B0503020204020204" pitchFamily="34" charset="-122"/>
            </a:endParaRPr>
          </a:p>
        </p:txBody>
      </p:sp>
      <p:grpSp>
        <p:nvGrpSpPr>
          <p:cNvPr id="15" name="组合 14"/>
          <p:cNvGrpSpPr/>
          <p:nvPr/>
        </p:nvGrpSpPr>
        <p:grpSpPr>
          <a:xfrm>
            <a:off x="5410551" y="3193649"/>
            <a:ext cx="405183" cy="405036"/>
            <a:chOff x="8881" y="4685"/>
            <a:chExt cx="638" cy="638"/>
          </a:xfrm>
        </p:grpSpPr>
        <p:sp>
          <p:nvSpPr>
            <p:cNvPr id="16" name="椭圆 15"/>
            <p:cNvSpPr/>
            <p:nvPr/>
          </p:nvSpPr>
          <p:spPr>
            <a:xfrm>
              <a:off x="8881" y="4685"/>
              <a:ext cx="638" cy="638"/>
            </a:xfrm>
            <a:prstGeom prst="ellipse">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椭圆 16"/>
            <p:cNvSpPr/>
            <p:nvPr/>
          </p:nvSpPr>
          <p:spPr>
            <a:xfrm>
              <a:off x="8946" y="4750"/>
              <a:ext cx="508" cy="508"/>
            </a:xfrm>
            <a:prstGeom prst="ellips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ext Placeholder 4"/>
          <p:cNvSpPr txBox="1"/>
          <p:nvPr/>
        </p:nvSpPr>
        <p:spPr>
          <a:xfrm>
            <a:off x="815414" y="572625"/>
            <a:ext cx="4776464" cy="662379"/>
          </a:xfrm>
          <a:prstGeom prst="rect">
            <a:avLst/>
          </a:prstGeom>
        </p:spPr>
        <p:txBody>
          <a:bodyPr lIns="121917" tIns="60958" rIns="121917" bIns="60958" anchor="ctr">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zh-CN" altLang="en-US" b="1" dirty="0">
                <a:solidFill>
                  <a:srgbClr val="1369B2"/>
                </a:solidFill>
                <a:latin typeface="微软雅黑" panose="020B0503020204020204" pitchFamily="34" charset="-122"/>
                <a:ea typeface="微软雅黑" panose="020B0503020204020204" pitchFamily="34" charset="-122"/>
                <a:cs typeface="+mn-ea"/>
                <a:sym typeface="+mn-lt"/>
              </a:rPr>
              <a:t>学习目标</a:t>
            </a:r>
            <a:r>
              <a:rPr lang="en-US" altLang="zh-CN" b="1" dirty="0">
                <a:solidFill>
                  <a:srgbClr val="1369B2"/>
                </a:solidFill>
                <a:latin typeface="微软雅黑" panose="020B0503020204020204" pitchFamily="34" charset="-122"/>
                <a:ea typeface="微软雅黑" panose="020B0503020204020204" pitchFamily="34" charset="-122"/>
                <a:cs typeface="+mn-ea"/>
                <a:sym typeface="+mn-lt"/>
              </a:rPr>
              <a:t>/</a:t>
            </a:r>
            <a:r>
              <a:rPr lang="en-US" altLang="zh-CN" dirty="0">
                <a:solidFill>
                  <a:srgbClr val="1369B2"/>
                </a:solidFill>
                <a:latin typeface="微软雅黑" panose="020B0503020204020204" pitchFamily="34" charset="-122"/>
                <a:ea typeface="微软雅黑" panose="020B0503020204020204" pitchFamily="34" charset="-122"/>
                <a:cs typeface="+mn-ea"/>
                <a:sym typeface="+mn-lt"/>
              </a:rPr>
              <a:t>Target</a:t>
            </a:r>
            <a:endParaRPr lang="en-GB" altLang="zh-CN" dirty="0">
              <a:solidFill>
                <a:srgbClr val="1369B2"/>
              </a:solidFill>
              <a:latin typeface="微软雅黑" panose="020B0503020204020204" pitchFamily="34" charset="-122"/>
              <a:ea typeface="微软雅黑" panose="020B0503020204020204" pitchFamily="34" charset="-122"/>
              <a:cs typeface="+mn-ea"/>
              <a:sym typeface="+mn-lt"/>
            </a:endParaRPr>
          </a:p>
        </p:txBody>
      </p:sp>
      <p:grpSp>
        <p:nvGrpSpPr>
          <p:cNvPr id="80" name="组合 79"/>
          <p:cNvGrpSpPr/>
          <p:nvPr/>
        </p:nvGrpSpPr>
        <p:grpSpPr>
          <a:xfrm>
            <a:off x="2567148" y="2719498"/>
            <a:ext cx="7294833" cy="687916"/>
            <a:chOff x="978872" y="1800500"/>
            <a:chExt cx="5471124" cy="515937"/>
          </a:xfrm>
        </p:grpSpPr>
        <p:sp>
          <p:nvSpPr>
            <p:cNvPr id="81" name="Pentagon 3"/>
            <p:cNvSpPr/>
            <p:nvPr/>
          </p:nvSpPr>
          <p:spPr bwMode="auto">
            <a:xfrm>
              <a:off x="978872" y="1800500"/>
              <a:ext cx="5471124" cy="515937"/>
            </a:xfrm>
            <a:prstGeom prst="homePlat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nSpc>
                  <a:spcPct val="120000"/>
                </a:lnSpc>
                <a:defRPr/>
              </a:pPr>
              <a:r>
                <a:rPr lang="zh-CN" altLang="en-US" sz="20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字魂58号-创中黑" panose="00000500000000000000" pitchFamily="2" charset="-122"/>
                </a:rPr>
                <a:t>    了</a:t>
              </a:r>
              <a:r>
                <a:rPr lang="zh-CN" altLang="zh-CN" sz="2000" dirty="0">
                  <a:solidFill>
                    <a:schemeClr val="tx1">
                      <a:lumMod val="65000"/>
                      <a:lumOff val="35000"/>
                    </a:schemeClr>
                  </a:solidFill>
                  <a:latin typeface="微软雅黑" panose="020B0503020204020204" pitchFamily="34" charset="-122"/>
                  <a:ea typeface="微软雅黑" panose="020B0503020204020204" pitchFamily="34" charset="-122"/>
                  <a:cs typeface="+mn-ea"/>
                </a:rPr>
                <a:t>解</a:t>
              </a:r>
              <a:r>
                <a:rPr lang="en-US" altLang="zh-CN" sz="2000" dirty="0" err="1">
                  <a:solidFill>
                    <a:schemeClr val="tx1">
                      <a:lumMod val="65000"/>
                      <a:lumOff val="35000"/>
                    </a:schemeClr>
                  </a:solidFill>
                  <a:latin typeface="微软雅黑" panose="020B0503020204020204" pitchFamily="34" charset="-122"/>
                  <a:ea typeface="微软雅黑" panose="020B0503020204020204" pitchFamily="34" charset="-122"/>
                  <a:cs typeface="+mn-ea"/>
                </a:rPr>
                <a:t>MyBatis</a:t>
              </a:r>
              <a:r>
                <a:rPr lang="zh-CN" altLang="zh-CN" sz="2000" dirty="0">
                  <a:solidFill>
                    <a:srgbClr val="1369B2"/>
                  </a:solidFill>
                  <a:latin typeface="微软雅黑" panose="020B0503020204020204" pitchFamily="34" charset="-122"/>
                  <a:ea typeface="微软雅黑" panose="020B0503020204020204" pitchFamily="34" charset="-122"/>
                  <a:cs typeface="+mn-ea"/>
                </a:rPr>
                <a:t>核心对象</a:t>
              </a:r>
              <a:r>
                <a:rPr lang="zh-CN" altLang="zh-CN" sz="2000" dirty="0">
                  <a:solidFill>
                    <a:schemeClr val="tx1">
                      <a:lumMod val="65000"/>
                      <a:lumOff val="35000"/>
                    </a:schemeClr>
                  </a:solidFill>
                  <a:latin typeface="微软雅黑" panose="020B0503020204020204" pitchFamily="34" charset="-122"/>
                  <a:ea typeface="微软雅黑" panose="020B0503020204020204" pitchFamily="34" charset="-122"/>
                  <a:cs typeface="+mn-ea"/>
                </a:rPr>
                <a:t>的</a:t>
              </a:r>
              <a:r>
                <a:rPr lang="zh-CN" altLang="en-US" sz="2000" dirty="0">
                  <a:solidFill>
                    <a:schemeClr val="tx1">
                      <a:lumMod val="65000"/>
                      <a:lumOff val="35000"/>
                    </a:schemeClr>
                  </a:solidFill>
                  <a:latin typeface="微软雅黑" panose="020B0503020204020204" pitchFamily="34" charset="-122"/>
                  <a:ea typeface="微软雅黑" panose="020B0503020204020204" pitchFamily="34" charset="-122"/>
                  <a:cs typeface="+mn-ea"/>
                </a:rPr>
                <a:t>作用</a:t>
              </a:r>
              <a:endParaRPr lang="en-GB" sz="20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字魂58号-创中黑" panose="00000500000000000000" pitchFamily="2" charset="-122"/>
              </a:endParaRPr>
            </a:p>
          </p:txBody>
        </p:sp>
        <p:sp>
          <p:nvSpPr>
            <p:cNvPr id="82" name="MH_Others_1"/>
            <p:cNvSpPr/>
            <p:nvPr/>
          </p:nvSpPr>
          <p:spPr bwMode="auto">
            <a:xfrm>
              <a:off x="985222" y="1800500"/>
              <a:ext cx="82550" cy="515937"/>
            </a:xfrm>
            <a:custGeom>
              <a:avLst/>
              <a:gdLst>
                <a:gd name="connsiteX0" fmla="*/ 0 w 3276600"/>
                <a:gd name="connsiteY0" fmla="*/ 6311900 h 6311900"/>
                <a:gd name="connsiteX1" fmla="*/ 0 w 3276600"/>
                <a:gd name="connsiteY1" fmla="*/ 0 h 6311900"/>
                <a:gd name="connsiteX2" fmla="*/ 3276600 w 3276600"/>
                <a:gd name="connsiteY2" fmla="*/ 0 h 6311900"/>
                <a:gd name="connsiteX0-1" fmla="*/ 0 w 0"/>
                <a:gd name="connsiteY0-2" fmla="*/ 6311900 h 6311900"/>
                <a:gd name="connsiteX1-3" fmla="*/ 0 w 0"/>
                <a:gd name="connsiteY1-4" fmla="*/ 0 h 6311900"/>
              </a:gdLst>
              <a:ahLst/>
              <a:cxnLst>
                <a:cxn ang="0">
                  <a:pos x="connsiteX0-1" y="connsiteY0-2"/>
                </a:cxn>
                <a:cxn ang="0">
                  <a:pos x="connsiteX1-3" y="connsiteY1-4"/>
                </a:cxn>
              </a:cxnLst>
              <a:rect l="l" t="t" r="r" b="b"/>
              <a:pathLst>
                <a:path h="6311900">
                  <a:moveTo>
                    <a:pt x="0" y="6311900"/>
                  </a:moveTo>
                  <a:lnTo>
                    <a:pt x="0" y="0"/>
                  </a:lnTo>
                </a:path>
              </a:pathLst>
            </a:custGeom>
            <a:noFill/>
            <a:ln w="19050">
              <a:solidFill>
                <a:srgbClr val="1369B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defRPr/>
              </a:pPr>
              <a:endParaRPr lang="zh-CN" altLang="en-US" sz="2500">
                <a:solidFill>
                  <a:schemeClr val="bg1">
                    <a:lumMod val="50000"/>
                  </a:schemeClr>
                </a:solidFill>
                <a:latin typeface="Source Han Sans K Bold" panose="020B0800000000000000" pitchFamily="34" charset="-128"/>
                <a:ea typeface="Source Han Sans K Bold" panose="020B0800000000000000" pitchFamily="34" charset="-128"/>
                <a:sym typeface="Source Han Sans K Bold" panose="020B0800000000000000" pitchFamily="34" charset="-128"/>
              </a:endParaRPr>
            </a:p>
          </p:txBody>
        </p:sp>
      </p:grpSp>
      <p:grpSp>
        <p:nvGrpSpPr>
          <p:cNvPr id="83" name="组合 82"/>
          <p:cNvGrpSpPr/>
          <p:nvPr/>
        </p:nvGrpSpPr>
        <p:grpSpPr>
          <a:xfrm>
            <a:off x="2567148" y="3589579"/>
            <a:ext cx="7249419" cy="685800"/>
            <a:chOff x="978872" y="2570437"/>
            <a:chExt cx="5437064" cy="514350"/>
          </a:xfrm>
        </p:grpSpPr>
        <p:sp>
          <p:nvSpPr>
            <p:cNvPr id="84" name="Pentagon 5"/>
            <p:cNvSpPr/>
            <p:nvPr/>
          </p:nvSpPr>
          <p:spPr bwMode="auto">
            <a:xfrm>
              <a:off x="978872" y="2570437"/>
              <a:ext cx="5437064" cy="514350"/>
            </a:xfrm>
            <a:prstGeom prst="homePlat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nSpc>
                  <a:spcPct val="120000"/>
                </a:lnSpc>
                <a:defRPr/>
              </a:pPr>
              <a:r>
                <a:rPr lang="zh-CN" altLang="en-US" sz="20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字魂58号-创中黑" panose="00000500000000000000" pitchFamily="2" charset="-122"/>
                </a:rPr>
                <a:t>    </a:t>
              </a:r>
              <a:r>
                <a:rPr lang="zh-CN" altLang="zh-CN" sz="2000" dirty="0">
                  <a:solidFill>
                    <a:schemeClr val="tx1">
                      <a:lumMod val="65000"/>
                      <a:lumOff val="35000"/>
                    </a:schemeClr>
                  </a:solidFill>
                  <a:latin typeface="微软雅黑" panose="020B0503020204020204" pitchFamily="34" charset="-122"/>
                  <a:ea typeface="微软雅黑" panose="020B0503020204020204" pitchFamily="34" charset="-122"/>
                  <a:cs typeface="+mn-ea"/>
                </a:rPr>
                <a:t>掌握</a:t>
              </a:r>
              <a:r>
                <a:rPr lang="en-US" altLang="zh-CN" sz="2000" dirty="0" err="1">
                  <a:solidFill>
                    <a:schemeClr val="tx1">
                      <a:lumMod val="65000"/>
                      <a:lumOff val="35000"/>
                    </a:schemeClr>
                  </a:solidFill>
                  <a:latin typeface="微软雅黑" panose="020B0503020204020204" pitchFamily="34" charset="-122"/>
                  <a:ea typeface="微软雅黑" panose="020B0503020204020204" pitchFamily="34" charset="-122"/>
                  <a:cs typeface="+mn-ea"/>
                </a:rPr>
                <a:t>MyBatis</a:t>
              </a:r>
              <a:r>
                <a:rPr lang="zh-CN" altLang="zh-CN" sz="2000" dirty="0">
                  <a:solidFill>
                    <a:srgbClr val="1369B2"/>
                  </a:solidFill>
                  <a:latin typeface="微软雅黑" panose="020B0503020204020204" pitchFamily="34" charset="-122"/>
                  <a:ea typeface="微软雅黑" panose="020B0503020204020204" pitchFamily="34" charset="-122"/>
                  <a:cs typeface="+mn-ea"/>
                </a:rPr>
                <a:t>核心配置文件</a:t>
              </a:r>
              <a:r>
                <a:rPr lang="zh-CN" altLang="zh-CN" sz="2000" dirty="0">
                  <a:solidFill>
                    <a:schemeClr val="tx1">
                      <a:lumMod val="65000"/>
                      <a:lumOff val="35000"/>
                    </a:schemeClr>
                  </a:solidFill>
                  <a:latin typeface="微软雅黑" panose="020B0503020204020204" pitchFamily="34" charset="-122"/>
                  <a:ea typeface="微软雅黑" panose="020B0503020204020204" pitchFamily="34" charset="-122"/>
                  <a:cs typeface="+mn-ea"/>
                </a:rPr>
                <a:t>及其</a:t>
              </a:r>
              <a:r>
                <a:rPr lang="zh-CN" altLang="zh-CN" sz="2000" dirty="0">
                  <a:solidFill>
                    <a:srgbClr val="1369B2"/>
                  </a:solidFill>
                  <a:latin typeface="微软雅黑" panose="020B0503020204020204" pitchFamily="34" charset="-122"/>
                  <a:ea typeface="微软雅黑" panose="020B0503020204020204" pitchFamily="34" charset="-122"/>
                  <a:cs typeface="+mn-ea"/>
                </a:rPr>
                <a:t>元素</a:t>
              </a:r>
              <a:r>
                <a:rPr lang="zh-CN" altLang="zh-CN" sz="2000" dirty="0">
                  <a:solidFill>
                    <a:schemeClr val="tx1">
                      <a:lumMod val="65000"/>
                      <a:lumOff val="35000"/>
                    </a:schemeClr>
                  </a:solidFill>
                  <a:latin typeface="微软雅黑" panose="020B0503020204020204" pitchFamily="34" charset="-122"/>
                  <a:ea typeface="微软雅黑" panose="020B0503020204020204" pitchFamily="34" charset="-122"/>
                  <a:cs typeface="+mn-ea"/>
                </a:rPr>
                <a:t>的</a:t>
              </a:r>
              <a:r>
                <a:rPr lang="zh-CN" altLang="en-US" sz="2000" dirty="0">
                  <a:solidFill>
                    <a:schemeClr val="tx1">
                      <a:lumMod val="65000"/>
                      <a:lumOff val="35000"/>
                    </a:schemeClr>
                  </a:solidFill>
                  <a:latin typeface="微软雅黑" panose="020B0503020204020204" pitchFamily="34" charset="-122"/>
                  <a:ea typeface="微软雅黑" panose="020B0503020204020204" pitchFamily="34" charset="-122"/>
                  <a:cs typeface="+mn-ea"/>
                </a:rPr>
                <a:t>使用</a:t>
              </a:r>
              <a:endParaRPr lang="en-GB" sz="20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字魂58号-创中黑" panose="00000500000000000000" pitchFamily="2" charset="-122"/>
              </a:endParaRPr>
            </a:p>
          </p:txBody>
        </p:sp>
        <p:sp>
          <p:nvSpPr>
            <p:cNvPr id="85" name="MH_Others_1"/>
            <p:cNvSpPr/>
            <p:nvPr/>
          </p:nvSpPr>
          <p:spPr bwMode="auto">
            <a:xfrm>
              <a:off x="985222" y="2570437"/>
              <a:ext cx="82550" cy="514350"/>
            </a:xfrm>
            <a:custGeom>
              <a:avLst/>
              <a:gdLst>
                <a:gd name="connsiteX0" fmla="*/ 0 w 3276600"/>
                <a:gd name="connsiteY0" fmla="*/ 6311900 h 6311900"/>
                <a:gd name="connsiteX1" fmla="*/ 0 w 3276600"/>
                <a:gd name="connsiteY1" fmla="*/ 0 h 6311900"/>
                <a:gd name="connsiteX2" fmla="*/ 3276600 w 3276600"/>
                <a:gd name="connsiteY2" fmla="*/ 0 h 6311900"/>
                <a:gd name="connsiteX0-1" fmla="*/ 0 w 0"/>
                <a:gd name="connsiteY0-2" fmla="*/ 6311900 h 6311900"/>
                <a:gd name="connsiteX1-3" fmla="*/ 0 w 0"/>
                <a:gd name="connsiteY1-4" fmla="*/ 0 h 6311900"/>
              </a:gdLst>
              <a:ahLst/>
              <a:cxnLst>
                <a:cxn ang="0">
                  <a:pos x="connsiteX0-1" y="connsiteY0-2"/>
                </a:cxn>
                <a:cxn ang="0">
                  <a:pos x="connsiteX1-3" y="connsiteY1-4"/>
                </a:cxn>
              </a:cxnLst>
              <a:rect l="l" t="t" r="r" b="b"/>
              <a:pathLst>
                <a:path h="6311900">
                  <a:moveTo>
                    <a:pt x="0" y="6311900"/>
                  </a:moveTo>
                  <a:lnTo>
                    <a:pt x="0" y="0"/>
                  </a:lnTo>
                </a:path>
              </a:pathLst>
            </a:custGeom>
            <a:noFill/>
            <a:ln w="19050">
              <a:solidFill>
                <a:srgbClr val="1369B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defRPr/>
              </a:pPr>
              <a:endParaRPr lang="zh-CN" altLang="en-US" sz="2500">
                <a:solidFill>
                  <a:schemeClr val="bg1">
                    <a:lumMod val="50000"/>
                  </a:schemeClr>
                </a:solidFill>
                <a:latin typeface="Source Han Sans K Bold" panose="020B0800000000000000" pitchFamily="34" charset="-128"/>
                <a:ea typeface="Source Han Sans K Bold" panose="020B0800000000000000" pitchFamily="34" charset="-128"/>
                <a:sym typeface="Source Han Sans K Bold" panose="020B0800000000000000" pitchFamily="34" charset="-128"/>
              </a:endParaRPr>
            </a:p>
          </p:txBody>
        </p:sp>
      </p:grpSp>
      <p:grpSp>
        <p:nvGrpSpPr>
          <p:cNvPr id="86" name="组合 85"/>
          <p:cNvGrpSpPr/>
          <p:nvPr/>
        </p:nvGrpSpPr>
        <p:grpSpPr>
          <a:xfrm>
            <a:off x="2567148" y="4457543"/>
            <a:ext cx="7249419" cy="687918"/>
            <a:chOff x="978872" y="3338787"/>
            <a:chExt cx="5437064" cy="515938"/>
          </a:xfrm>
        </p:grpSpPr>
        <p:sp>
          <p:nvSpPr>
            <p:cNvPr id="87" name="Pentagon 6"/>
            <p:cNvSpPr/>
            <p:nvPr/>
          </p:nvSpPr>
          <p:spPr bwMode="auto">
            <a:xfrm>
              <a:off x="978872" y="3338787"/>
              <a:ext cx="5437064" cy="515938"/>
            </a:xfrm>
            <a:prstGeom prst="homePlat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nSpc>
                  <a:spcPct val="120000"/>
                </a:lnSpc>
                <a:defRPr/>
              </a:pPr>
              <a:r>
                <a:rPr lang="zh-CN" altLang="en-US" sz="20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字魂58号-创中黑" panose="00000500000000000000" pitchFamily="2" charset="-122"/>
                </a:rPr>
                <a:t>    掌握</a:t>
              </a:r>
              <a:r>
                <a:rPr lang="en-US" altLang="zh-CN" sz="2000" dirty="0" err="1">
                  <a:solidFill>
                    <a:schemeClr val="tx1">
                      <a:lumMod val="65000"/>
                      <a:lumOff val="35000"/>
                    </a:schemeClr>
                  </a:solidFill>
                  <a:latin typeface="微软雅黑" panose="020B0503020204020204" pitchFamily="34" charset="-122"/>
                  <a:ea typeface="微软雅黑" panose="020B0503020204020204" pitchFamily="34" charset="-122"/>
                  <a:cs typeface="+mn-ea"/>
                </a:rPr>
                <a:t>MyBatis</a:t>
              </a:r>
              <a:r>
                <a:rPr lang="zh-CN" altLang="zh-CN" sz="2000" dirty="0">
                  <a:solidFill>
                    <a:srgbClr val="1369B2"/>
                  </a:solidFill>
                  <a:latin typeface="微软雅黑" panose="020B0503020204020204" pitchFamily="34" charset="-122"/>
                  <a:ea typeface="微软雅黑" panose="020B0503020204020204" pitchFamily="34" charset="-122"/>
                  <a:cs typeface="+mn-ea"/>
                </a:rPr>
                <a:t>映射文件</a:t>
              </a:r>
              <a:r>
                <a:rPr lang="zh-CN" altLang="zh-CN" sz="2000" dirty="0">
                  <a:solidFill>
                    <a:schemeClr val="tx1">
                      <a:lumMod val="65000"/>
                      <a:lumOff val="35000"/>
                    </a:schemeClr>
                  </a:solidFill>
                  <a:latin typeface="微软雅黑" panose="020B0503020204020204" pitchFamily="34" charset="-122"/>
                  <a:ea typeface="微软雅黑" panose="020B0503020204020204" pitchFamily="34" charset="-122"/>
                  <a:cs typeface="+mn-ea"/>
                </a:rPr>
                <a:t>及其</a:t>
              </a:r>
              <a:r>
                <a:rPr lang="zh-CN" altLang="zh-CN" sz="2000" dirty="0">
                  <a:solidFill>
                    <a:srgbClr val="1369B2"/>
                  </a:solidFill>
                  <a:latin typeface="微软雅黑" panose="020B0503020204020204" pitchFamily="34" charset="-122"/>
                  <a:ea typeface="微软雅黑" panose="020B0503020204020204" pitchFamily="34" charset="-122"/>
                  <a:cs typeface="+mn-ea"/>
                </a:rPr>
                <a:t>元素</a:t>
              </a:r>
              <a:r>
                <a:rPr lang="zh-CN" altLang="zh-CN" sz="2000" dirty="0">
                  <a:solidFill>
                    <a:schemeClr val="tx1">
                      <a:lumMod val="65000"/>
                      <a:lumOff val="35000"/>
                    </a:schemeClr>
                  </a:solidFill>
                  <a:latin typeface="微软雅黑" panose="020B0503020204020204" pitchFamily="34" charset="-122"/>
                  <a:ea typeface="微软雅黑" panose="020B0503020204020204" pitchFamily="34" charset="-122"/>
                  <a:cs typeface="+mn-ea"/>
                </a:rPr>
                <a:t>的</a:t>
              </a:r>
              <a:r>
                <a:rPr lang="zh-CN" altLang="en-US" sz="2000" dirty="0">
                  <a:solidFill>
                    <a:schemeClr val="tx1">
                      <a:lumMod val="65000"/>
                      <a:lumOff val="35000"/>
                    </a:schemeClr>
                  </a:solidFill>
                  <a:latin typeface="微软雅黑" panose="020B0503020204020204" pitchFamily="34" charset="-122"/>
                  <a:ea typeface="微软雅黑" panose="020B0503020204020204" pitchFamily="34" charset="-122"/>
                  <a:cs typeface="+mn-ea"/>
                </a:rPr>
                <a:t>使用</a:t>
              </a:r>
              <a:r>
                <a:rPr lang="zh-CN" altLang="zh-CN" sz="2000" dirty="0">
                  <a:solidFill>
                    <a:schemeClr val="tx1">
                      <a:lumMod val="65000"/>
                      <a:lumOff val="35000"/>
                    </a:schemeClr>
                  </a:solidFill>
                  <a:latin typeface="微软雅黑" panose="020B0503020204020204" pitchFamily="34" charset="-122"/>
                  <a:ea typeface="微软雅黑" panose="020B0503020204020204" pitchFamily="34" charset="-122"/>
                  <a:cs typeface="+mn-ea"/>
                </a:rPr>
                <a:t> </a:t>
              </a:r>
              <a:endParaRPr lang="en-GB" sz="20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字魂58号-创中黑" panose="00000500000000000000" pitchFamily="2" charset="-122"/>
              </a:endParaRPr>
            </a:p>
          </p:txBody>
        </p:sp>
        <p:sp>
          <p:nvSpPr>
            <p:cNvPr id="88" name="MH_Others_1"/>
            <p:cNvSpPr/>
            <p:nvPr/>
          </p:nvSpPr>
          <p:spPr bwMode="auto">
            <a:xfrm>
              <a:off x="985222" y="3338787"/>
              <a:ext cx="82550" cy="515938"/>
            </a:xfrm>
            <a:custGeom>
              <a:avLst/>
              <a:gdLst>
                <a:gd name="connsiteX0" fmla="*/ 0 w 3276600"/>
                <a:gd name="connsiteY0" fmla="*/ 6311900 h 6311900"/>
                <a:gd name="connsiteX1" fmla="*/ 0 w 3276600"/>
                <a:gd name="connsiteY1" fmla="*/ 0 h 6311900"/>
                <a:gd name="connsiteX2" fmla="*/ 3276600 w 3276600"/>
                <a:gd name="connsiteY2" fmla="*/ 0 h 6311900"/>
                <a:gd name="connsiteX0-1" fmla="*/ 0 w 0"/>
                <a:gd name="connsiteY0-2" fmla="*/ 6311900 h 6311900"/>
                <a:gd name="connsiteX1-3" fmla="*/ 0 w 0"/>
                <a:gd name="connsiteY1-4" fmla="*/ 0 h 6311900"/>
              </a:gdLst>
              <a:ahLst/>
              <a:cxnLst>
                <a:cxn ang="0">
                  <a:pos x="connsiteX0-1" y="connsiteY0-2"/>
                </a:cxn>
                <a:cxn ang="0">
                  <a:pos x="connsiteX1-3" y="connsiteY1-4"/>
                </a:cxn>
              </a:cxnLst>
              <a:rect l="l" t="t" r="r" b="b"/>
              <a:pathLst>
                <a:path h="6311900">
                  <a:moveTo>
                    <a:pt x="0" y="6311900"/>
                  </a:moveTo>
                  <a:lnTo>
                    <a:pt x="0" y="0"/>
                  </a:lnTo>
                </a:path>
              </a:pathLst>
            </a:custGeom>
            <a:noFill/>
            <a:ln w="19050">
              <a:solidFill>
                <a:srgbClr val="1369B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defRPr/>
              </a:pPr>
              <a:endParaRPr lang="zh-CN" altLang="en-US" sz="2500">
                <a:solidFill>
                  <a:schemeClr val="bg1">
                    <a:lumMod val="50000"/>
                  </a:schemeClr>
                </a:solidFill>
                <a:latin typeface="Source Han Sans K Bold" panose="020B0800000000000000" pitchFamily="34" charset="-128"/>
                <a:ea typeface="Source Han Sans K Bold" panose="020B0800000000000000" pitchFamily="34" charset="-128"/>
                <a:sym typeface="Source Han Sans K Bold" panose="020B0800000000000000" pitchFamily="34" charset="-128"/>
              </a:endParaRPr>
            </a:p>
          </p:txBody>
        </p:sp>
      </p:gr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hevron 3"/>
          <p:cNvSpPr/>
          <p:nvPr>
            <p:custDataLst>
              <p:tags r:id="rId1"/>
            </p:custDataLst>
          </p:nvPr>
        </p:nvSpPr>
        <p:spPr>
          <a:xfrm>
            <a:off x="892520" y="1091196"/>
            <a:ext cx="3336580" cy="665961"/>
          </a:xfrm>
          <a:prstGeom prst="chevron">
            <a:avLst>
              <a:gd name="adj" fmla="val 43848"/>
            </a:avLst>
          </a:prstGeom>
          <a:solidFill>
            <a:srgbClr val="FFFFFF">
              <a:lumMod val="75000"/>
            </a:srgbClr>
          </a:solidFill>
          <a:ln w="12700" cap="flat" cmpd="sng" algn="ctr">
            <a:noFill/>
            <a:prstDash val="solid"/>
            <a:miter lim="800000"/>
          </a:ln>
          <a:effectLst/>
        </p:spPr>
        <p:txBody>
          <a:bodyPr rtlCol="0" anchor="ctr">
            <a:normAutofit/>
          </a:bodyPr>
          <a:lstStyle/>
          <a:p>
            <a:pPr algn="ctr">
              <a:lnSpc>
                <a:spcPct val="120000"/>
              </a:lnSpc>
            </a:pPr>
            <a:endParaRPr lang="en-GB" sz="900" dirty="0">
              <a:solidFill>
                <a:sysClr val="windowText" lastClr="000000"/>
              </a:solidFill>
              <a:latin typeface="Arial" panose="020B0604020202020204" pitchFamily="34" charset="0"/>
              <a:ea typeface="微软雅黑" panose="020B0503020204020204" pitchFamily="34" charset="-122"/>
            </a:endParaRPr>
          </a:p>
        </p:txBody>
      </p:sp>
      <p:sp>
        <p:nvSpPr>
          <p:cNvPr id="10" name="文本框 1"/>
          <p:cNvSpPr txBox="1"/>
          <p:nvPr/>
        </p:nvSpPr>
        <p:spPr>
          <a:xfrm>
            <a:off x="1172537" y="1217734"/>
            <a:ext cx="2827963" cy="400110"/>
          </a:xfrm>
          <a:prstGeom prst="rect">
            <a:avLst/>
          </a:prstGeom>
          <a:noFill/>
        </p:spPr>
        <p:txBody>
          <a:bodyPr wrap="square" rtlCol="0">
            <a:spAutoFit/>
          </a:bodyPr>
          <a:lstStyle/>
          <a:p>
            <a:r>
              <a:rPr lang="en-US" altLang="zh-CN" sz="2000" dirty="0" err="1">
                <a:solidFill>
                  <a:srgbClr val="1369B2"/>
                </a:solidFill>
                <a:latin typeface="微软雅黑" panose="020B0503020204020204" pitchFamily="34" charset="-122"/>
                <a:ea typeface="微软雅黑" panose="020B0503020204020204" pitchFamily="34" charset="-122"/>
              </a:rPr>
              <a:t>SqlSession</a:t>
            </a:r>
            <a:r>
              <a:rPr lang="zh-CN" altLang="en-US" sz="2000" dirty="0">
                <a:solidFill>
                  <a:srgbClr val="1369B2"/>
                </a:solidFill>
                <a:latin typeface="微软雅黑" panose="020B0503020204020204" pitchFamily="34" charset="-122"/>
                <a:ea typeface="微软雅黑" panose="020B0503020204020204" pitchFamily="34" charset="-122"/>
              </a:rPr>
              <a:t>对象的作用</a:t>
            </a:r>
            <a:r>
              <a:rPr lang="zh-CN" altLang="zh-CN" sz="2000" dirty="0">
                <a:solidFill>
                  <a:srgbClr val="1369B2"/>
                </a:solidFill>
                <a:latin typeface="微软雅黑" panose="020B0503020204020204" pitchFamily="34" charset="-122"/>
                <a:ea typeface="微软雅黑" panose="020B0503020204020204" pitchFamily="34" charset="-122"/>
              </a:rPr>
              <a:t> </a:t>
            </a:r>
            <a:endParaRPr lang="zh-CN" altLang="en-US" sz="2000" dirty="0">
              <a:solidFill>
                <a:srgbClr val="1369B2"/>
              </a:solidFill>
              <a:latin typeface="微软雅黑" panose="020B0503020204020204" pitchFamily="34" charset="-122"/>
              <a:ea typeface="微软雅黑" panose="020B0503020204020204" pitchFamily="34" charset="-122"/>
            </a:endParaRPr>
          </a:p>
        </p:txBody>
      </p:sp>
      <p:sp>
        <p:nvSpPr>
          <p:cNvPr id="11" name="Title 1"/>
          <p:cNvSpPr txBox="1"/>
          <p:nvPr/>
        </p:nvSpPr>
        <p:spPr>
          <a:xfrm>
            <a:off x="1143838" y="266933"/>
            <a:ext cx="2856662"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2.1.3  </a:t>
            </a:r>
            <a:r>
              <a:rPr lang="en-US" altLang="zh-CN" sz="2400" b="1" dirty="0" err="1">
                <a:solidFill>
                  <a:srgbClr val="595959"/>
                </a:solidFill>
                <a:latin typeface="微软雅黑" panose="020B0503020204020204" pitchFamily="34" charset="-122"/>
                <a:ea typeface="微软雅黑" panose="020B0503020204020204" pitchFamily="34" charset="-122"/>
                <a:cs typeface="+mn-ea"/>
                <a:sym typeface="+mn-lt"/>
              </a:rPr>
              <a:t>SqlSession</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sp>
        <p:nvSpPr>
          <p:cNvPr id="8" name="文本框 18"/>
          <p:cNvSpPr txBox="1"/>
          <p:nvPr>
            <p:custDataLst>
              <p:tags r:id="rId2"/>
            </p:custDataLst>
          </p:nvPr>
        </p:nvSpPr>
        <p:spPr>
          <a:xfrm>
            <a:off x="1604700" y="3223260"/>
            <a:ext cx="9390960" cy="1783080"/>
          </a:xfrm>
          <a:prstGeom prst="rect">
            <a:avLst/>
          </a:prstGeom>
          <a:noFill/>
        </p:spPr>
        <p:txBody>
          <a:bodyPr wrap="square" lIns="89985" tIns="46792" rIns="89985" bIns="46792">
            <a:noAutofit/>
          </a:bodyPr>
          <a:lstStyle>
            <a:defPPr>
              <a:defRPr lang="zh-CN"/>
            </a:defPPr>
            <a:lvl1pPr marL="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1pPr>
            <a:lvl2pPr marL="4572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2pPr>
            <a:lvl3pPr marL="9144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3pPr>
            <a:lvl4pPr marL="13716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4pPr>
            <a:lvl5pPr marL="18288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5pPr>
            <a:lvl6pPr marL="22860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6pPr>
            <a:lvl7pPr marL="27432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7pPr>
            <a:lvl8pPr marL="32004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8pPr>
            <a:lvl9pPr marL="36576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9pPr>
          </a:lstStyle>
          <a:p>
            <a:pPr>
              <a:lnSpc>
                <a:spcPct val="150000"/>
              </a:lnSpc>
            </a:pPr>
            <a:r>
              <a:rPr lang="zh-CN" altLang="en-US" dirty="0">
                <a:solidFill>
                  <a:srgbClr val="595959"/>
                </a:solidFill>
                <a:latin typeface="微软雅黑" panose="020B0503020204020204" pitchFamily="34" charset="-122"/>
              </a:rPr>
              <a:t>          </a:t>
            </a:r>
            <a:r>
              <a:rPr lang="en-US" altLang="zh-CN" dirty="0" err="1">
                <a:solidFill>
                  <a:srgbClr val="1369B2"/>
                </a:solidFill>
                <a:latin typeface="微软雅黑" panose="020B0503020204020204" pitchFamily="34" charset="-122"/>
              </a:rPr>
              <a:t>SqlSession</a:t>
            </a:r>
            <a:r>
              <a:rPr lang="zh-CN" altLang="zh-CN" dirty="0">
                <a:solidFill>
                  <a:srgbClr val="595959"/>
                </a:solidFill>
                <a:latin typeface="微软雅黑" panose="020B0503020204020204" pitchFamily="34" charset="-122"/>
              </a:rPr>
              <a:t>是</a:t>
            </a:r>
            <a:r>
              <a:rPr lang="en-US" altLang="zh-CN" dirty="0" err="1">
                <a:solidFill>
                  <a:srgbClr val="595959"/>
                </a:solidFill>
                <a:latin typeface="微软雅黑" panose="020B0503020204020204" pitchFamily="34" charset="-122"/>
              </a:rPr>
              <a:t>MyBatis</a:t>
            </a:r>
            <a:r>
              <a:rPr lang="zh-CN" altLang="zh-CN" dirty="0">
                <a:solidFill>
                  <a:srgbClr val="595959"/>
                </a:solidFill>
                <a:latin typeface="微软雅黑" panose="020B0503020204020204" pitchFamily="34" charset="-122"/>
              </a:rPr>
              <a:t>框架中另一个重要的对象，它是应用程序与持久层之间执行交互操作的一个单线程对象，主要作用是</a:t>
            </a:r>
            <a:r>
              <a:rPr lang="zh-CN" altLang="zh-CN" dirty="0">
                <a:solidFill>
                  <a:srgbClr val="1369B2"/>
                </a:solidFill>
                <a:latin typeface="微软雅黑" panose="020B0503020204020204" pitchFamily="34" charset="-122"/>
              </a:rPr>
              <a:t>执行持久化操作</a:t>
            </a:r>
            <a:r>
              <a:rPr lang="zh-CN" altLang="zh-CN" dirty="0">
                <a:solidFill>
                  <a:srgbClr val="595959"/>
                </a:solidFill>
                <a:latin typeface="微软雅黑" panose="020B0503020204020204" pitchFamily="34" charset="-122"/>
              </a:rPr>
              <a:t>，类似于</a:t>
            </a:r>
            <a:r>
              <a:rPr lang="en-US" altLang="zh-CN" dirty="0">
                <a:solidFill>
                  <a:srgbClr val="595959"/>
                </a:solidFill>
                <a:latin typeface="微软雅黑" panose="020B0503020204020204" pitchFamily="34" charset="-122"/>
              </a:rPr>
              <a:t>JDBC</a:t>
            </a:r>
            <a:r>
              <a:rPr lang="zh-CN" altLang="zh-CN" dirty="0">
                <a:solidFill>
                  <a:srgbClr val="595959"/>
                </a:solidFill>
                <a:latin typeface="微软雅黑" panose="020B0503020204020204" pitchFamily="34" charset="-122"/>
              </a:rPr>
              <a:t>中的</a:t>
            </a:r>
            <a:r>
              <a:rPr lang="en-US" altLang="zh-CN" dirty="0">
                <a:solidFill>
                  <a:srgbClr val="595959"/>
                </a:solidFill>
                <a:latin typeface="微软雅黑" panose="020B0503020204020204" pitchFamily="34" charset="-122"/>
              </a:rPr>
              <a:t>Connection</a:t>
            </a:r>
            <a:r>
              <a:rPr lang="zh-CN" altLang="zh-CN" dirty="0">
                <a:solidFill>
                  <a:srgbClr val="595959"/>
                </a:solidFill>
                <a:latin typeface="微软雅黑" panose="020B0503020204020204" pitchFamily="34" charset="-122"/>
              </a:rPr>
              <a:t>。</a:t>
            </a:r>
            <a:r>
              <a:rPr lang="en-US" altLang="zh-CN" dirty="0" err="1">
                <a:solidFill>
                  <a:srgbClr val="595959"/>
                </a:solidFill>
                <a:latin typeface="微软雅黑" panose="020B0503020204020204" pitchFamily="34" charset="-122"/>
              </a:rPr>
              <a:t>SqlSession</a:t>
            </a:r>
            <a:r>
              <a:rPr lang="zh-CN" altLang="zh-CN" dirty="0">
                <a:solidFill>
                  <a:srgbClr val="595959"/>
                </a:solidFill>
                <a:latin typeface="微软雅黑" panose="020B0503020204020204" pitchFamily="34" charset="-122"/>
              </a:rPr>
              <a:t>对象包含了执行</a:t>
            </a:r>
            <a:r>
              <a:rPr lang="en-US" altLang="zh-CN" dirty="0">
                <a:solidFill>
                  <a:srgbClr val="595959"/>
                </a:solidFill>
                <a:latin typeface="微软雅黑" panose="020B0503020204020204" pitchFamily="34" charset="-122"/>
              </a:rPr>
              <a:t>SQL</a:t>
            </a:r>
            <a:r>
              <a:rPr lang="zh-CN" altLang="zh-CN" dirty="0">
                <a:solidFill>
                  <a:srgbClr val="595959"/>
                </a:solidFill>
                <a:latin typeface="微软雅黑" panose="020B0503020204020204" pitchFamily="34" charset="-122"/>
              </a:rPr>
              <a:t>操作的方法，由于其底层封装了</a:t>
            </a:r>
            <a:r>
              <a:rPr lang="en-US" altLang="zh-CN" dirty="0">
                <a:solidFill>
                  <a:srgbClr val="595959"/>
                </a:solidFill>
                <a:latin typeface="微软雅黑" panose="020B0503020204020204" pitchFamily="34" charset="-122"/>
              </a:rPr>
              <a:t>JDBC</a:t>
            </a:r>
            <a:r>
              <a:rPr lang="zh-CN" altLang="zh-CN" dirty="0">
                <a:solidFill>
                  <a:srgbClr val="595959"/>
                </a:solidFill>
                <a:latin typeface="微软雅黑" panose="020B0503020204020204" pitchFamily="34" charset="-122"/>
              </a:rPr>
              <a:t>连接，所以可以直接使用</a:t>
            </a:r>
            <a:r>
              <a:rPr lang="en-US" altLang="zh-CN" dirty="0" err="1">
                <a:solidFill>
                  <a:srgbClr val="595959"/>
                </a:solidFill>
                <a:latin typeface="微软雅黑" panose="020B0503020204020204" pitchFamily="34" charset="-122"/>
              </a:rPr>
              <a:t>SqlSession</a:t>
            </a:r>
            <a:r>
              <a:rPr lang="zh-CN" altLang="zh-CN" dirty="0">
                <a:solidFill>
                  <a:srgbClr val="595959"/>
                </a:solidFill>
                <a:latin typeface="微软雅黑" panose="020B0503020204020204" pitchFamily="34" charset="-122"/>
              </a:rPr>
              <a:t>对象来</a:t>
            </a:r>
            <a:r>
              <a:rPr lang="zh-CN" altLang="zh-CN" dirty="0">
                <a:solidFill>
                  <a:srgbClr val="1369B2"/>
                </a:solidFill>
                <a:latin typeface="微软雅黑" panose="020B0503020204020204" pitchFamily="34" charset="-122"/>
              </a:rPr>
              <a:t>执行</a:t>
            </a:r>
            <a:r>
              <a:rPr lang="zh-CN" altLang="zh-CN" dirty="0">
                <a:solidFill>
                  <a:srgbClr val="595959"/>
                </a:solidFill>
                <a:latin typeface="微软雅黑" panose="020B0503020204020204" pitchFamily="34" charset="-122"/>
              </a:rPr>
              <a:t>已映射的</a:t>
            </a:r>
            <a:r>
              <a:rPr lang="en-US" altLang="zh-CN" dirty="0">
                <a:solidFill>
                  <a:srgbClr val="1369B2"/>
                </a:solidFill>
                <a:latin typeface="微软雅黑" panose="020B0503020204020204" pitchFamily="34" charset="-122"/>
              </a:rPr>
              <a:t>SQL</a:t>
            </a:r>
            <a:r>
              <a:rPr lang="zh-CN" altLang="zh-CN" dirty="0">
                <a:solidFill>
                  <a:srgbClr val="595959"/>
                </a:solidFill>
                <a:latin typeface="微软雅黑" panose="020B0503020204020204" pitchFamily="34" charset="-122"/>
              </a:rPr>
              <a:t>语句</a:t>
            </a:r>
            <a:r>
              <a:rPr lang="zh-CN" altLang="en-US" dirty="0">
                <a:solidFill>
                  <a:srgbClr val="595959"/>
                </a:solidFill>
                <a:latin typeface="微软雅黑" panose="020B0503020204020204" pitchFamily="34" charset="-122"/>
              </a:rPr>
              <a:t>。</a:t>
            </a:r>
            <a:r>
              <a:rPr lang="zh-CN" altLang="zh-CN" dirty="0">
                <a:solidFill>
                  <a:srgbClr val="595959"/>
                </a:solidFill>
                <a:latin typeface="微软雅黑" panose="020B0503020204020204" pitchFamily="34" charset="-122"/>
              </a:rPr>
              <a:t> </a:t>
            </a:r>
            <a:endParaRPr lang="zh-CN" altLang="zh-CN" dirty="0">
              <a:solidFill>
                <a:srgbClr val="595959"/>
              </a:solidFill>
              <a:latin typeface="微软雅黑" panose="020B0503020204020204" pitchFamily="34" charset="-122"/>
            </a:endParaRPr>
          </a:p>
        </p:txBody>
      </p:sp>
      <p:sp>
        <p:nvSpPr>
          <p:cNvPr id="12" name="圆角矩形 11"/>
          <p:cNvSpPr/>
          <p:nvPr/>
        </p:nvSpPr>
        <p:spPr>
          <a:xfrm>
            <a:off x="1360244" y="2903220"/>
            <a:ext cx="9865885" cy="2412811"/>
          </a:xfrm>
          <a:prstGeom prst="roundRect">
            <a:avLst>
              <a:gd name="adj" fmla="val 0"/>
            </a:avLst>
          </a:prstGeom>
          <a:noFill/>
          <a:ln w="31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15" name="矩形 93"/>
          <p:cNvSpPr/>
          <p:nvPr/>
        </p:nvSpPr>
        <p:spPr>
          <a:xfrm>
            <a:off x="1310020" y="2824251"/>
            <a:ext cx="384043" cy="384043"/>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16" name="矩形 93"/>
          <p:cNvSpPr/>
          <p:nvPr/>
        </p:nvSpPr>
        <p:spPr>
          <a:xfrm rot="10800000">
            <a:off x="10897891" y="4995991"/>
            <a:ext cx="384043" cy="384043"/>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hevron 3"/>
          <p:cNvSpPr/>
          <p:nvPr>
            <p:custDataLst>
              <p:tags r:id="rId1"/>
            </p:custDataLst>
          </p:nvPr>
        </p:nvSpPr>
        <p:spPr>
          <a:xfrm>
            <a:off x="892520" y="984516"/>
            <a:ext cx="3336580" cy="665961"/>
          </a:xfrm>
          <a:prstGeom prst="chevron">
            <a:avLst>
              <a:gd name="adj" fmla="val 43848"/>
            </a:avLst>
          </a:prstGeom>
          <a:solidFill>
            <a:srgbClr val="FFFFFF">
              <a:lumMod val="75000"/>
            </a:srgbClr>
          </a:solidFill>
          <a:ln w="12700" cap="flat" cmpd="sng" algn="ctr">
            <a:noFill/>
            <a:prstDash val="solid"/>
            <a:miter lim="800000"/>
          </a:ln>
          <a:effectLst/>
        </p:spPr>
        <p:txBody>
          <a:bodyPr rtlCol="0" anchor="ctr">
            <a:normAutofit/>
          </a:bodyPr>
          <a:lstStyle/>
          <a:p>
            <a:pPr algn="ctr">
              <a:lnSpc>
                <a:spcPct val="120000"/>
              </a:lnSpc>
            </a:pPr>
            <a:endParaRPr lang="en-GB" sz="900" dirty="0">
              <a:solidFill>
                <a:sysClr val="windowText" lastClr="000000"/>
              </a:solidFill>
              <a:latin typeface="Arial" panose="020B0604020202020204" pitchFamily="34" charset="0"/>
              <a:ea typeface="微软雅黑" panose="020B0503020204020204" pitchFamily="34" charset="-122"/>
            </a:endParaRPr>
          </a:p>
        </p:txBody>
      </p:sp>
      <p:sp>
        <p:nvSpPr>
          <p:cNvPr id="10" name="文本框 1"/>
          <p:cNvSpPr txBox="1"/>
          <p:nvPr/>
        </p:nvSpPr>
        <p:spPr>
          <a:xfrm>
            <a:off x="1048385" y="1111250"/>
            <a:ext cx="3383915" cy="383540"/>
          </a:xfrm>
          <a:prstGeom prst="rect">
            <a:avLst/>
          </a:prstGeom>
          <a:noFill/>
        </p:spPr>
        <p:txBody>
          <a:bodyPr wrap="square" rtlCol="0">
            <a:spAutoFit/>
          </a:bodyPr>
          <a:lstStyle/>
          <a:p>
            <a:r>
              <a:rPr lang="en-US" altLang="zh-CN" sz="1900" dirty="0" err="1">
                <a:solidFill>
                  <a:srgbClr val="1369B2"/>
                </a:solidFill>
                <a:latin typeface="微软雅黑" panose="020B0503020204020204" pitchFamily="34" charset="-122"/>
                <a:ea typeface="微软雅黑" panose="020B0503020204020204" pitchFamily="34" charset="-122"/>
              </a:rPr>
              <a:t>SqlSession</a:t>
            </a:r>
            <a:r>
              <a:rPr lang="zh-CN" altLang="en-US" sz="1900" dirty="0">
                <a:solidFill>
                  <a:srgbClr val="1369B2"/>
                </a:solidFill>
                <a:latin typeface="微软雅黑" panose="020B0503020204020204" pitchFamily="34" charset="-122"/>
                <a:ea typeface="微软雅黑" panose="020B0503020204020204" pitchFamily="34" charset="-122"/>
              </a:rPr>
              <a:t>对象中常用方法</a:t>
            </a:r>
            <a:r>
              <a:rPr lang="zh-CN" altLang="zh-CN" sz="1900" dirty="0">
                <a:solidFill>
                  <a:srgbClr val="1369B2"/>
                </a:solidFill>
                <a:latin typeface="微软雅黑" panose="020B0503020204020204" pitchFamily="34" charset="-122"/>
                <a:ea typeface="微软雅黑" panose="020B0503020204020204" pitchFamily="34" charset="-122"/>
              </a:rPr>
              <a:t> </a:t>
            </a:r>
            <a:endParaRPr lang="zh-CN" altLang="en-US" sz="1900" dirty="0">
              <a:solidFill>
                <a:srgbClr val="1369B2"/>
              </a:solidFill>
              <a:latin typeface="微软雅黑" panose="020B0503020204020204" pitchFamily="34" charset="-122"/>
              <a:ea typeface="微软雅黑" panose="020B0503020204020204" pitchFamily="34" charset="-122"/>
            </a:endParaRPr>
          </a:p>
        </p:txBody>
      </p:sp>
      <p:sp>
        <p:nvSpPr>
          <p:cNvPr id="11" name="Title 1"/>
          <p:cNvSpPr txBox="1"/>
          <p:nvPr/>
        </p:nvSpPr>
        <p:spPr>
          <a:xfrm>
            <a:off x="1143838" y="266933"/>
            <a:ext cx="2856662"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2.1.3  </a:t>
            </a:r>
            <a:r>
              <a:rPr lang="en-US" altLang="zh-CN" sz="2400" b="1" dirty="0" err="1">
                <a:solidFill>
                  <a:srgbClr val="595959"/>
                </a:solidFill>
                <a:latin typeface="微软雅黑" panose="020B0503020204020204" pitchFamily="34" charset="-122"/>
                <a:ea typeface="微软雅黑" panose="020B0503020204020204" pitchFamily="34" charset="-122"/>
                <a:cs typeface="+mn-ea"/>
                <a:sym typeface="+mn-lt"/>
              </a:rPr>
              <a:t>SqlSession</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graphicFrame>
        <p:nvGraphicFramePr>
          <p:cNvPr id="5" name="表格 4"/>
          <p:cNvGraphicFramePr/>
          <p:nvPr>
            <p:custDataLst>
              <p:tags r:id="rId2"/>
            </p:custDataLst>
          </p:nvPr>
        </p:nvGraphicFramePr>
        <p:xfrm>
          <a:off x="618490" y="1953895"/>
          <a:ext cx="10954385" cy="3851275"/>
        </p:xfrm>
        <a:graphic>
          <a:graphicData uri="http://schemas.openxmlformats.org/drawingml/2006/table">
            <a:tbl>
              <a:tblPr firstRow="1" bandRow="1">
                <a:tableStyleId>{5940675A-B579-460E-94D1-54222C63F5DA}</a:tableStyleId>
              </a:tblPr>
              <a:tblGrid>
                <a:gridCol w="5451475"/>
                <a:gridCol w="5502910"/>
              </a:tblGrid>
              <a:tr h="346075">
                <a:tc>
                  <a:txBody>
                    <a:bodyPr/>
                    <a:p>
                      <a:pPr indent="0" algn="ctr">
                        <a:lnSpc>
                          <a:spcPct val="120000"/>
                        </a:lnSpc>
                        <a:spcBef>
                          <a:spcPts val="0"/>
                        </a:spcBef>
                        <a:spcAft>
                          <a:spcPts val="0"/>
                        </a:spcAft>
                        <a:buNone/>
                      </a:pPr>
                      <a:r>
                        <a:rPr lang="en-US" sz="1600" b="1" spc="120">
                          <a:solidFill>
                            <a:srgbClr val="646464"/>
                          </a:solidFill>
                          <a:latin typeface="微软雅黑" panose="020B0503020204020204" pitchFamily="34" charset="-122"/>
                          <a:ea typeface="微软雅黑" panose="020B0503020204020204" pitchFamily="34" charset="-122"/>
                        </a:rPr>
                        <a:t>方法名称</a:t>
                      </a:r>
                      <a:endParaRPr lang="en-US" sz="1600" b="1" spc="120">
                        <a:solidFill>
                          <a:srgbClr val="646464"/>
                        </a:solidFill>
                        <a:latin typeface="微软雅黑" panose="020B0503020204020204" pitchFamily="34" charset="-122"/>
                        <a:ea typeface="微软雅黑" panose="020B0503020204020204" pitchFamily="34" charset="-122"/>
                      </a:endParaRPr>
                    </a:p>
                  </a:txBody>
                  <a:tcPr marL="177800" marR="177800" marT="0" marB="0" vert="horz" anchor="ctr">
                    <a:lnL>
                      <a:noFill/>
                    </a:lnL>
                    <a:lnR w="12700">
                      <a:solidFill>
                        <a:schemeClr val="bg1"/>
                      </a:solidFill>
                      <a:prstDash val="solid"/>
                    </a:lnR>
                    <a:lnT>
                      <a:noFill/>
                    </a:lnT>
                    <a:lnB w="12700">
                      <a:solidFill>
                        <a:schemeClr val="bg1"/>
                      </a:solidFill>
                      <a:prstDash val="solid"/>
                    </a:lnB>
                    <a:lnTlToBr>
                      <a:noFill/>
                    </a:lnTlToBr>
                    <a:lnBlToTr>
                      <a:noFill/>
                    </a:lnBlToTr>
                    <a:solidFill>
                      <a:srgbClr val="F2F2F2"/>
                    </a:solidFill>
                  </a:tcPr>
                </a:tc>
                <a:tc>
                  <a:txBody>
                    <a:bodyPr/>
                    <a:p>
                      <a:pPr indent="0" algn="ctr">
                        <a:lnSpc>
                          <a:spcPct val="120000"/>
                        </a:lnSpc>
                        <a:spcBef>
                          <a:spcPts val="0"/>
                        </a:spcBef>
                        <a:spcAft>
                          <a:spcPts val="0"/>
                        </a:spcAft>
                        <a:buNone/>
                      </a:pPr>
                      <a:r>
                        <a:rPr lang="en-US" sz="1600" b="1" spc="120">
                          <a:solidFill>
                            <a:srgbClr val="646464"/>
                          </a:solidFill>
                          <a:latin typeface="微软雅黑" panose="020B0503020204020204" pitchFamily="34" charset="-122"/>
                          <a:ea typeface="微软雅黑" panose="020B0503020204020204" pitchFamily="34" charset="-122"/>
                        </a:rPr>
                        <a:t>描述</a:t>
                      </a:r>
                      <a:endParaRPr lang="en-US" sz="1600" b="1" spc="120">
                        <a:solidFill>
                          <a:srgbClr val="646464"/>
                        </a:solidFill>
                        <a:latin typeface="微软雅黑" panose="020B0503020204020204" pitchFamily="34" charset="-122"/>
                        <a:ea typeface="微软雅黑" panose="020B0503020204020204" pitchFamily="34" charset="-122"/>
                      </a:endParaRPr>
                    </a:p>
                  </a:txBody>
                  <a:tcPr marL="177800" marR="177800" marT="0" marB="0" vert="horz" anchor="ctr">
                    <a:lnL w="12700">
                      <a:solidFill>
                        <a:schemeClr val="bg1"/>
                      </a:solidFill>
                      <a:prstDash val="solid"/>
                    </a:lnL>
                    <a:lnR>
                      <a:noFill/>
                    </a:lnR>
                    <a:lnT>
                      <a:noFill/>
                    </a:lnT>
                    <a:lnB w="12700">
                      <a:solidFill>
                        <a:schemeClr val="bg1"/>
                      </a:solidFill>
                      <a:prstDash val="solid"/>
                    </a:lnB>
                    <a:lnTlToBr>
                      <a:noFill/>
                    </a:lnTlToBr>
                    <a:lnBlToTr>
                      <a:noFill/>
                    </a:lnBlToTr>
                    <a:solidFill>
                      <a:srgbClr val="F2F2F2"/>
                    </a:solidFill>
                  </a:tcPr>
                </a:tc>
              </a:tr>
              <a:tr h="584200">
                <a:tc>
                  <a:txBody>
                    <a:bodyPr/>
                    <a:p>
                      <a:pPr indent="0" algn="l">
                        <a:lnSpc>
                          <a:spcPct val="120000"/>
                        </a:lnSpc>
                        <a:spcBef>
                          <a:spcPts val="0"/>
                        </a:spcBef>
                        <a:spcAft>
                          <a:spcPts val="0"/>
                        </a:spcAft>
                        <a:buNone/>
                      </a:pPr>
                      <a:r>
                        <a:rPr lang="en-US" sz="1600" b="0" spc="120">
                          <a:solidFill>
                            <a:srgbClr val="646464"/>
                          </a:solidFill>
                          <a:latin typeface="微软雅黑" panose="020B0503020204020204" pitchFamily="34" charset="-122"/>
                          <a:ea typeface="微软雅黑" panose="020B0503020204020204" pitchFamily="34" charset="-122"/>
                        </a:rPr>
                        <a:t>&lt;T&gt; T selectOne(String statement)</a:t>
                      </a:r>
                      <a:endParaRPr lang="en-US" sz="1600" b="0" spc="120">
                        <a:solidFill>
                          <a:srgbClr val="646464"/>
                        </a:solidFill>
                        <a:latin typeface="微软雅黑" panose="020B0503020204020204" pitchFamily="34" charset="-122"/>
                        <a:ea typeface="微软雅黑" panose="020B0503020204020204" pitchFamily="34" charset="-122"/>
                      </a:endParaRPr>
                    </a:p>
                  </a:txBody>
                  <a:tcPr marL="177800" marR="177800" marT="0" marB="0" vert="horz" anchor="ctr">
                    <a:lnL>
                      <a:noFill/>
                    </a:lnL>
                    <a:lnR w="12700">
                      <a:solidFill>
                        <a:schemeClr val="bg1"/>
                      </a:solidFill>
                      <a:prstDash val="solid"/>
                    </a:lnR>
                    <a:lnT w="12700">
                      <a:solidFill>
                        <a:schemeClr val="bg1"/>
                      </a:solidFill>
                      <a:prstDash val="solid"/>
                    </a:lnT>
                    <a:lnB w="12700">
                      <a:solidFill>
                        <a:schemeClr val="bg1"/>
                      </a:solidFill>
                      <a:prstDash val="solid"/>
                    </a:lnB>
                    <a:lnTlToBr>
                      <a:noFill/>
                    </a:lnTlToBr>
                    <a:lnBlToTr>
                      <a:noFill/>
                    </a:lnBlToTr>
                    <a:solidFill>
                      <a:srgbClr val="F2F2F2"/>
                    </a:solidFill>
                  </a:tcPr>
                </a:tc>
                <a:tc>
                  <a:txBody>
                    <a:bodyPr/>
                    <a:p>
                      <a:pPr indent="0" algn="l">
                        <a:lnSpc>
                          <a:spcPct val="120000"/>
                        </a:lnSpc>
                        <a:spcBef>
                          <a:spcPts val="0"/>
                        </a:spcBef>
                        <a:spcAft>
                          <a:spcPts val="0"/>
                        </a:spcAft>
                        <a:buNone/>
                      </a:pPr>
                      <a:r>
                        <a:rPr lang="en-US" sz="1600" b="0" spc="120">
                          <a:solidFill>
                            <a:srgbClr val="404040"/>
                          </a:solidFill>
                          <a:latin typeface="微软雅黑" panose="020B0503020204020204" pitchFamily="34" charset="-122"/>
                          <a:ea typeface="微软雅黑" panose="020B0503020204020204" pitchFamily="34" charset="-122"/>
                          <a:cs typeface="微软雅黑" panose="020B0503020204020204" pitchFamily="34" charset="-122"/>
                        </a:rPr>
                        <a:t>查询方法。参数statement是在配置文件中定义的&lt;select&gt;元素的id。</a:t>
                      </a:r>
                      <a:endParaRPr lang="en-US" sz="1600" b="0" spc="120">
                        <a:solidFill>
                          <a:srgbClr val="404040"/>
                        </a:solidFill>
                        <a:latin typeface="微软雅黑" panose="020B0503020204020204" pitchFamily="34" charset="-122"/>
                        <a:ea typeface="微软雅黑" panose="020B0503020204020204" pitchFamily="34" charset="-122"/>
                        <a:cs typeface="微软雅黑" panose="020B0503020204020204" pitchFamily="34" charset="-122"/>
                      </a:endParaRPr>
                    </a:p>
                  </a:txBody>
                  <a:tcPr marL="177800" marR="177800" marT="0" marB="0" vert="horz" anchor="ctr">
                    <a:lnL w="12700">
                      <a:solidFill>
                        <a:schemeClr val="bg1"/>
                      </a:solidFill>
                      <a:prstDash val="solid"/>
                    </a:lnL>
                    <a:lnR>
                      <a:noFill/>
                    </a:lnR>
                    <a:lnT w="12700">
                      <a:solidFill>
                        <a:schemeClr val="bg1"/>
                      </a:solidFill>
                      <a:prstDash val="solid"/>
                    </a:lnT>
                    <a:lnB w="12700">
                      <a:solidFill>
                        <a:schemeClr val="bg1"/>
                      </a:solidFill>
                      <a:prstDash val="solid"/>
                    </a:lnB>
                    <a:lnTlToBr>
                      <a:noFill/>
                    </a:lnTlToBr>
                    <a:lnBlToTr>
                      <a:noFill/>
                    </a:lnBlToTr>
                    <a:solidFill>
                      <a:srgbClr val="F2F2F2"/>
                    </a:solidFill>
                  </a:tcPr>
                </a:tc>
              </a:tr>
              <a:tr h="584200">
                <a:tc>
                  <a:txBody>
                    <a:bodyPr/>
                    <a:p>
                      <a:pPr indent="0" algn="l">
                        <a:lnSpc>
                          <a:spcPct val="120000"/>
                        </a:lnSpc>
                        <a:spcBef>
                          <a:spcPts val="0"/>
                        </a:spcBef>
                        <a:spcAft>
                          <a:spcPts val="0"/>
                        </a:spcAft>
                        <a:buNone/>
                      </a:pPr>
                      <a:r>
                        <a:rPr lang="en-US" sz="1600" b="0" spc="120">
                          <a:solidFill>
                            <a:srgbClr val="646464"/>
                          </a:solidFill>
                          <a:latin typeface="微软雅黑" panose="020B0503020204020204" pitchFamily="34" charset="-122"/>
                          <a:ea typeface="微软雅黑" panose="020B0503020204020204" pitchFamily="34" charset="-122"/>
                        </a:rPr>
                        <a:t>&lt;T&gt; T selectOne(String statement, Object parameter)</a:t>
                      </a:r>
                      <a:endParaRPr lang="en-US" sz="1600" b="0" spc="120">
                        <a:solidFill>
                          <a:srgbClr val="646464"/>
                        </a:solidFill>
                        <a:latin typeface="微软雅黑" panose="020B0503020204020204" pitchFamily="34" charset="-122"/>
                        <a:ea typeface="微软雅黑" panose="020B0503020204020204" pitchFamily="34" charset="-122"/>
                      </a:endParaRPr>
                    </a:p>
                  </a:txBody>
                  <a:tcPr marL="177800" marR="177800" marT="0" marB="0" vert="horz" anchor="ctr">
                    <a:lnL>
                      <a:noFill/>
                    </a:lnL>
                    <a:lnR w="12700">
                      <a:solidFill>
                        <a:schemeClr val="bg1"/>
                      </a:solidFill>
                      <a:prstDash val="solid"/>
                    </a:lnR>
                    <a:lnT w="12700">
                      <a:solidFill>
                        <a:schemeClr val="bg1"/>
                      </a:solidFill>
                      <a:prstDash val="solid"/>
                    </a:lnT>
                    <a:lnB w="12700">
                      <a:solidFill>
                        <a:schemeClr val="bg1"/>
                      </a:solidFill>
                      <a:prstDash val="solid"/>
                    </a:lnB>
                    <a:lnTlToBr>
                      <a:noFill/>
                    </a:lnTlToBr>
                    <a:lnBlToTr>
                      <a:noFill/>
                    </a:lnBlToTr>
                    <a:solidFill>
                      <a:srgbClr val="F2F2F2"/>
                    </a:solidFill>
                  </a:tcPr>
                </a:tc>
                <a:tc>
                  <a:txBody>
                    <a:bodyPr/>
                    <a:p>
                      <a:pPr indent="0" algn="l">
                        <a:lnSpc>
                          <a:spcPct val="120000"/>
                        </a:lnSpc>
                        <a:spcBef>
                          <a:spcPts val="0"/>
                        </a:spcBef>
                        <a:spcAft>
                          <a:spcPts val="0"/>
                        </a:spcAft>
                        <a:buNone/>
                      </a:pPr>
                      <a:r>
                        <a:rPr lang="en-US" sz="1600" b="0" spc="120">
                          <a:solidFill>
                            <a:srgbClr val="404040"/>
                          </a:solidFill>
                          <a:latin typeface="微软雅黑" panose="020B0503020204020204" pitchFamily="34" charset="-122"/>
                          <a:ea typeface="微软雅黑" panose="020B0503020204020204" pitchFamily="34" charset="-122"/>
                          <a:cs typeface="微软雅黑" panose="020B0503020204020204" pitchFamily="34" charset="-122"/>
                        </a:rPr>
                        <a:t>查询方法。parameter是查询语句所需的参数。</a:t>
                      </a:r>
                      <a:endParaRPr lang="en-US" sz="1600" b="0" spc="120">
                        <a:solidFill>
                          <a:srgbClr val="404040"/>
                        </a:solidFill>
                        <a:latin typeface="微软雅黑" panose="020B0503020204020204" pitchFamily="34" charset="-122"/>
                        <a:ea typeface="微软雅黑" panose="020B0503020204020204" pitchFamily="34" charset="-122"/>
                        <a:cs typeface="微软雅黑" panose="020B0503020204020204" pitchFamily="34" charset="-122"/>
                      </a:endParaRPr>
                    </a:p>
                  </a:txBody>
                  <a:tcPr marL="177800" marR="177800" marT="0" marB="0" vert="horz" anchor="ctr">
                    <a:lnL w="12700">
                      <a:solidFill>
                        <a:schemeClr val="bg1"/>
                      </a:solidFill>
                      <a:prstDash val="solid"/>
                    </a:lnL>
                    <a:lnR>
                      <a:noFill/>
                    </a:lnR>
                    <a:lnT w="12700">
                      <a:solidFill>
                        <a:schemeClr val="bg1"/>
                      </a:solidFill>
                      <a:prstDash val="solid"/>
                    </a:lnT>
                    <a:lnB w="12700">
                      <a:solidFill>
                        <a:schemeClr val="bg1"/>
                      </a:solidFill>
                      <a:prstDash val="solid"/>
                    </a:lnB>
                    <a:lnTlToBr>
                      <a:noFill/>
                    </a:lnTlToBr>
                    <a:lnBlToTr>
                      <a:noFill/>
                    </a:lnBlToTr>
                    <a:solidFill>
                      <a:srgbClr val="F2F2F2"/>
                    </a:solidFill>
                  </a:tcPr>
                </a:tc>
              </a:tr>
              <a:tr h="584200">
                <a:tc>
                  <a:txBody>
                    <a:bodyPr/>
                    <a:p>
                      <a:pPr indent="0" algn="l">
                        <a:lnSpc>
                          <a:spcPct val="120000"/>
                        </a:lnSpc>
                        <a:spcBef>
                          <a:spcPts val="0"/>
                        </a:spcBef>
                        <a:spcAft>
                          <a:spcPts val="0"/>
                        </a:spcAft>
                        <a:buNone/>
                      </a:pPr>
                      <a:r>
                        <a:rPr lang="en-US" sz="1600" b="0" spc="120">
                          <a:solidFill>
                            <a:srgbClr val="646464"/>
                          </a:solidFill>
                          <a:latin typeface="微软雅黑" panose="020B0503020204020204" pitchFamily="34" charset="-122"/>
                          <a:ea typeface="微软雅黑" panose="020B0503020204020204" pitchFamily="34" charset="-122"/>
                        </a:rPr>
                        <a:t>&lt;E&gt; List&lt;E&gt; selectList(String statement)</a:t>
                      </a:r>
                      <a:endParaRPr lang="en-US" sz="1600" b="0" spc="120">
                        <a:solidFill>
                          <a:srgbClr val="646464"/>
                        </a:solidFill>
                        <a:latin typeface="微软雅黑" panose="020B0503020204020204" pitchFamily="34" charset="-122"/>
                        <a:ea typeface="微软雅黑" panose="020B0503020204020204" pitchFamily="34" charset="-122"/>
                      </a:endParaRPr>
                    </a:p>
                  </a:txBody>
                  <a:tcPr marL="177800" marR="177800" marT="0" marB="0" vert="horz" anchor="ctr">
                    <a:lnL>
                      <a:noFill/>
                    </a:lnL>
                    <a:lnR w="12700">
                      <a:solidFill>
                        <a:schemeClr val="bg1"/>
                      </a:solidFill>
                      <a:prstDash val="solid"/>
                    </a:lnR>
                    <a:lnT w="12700">
                      <a:solidFill>
                        <a:schemeClr val="bg1"/>
                      </a:solidFill>
                      <a:prstDash val="solid"/>
                    </a:lnT>
                    <a:lnB w="12700">
                      <a:solidFill>
                        <a:schemeClr val="bg1"/>
                      </a:solidFill>
                      <a:prstDash val="solid"/>
                    </a:lnB>
                    <a:lnTlToBr>
                      <a:noFill/>
                    </a:lnTlToBr>
                    <a:lnBlToTr>
                      <a:noFill/>
                    </a:lnBlToTr>
                    <a:solidFill>
                      <a:srgbClr val="F2F2F2"/>
                    </a:solidFill>
                  </a:tcPr>
                </a:tc>
                <a:tc>
                  <a:txBody>
                    <a:bodyPr/>
                    <a:p>
                      <a:pPr indent="0" algn="l">
                        <a:lnSpc>
                          <a:spcPct val="120000"/>
                        </a:lnSpc>
                        <a:spcBef>
                          <a:spcPts val="0"/>
                        </a:spcBef>
                        <a:spcAft>
                          <a:spcPts val="0"/>
                        </a:spcAft>
                        <a:buNone/>
                      </a:pPr>
                      <a:r>
                        <a:rPr lang="en-US" sz="1600" b="0" spc="120">
                          <a:solidFill>
                            <a:srgbClr val="404040"/>
                          </a:solidFill>
                          <a:latin typeface="微软雅黑" panose="020B0503020204020204" pitchFamily="34" charset="-122"/>
                          <a:ea typeface="微软雅黑" panose="020B0503020204020204" pitchFamily="34" charset="-122"/>
                          <a:cs typeface="微软雅黑" panose="020B0503020204020204" pitchFamily="34" charset="-122"/>
                        </a:rPr>
                        <a:t>查询方法。参数statement是在配置文件中定义的&lt;select&gt;元素的id。</a:t>
                      </a:r>
                      <a:endParaRPr lang="en-US" sz="1600" b="0" spc="120">
                        <a:solidFill>
                          <a:srgbClr val="404040"/>
                        </a:solidFill>
                        <a:latin typeface="微软雅黑" panose="020B0503020204020204" pitchFamily="34" charset="-122"/>
                        <a:ea typeface="微软雅黑" panose="020B0503020204020204" pitchFamily="34" charset="-122"/>
                        <a:cs typeface="微软雅黑" panose="020B0503020204020204" pitchFamily="34" charset="-122"/>
                      </a:endParaRPr>
                    </a:p>
                  </a:txBody>
                  <a:tcPr marL="177800" marR="177800" marT="0" marB="0" vert="horz" anchor="ctr">
                    <a:lnL w="12700">
                      <a:solidFill>
                        <a:schemeClr val="bg1"/>
                      </a:solidFill>
                      <a:prstDash val="solid"/>
                    </a:lnL>
                    <a:lnR>
                      <a:noFill/>
                    </a:lnR>
                    <a:lnT w="12700">
                      <a:solidFill>
                        <a:schemeClr val="bg1"/>
                      </a:solidFill>
                      <a:prstDash val="solid"/>
                    </a:lnT>
                    <a:lnB w="12700">
                      <a:solidFill>
                        <a:schemeClr val="bg1"/>
                      </a:solidFill>
                      <a:prstDash val="solid"/>
                    </a:lnB>
                    <a:lnTlToBr>
                      <a:noFill/>
                    </a:lnTlToBr>
                    <a:lnBlToTr>
                      <a:noFill/>
                    </a:lnBlToTr>
                    <a:solidFill>
                      <a:srgbClr val="F2F2F2"/>
                    </a:solidFill>
                  </a:tcPr>
                </a:tc>
              </a:tr>
              <a:tr h="584200">
                <a:tc>
                  <a:txBody>
                    <a:bodyPr/>
                    <a:p>
                      <a:pPr indent="0" algn="l">
                        <a:lnSpc>
                          <a:spcPct val="120000"/>
                        </a:lnSpc>
                        <a:spcBef>
                          <a:spcPts val="0"/>
                        </a:spcBef>
                        <a:spcAft>
                          <a:spcPts val="0"/>
                        </a:spcAft>
                        <a:buNone/>
                      </a:pPr>
                      <a:r>
                        <a:rPr lang="en-US" sz="1600" b="0" spc="120">
                          <a:solidFill>
                            <a:srgbClr val="646464"/>
                          </a:solidFill>
                          <a:latin typeface="微软雅黑" panose="020B0503020204020204" pitchFamily="34" charset="-122"/>
                          <a:ea typeface="微软雅黑" panose="020B0503020204020204" pitchFamily="34" charset="-122"/>
                        </a:rPr>
                        <a:t>&lt;E&gt; List&lt;E&gt; selectList(String statement, Object parameter)</a:t>
                      </a:r>
                      <a:endParaRPr lang="en-US" sz="1600" b="0" spc="120">
                        <a:solidFill>
                          <a:srgbClr val="646464"/>
                        </a:solidFill>
                        <a:latin typeface="微软雅黑" panose="020B0503020204020204" pitchFamily="34" charset="-122"/>
                        <a:ea typeface="微软雅黑" panose="020B0503020204020204" pitchFamily="34" charset="-122"/>
                      </a:endParaRPr>
                    </a:p>
                  </a:txBody>
                  <a:tcPr marL="177800" marR="177800" marT="0" marB="0" vert="horz" anchor="ctr">
                    <a:lnL>
                      <a:noFill/>
                    </a:lnL>
                    <a:lnR w="12700">
                      <a:solidFill>
                        <a:schemeClr val="bg1"/>
                      </a:solidFill>
                      <a:prstDash val="solid"/>
                    </a:lnR>
                    <a:lnT w="12700">
                      <a:solidFill>
                        <a:schemeClr val="bg1"/>
                      </a:solidFill>
                      <a:prstDash val="solid"/>
                    </a:lnT>
                    <a:lnB w="12700">
                      <a:solidFill>
                        <a:schemeClr val="bg1"/>
                      </a:solidFill>
                      <a:prstDash val="solid"/>
                    </a:lnB>
                    <a:lnTlToBr>
                      <a:noFill/>
                    </a:lnTlToBr>
                    <a:lnBlToTr>
                      <a:noFill/>
                    </a:lnBlToTr>
                    <a:solidFill>
                      <a:srgbClr val="F2F2F2"/>
                    </a:solidFill>
                  </a:tcPr>
                </a:tc>
                <a:tc>
                  <a:txBody>
                    <a:bodyPr/>
                    <a:p>
                      <a:pPr indent="0" algn="l">
                        <a:lnSpc>
                          <a:spcPct val="120000"/>
                        </a:lnSpc>
                        <a:spcBef>
                          <a:spcPts val="0"/>
                        </a:spcBef>
                        <a:spcAft>
                          <a:spcPts val="0"/>
                        </a:spcAft>
                        <a:buNone/>
                      </a:pPr>
                      <a:r>
                        <a:rPr lang="en-US" sz="1600" b="0" spc="120">
                          <a:solidFill>
                            <a:srgbClr val="404040"/>
                          </a:solidFill>
                          <a:latin typeface="微软雅黑" panose="020B0503020204020204" pitchFamily="34" charset="-122"/>
                          <a:ea typeface="微软雅黑" panose="020B0503020204020204" pitchFamily="34" charset="-122"/>
                          <a:cs typeface="微软雅黑" panose="020B0503020204020204" pitchFamily="34" charset="-122"/>
                        </a:rPr>
                        <a:t>查询方法。parameter是查询语句所需的参数。</a:t>
                      </a:r>
                      <a:endParaRPr lang="en-US" sz="1600" b="0" spc="120">
                        <a:solidFill>
                          <a:srgbClr val="404040"/>
                        </a:solidFill>
                        <a:latin typeface="微软雅黑" panose="020B0503020204020204" pitchFamily="34" charset="-122"/>
                        <a:ea typeface="微软雅黑" panose="020B0503020204020204" pitchFamily="34" charset="-122"/>
                        <a:cs typeface="微软雅黑" panose="020B0503020204020204" pitchFamily="34" charset="-122"/>
                      </a:endParaRPr>
                    </a:p>
                  </a:txBody>
                  <a:tcPr marL="177800" marR="177800" marT="0" marB="0" vert="horz" anchor="ctr">
                    <a:lnL w="12700">
                      <a:solidFill>
                        <a:schemeClr val="bg1"/>
                      </a:solidFill>
                      <a:prstDash val="solid"/>
                    </a:lnL>
                    <a:lnR>
                      <a:noFill/>
                    </a:lnR>
                    <a:lnT w="12700">
                      <a:solidFill>
                        <a:schemeClr val="bg1"/>
                      </a:solidFill>
                      <a:prstDash val="solid"/>
                    </a:lnT>
                    <a:lnB w="12700">
                      <a:solidFill>
                        <a:schemeClr val="bg1"/>
                      </a:solidFill>
                      <a:prstDash val="solid"/>
                    </a:lnB>
                    <a:lnTlToBr>
                      <a:noFill/>
                    </a:lnTlToBr>
                    <a:lnBlToTr>
                      <a:noFill/>
                    </a:lnBlToTr>
                    <a:solidFill>
                      <a:srgbClr val="F2F2F2"/>
                    </a:solidFill>
                  </a:tcPr>
                </a:tc>
              </a:tr>
              <a:tr h="584200">
                <a:tc>
                  <a:txBody>
                    <a:bodyPr/>
                    <a:p>
                      <a:pPr indent="0" algn="l">
                        <a:lnSpc>
                          <a:spcPct val="120000"/>
                        </a:lnSpc>
                        <a:spcBef>
                          <a:spcPts val="0"/>
                        </a:spcBef>
                        <a:spcAft>
                          <a:spcPts val="0"/>
                        </a:spcAft>
                        <a:buNone/>
                      </a:pPr>
                      <a:r>
                        <a:rPr lang="en-US" sz="1600" b="0" spc="120">
                          <a:solidFill>
                            <a:srgbClr val="646464"/>
                          </a:solidFill>
                          <a:latin typeface="微软雅黑" panose="020B0503020204020204" pitchFamily="34" charset="-122"/>
                          <a:ea typeface="微软雅黑" panose="020B0503020204020204" pitchFamily="34" charset="-122"/>
                        </a:rPr>
                        <a:t>&lt;E&gt; List&lt;E&gt; selectList(String statement, Object parameter, RowBounds rowBounds)</a:t>
                      </a:r>
                      <a:endParaRPr lang="en-US" sz="1600" b="0" spc="120">
                        <a:solidFill>
                          <a:srgbClr val="646464"/>
                        </a:solidFill>
                        <a:latin typeface="微软雅黑" panose="020B0503020204020204" pitchFamily="34" charset="-122"/>
                        <a:ea typeface="微软雅黑" panose="020B0503020204020204" pitchFamily="34" charset="-122"/>
                      </a:endParaRPr>
                    </a:p>
                  </a:txBody>
                  <a:tcPr marL="177800" marR="177800" marT="0" marB="0" vert="horz" anchor="ctr">
                    <a:lnL>
                      <a:noFill/>
                    </a:lnL>
                    <a:lnR w="12700">
                      <a:solidFill>
                        <a:schemeClr val="bg1"/>
                      </a:solidFill>
                      <a:prstDash val="solid"/>
                    </a:lnR>
                    <a:lnT w="12700">
                      <a:solidFill>
                        <a:schemeClr val="bg1"/>
                      </a:solidFill>
                      <a:prstDash val="solid"/>
                    </a:lnT>
                    <a:lnB w="12700">
                      <a:solidFill>
                        <a:schemeClr val="bg1"/>
                      </a:solidFill>
                      <a:prstDash val="solid"/>
                    </a:lnB>
                    <a:lnTlToBr>
                      <a:noFill/>
                    </a:lnTlToBr>
                    <a:lnBlToTr>
                      <a:noFill/>
                    </a:lnBlToTr>
                    <a:solidFill>
                      <a:srgbClr val="F2F2F2"/>
                    </a:solidFill>
                  </a:tcPr>
                </a:tc>
                <a:tc>
                  <a:txBody>
                    <a:bodyPr/>
                    <a:p>
                      <a:pPr indent="0" algn="l">
                        <a:lnSpc>
                          <a:spcPct val="120000"/>
                        </a:lnSpc>
                        <a:spcBef>
                          <a:spcPts val="0"/>
                        </a:spcBef>
                        <a:spcAft>
                          <a:spcPts val="0"/>
                        </a:spcAft>
                        <a:buNone/>
                      </a:pPr>
                      <a:r>
                        <a:rPr lang="en-US" sz="1600" b="0" spc="120">
                          <a:solidFill>
                            <a:srgbClr val="404040"/>
                          </a:solidFill>
                          <a:latin typeface="微软雅黑" panose="020B0503020204020204" pitchFamily="34" charset="-122"/>
                          <a:ea typeface="微软雅黑" panose="020B0503020204020204" pitchFamily="34" charset="-122"/>
                          <a:cs typeface="微软雅黑" panose="020B0503020204020204" pitchFamily="34" charset="-122"/>
                        </a:rPr>
                        <a:t>查询方法。rowBounds是用于分页的参数对象。</a:t>
                      </a:r>
                      <a:endParaRPr lang="en-US" sz="1600" b="0" spc="120">
                        <a:solidFill>
                          <a:srgbClr val="404040"/>
                        </a:solidFill>
                        <a:latin typeface="微软雅黑" panose="020B0503020204020204" pitchFamily="34" charset="-122"/>
                        <a:ea typeface="微软雅黑" panose="020B0503020204020204" pitchFamily="34" charset="-122"/>
                        <a:cs typeface="微软雅黑" panose="020B0503020204020204" pitchFamily="34" charset="-122"/>
                      </a:endParaRPr>
                    </a:p>
                  </a:txBody>
                  <a:tcPr marL="177800" marR="177800" marT="0" marB="0" vert="horz" anchor="ctr">
                    <a:lnL w="12700">
                      <a:solidFill>
                        <a:schemeClr val="bg1"/>
                      </a:solidFill>
                      <a:prstDash val="solid"/>
                    </a:lnL>
                    <a:lnR>
                      <a:noFill/>
                    </a:lnR>
                    <a:lnT w="12700">
                      <a:solidFill>
                        <a:schemeClr val="bg1"/>
                      </a:solidFill>
                      <a:prstDash val="solid"/>
                    </a:lnT>
                    <a:lnB w="12700">
                      <a:solidFill>
                        <a:schemeClr val="bg1"/>
                      </a:solidFill>
                      <a:prstDash val="solid"/>
                    </a:lnB>
                    <a:lnTlToBr>
                      <a:noFill/>
                    </a:lnTlToBr>
                    <a:lnBlToTr>
                      <a:noFill/>
                    </a:lnBlToTr>
                    <a:solidFill>
                      <a:srgbClr val="F2F2F2"/>
                    </a:solidFill>
                  </a:tcPr>
                </a:tc>
              </a:tr>
              <a:tr h="584200">
                <a:tc>
                  <a:txBody>
                    <a:bodyPr/>
                    <a:p>
                      <a:pPr indent="0" algn="l">
                        <a:lnSpc>
                          <a:spcPct val="120000"/>
                        </a:lnSpc>
                        <a:spcBef>
                          <a:spcPts val="0"/>
                        </a:spcBef>
                        <a:spcAft>
                          <a:spcPts val="0"/>
                        </a:spcAft>
                        <a:buNone/>
                      </a:pPr>
                      <a:r>
                        <a:rPr lang="en-US" sz="1600" b="0" spc="120">
                          <a:solidFill>
                            <a:srgbClr val="646464"/>
                          </a:solidFill>
                          <a:latin typeface="微软雅黑" panose="020B0503020204020204" pitchFamily="34" charset="-122"/>
                          <a:ea typeface="微软雅黑" panose="020B0503020204020204" pitchFamily="34" charset="-122"/>
                        </a:rPr>
                        <a:t>void select(String statement, Object parameter, ResultHandler handler)</a:t>
                      </a:r>
                      <a:endParaRPr lang="en-US" sz="1600" b="0" spc="120">
                        <a:solidFill>
                          <a:srgbClr val="646464"/>
                        </a:solidFill>
                        <a:latin typeface="微软雅黑" panose="020B0503020204020204" pitchFamily="34" charset="-122"/>
                        <a:ea typeface="微软雅黑" panose="020B0503020204020204" pitchFamily="34" charset="-122"/>
                      </a:endParaRPr>
                    </a:p>
                  </a:txBody>
                  <a:tcPr marL="177800" marR="177800" marT="0" marB="0" vert="horz" anchor="ctr">
                    <a:lnL>
                      <a:noFill/>
                    </a:lnL>
                    <a:lnR w="12700">
                      <a:solidFill>
                        <a:schemeClr val="bg1"/>
                      </a:solidFill>
                      <a:prstDash val="solid"/>
                    </a:lnR>
                    <a:lnT w="12700">
                      <a:solidFill>
                        <a:schemeClr val="bg1"/>
                      </a:solidFill>
                      <a:prstDash val="solid"/>
                    </a:lnT>
                    <a:lnB>
                      <a:noFill/>
                    </a:lnB>
                    <a:lnTlToBr>
                      <a:noFill/>
                    </a:lnTlToBr>
                    <a:lnBlToTr>
                      <a:noFill/>
                    </a:lnBlToTr>
                    <a:solidFill>
                      <a:srgbClr val="F2F2F2"/>
                    </a:solidFill>
                  </a:tcPr>
                </a:tc>
                <a:tc>
                  <a:txBody>
                    <a:bodyPr/>
                    <a:p>
                      <a:pPr indent="0" algn="l">
                        <a:lnSpc>
                          <a:spcPct val="120000"/>
                        </a:lnSpc>
                        <a:spcBef>
                          <a:spcPts val="0"/>
                        </a:spcBef>
                        <a:spcAft>
                          <a:spcPts val="0"/>
                        </a:spcAft>
                        <a:buNone/>
                      </a:pPr>
                      <a:r>
                        <a:rPr lang="en-US" sz="1600" b="0" spc="120">
                          <a:solidFill>
                            <a:srgbClr val="404040"/>
                          </a:solidFill>
                          <a:latin typeface="微软雅黑" panose="020B0503020204020204" pitchFamily="34" charset="-122"/>
                          <a:ea typeface="微软雅黑" panose="020B0503020204020204" pitchFamily="34" charset="-122"/>
                          <a:cs typeface="微软雅黑" panose="020B0503020204020204" pitchFamily="34" charset="-122"/>
                        </a:rPr>
                        <a:t>查询方法。，handler对象用于处理查询语句返回的复杂结果集。</a:t>
                      </a:r>
                      <a:endParaRPr lang="en-US" sz="1600" b="0" spc="120">
                        <a:solidFill>
                          <a:srgbClr val="404040"/>
                        </a:solidFill>
                        <a:latin typeface="微软雅黑" panose="020B0503020204020204" pitchFamily="34" charset="-122"/>
                        <a:ea typeface="微软雅黑" panose="020B0503020204020204" pitchFamily="34" charset="-122"/>
                        <a:cs typeface="微软雅黑" panose="020B0503020204020204" pitchFamily="34" charset="-122"/>
                      </a:endParaRPr>
                    </a:p>
                  </a:txBody>
                  <a:tcPr marL="177800" marR="177800" marT="0" marB="0" vert="horz" anchor="ctr">
                    <a:lnL w="12700">
                      <a:solidFill>
                        <a:schemeClr val="bg1"/>
                      </a:solidFill>
                      <a:prstDash val="solid"/>
                    </a:lnL>
                    <a:lnR>
                      <a:noFill/>
                    </a:lnR>
                    <a:lnT w="12700">
                      <a:solidFill>
                        <a:schemeClr val="bg1"/>
                      </a:solidFill>
                      <a:prstDash val="solid"/>
                    </a:lnT>
                    <a:lnB>
                      <a:noFill/>
                    </a:lnB>
                    <a:lnTlToBr>
                      <a:noFill/>
                    </a:lnTlToBr>
                    <a:lnBlToTr>
                      <a:noFill/>
                    </a:lnBlToTr>
                    <a:solidFill>
                      <a:srgbClr val="F2F2F2"/>
                    </a:solidFill>
                  </a:tcPr>
                </a:tc>
              </a:tr>
            </a:tbl>
          </a:graphicData>
        </a:graphic>
      </p:graphicFrame>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hevron 3"/>
          <p:cNvSpPr/>
          <p:nvPr>
            <p:custDataLst>
              <p:tags r:id="rId1"/>
            </p:custDataLst>
          </p:nvPr>
        </p:nvSpPr>
        <p:spPr>
          <a:xfrm>
            <a:off x="892520" y="984516"/>
            <a:ext cx="3336580" cy="665961"/>
          </a:xfrm>
          <a:prstGeom prst="chevron">
            <a:avLst>
              <a:gd name="adj" fmla="val 43848"/>
            </a:avLst>
          </a:prstGeom>
          <a:solidFill>
            <a:srgbClr val="FFFFFF">
              <a:lumMod val="75000"/>
            </a:srgbClr>
          </a:solidFill>
          <a:ln w="12700" cap="flat" cmpd="sng" algn="ctr">
            <a:noFill/>
            <a:prstDash val="solid"/>
            <a:miter lim="800000"/>
          </a:ln>
          <a:effectLst/>
        </p:spPr>
        <p:txBody>
          <a:bodyPr rtlCol="0" anchor="ctr">
            <a:normAutofit/>
          </a:bodyPr>
          <a:lstStyle/>
          <a:p>
            <a:pPr algn="ctr">
              <a:lnSpc>
                <a:spcPct val="120000"/>
              </a:lnSpc>
            </a:pPr>
            <a:endParaRPr lang="en-GB" sz="900" dirty="0">
              <a:solidFill>
                <a:sysClr val="windowText" lastClr="000000"/>
              </a:solidFill>
              <a:latin typeface="Arial" panose="020B0604020202020204" pitchFamily="34" charset="0"/>
              <a:ea typeface="微软雅黑" panose="020B0503020204020204" pitchFamily="34" charset="-122"/>
            </a:endParaRPr>
          </a:p>
        </p:txBody>
      </p:sp>
      <p:sp>
        <p:nvSpPr>
          <p:cNvPr id="10" name="文本框 1"/>
          <p:cNvSpPr txBox="1"/>
          <p:nvPr/>
        </p:nvSpPr>
        <p:spPr>
          <a:xfrm>
            <a:off x="1048385" y="1111250"/>
            <a:ext cx="3383915" cy="383540"/>
          </a:xfrm>
          <a:prstGeom prst="rect">
            <a:avLst/>
          </a:prstGeom>
          <a:noFill/>
        </p:spPr>
        <p:txBody>
          <a:bodyPr wrap="square" rtlCol="0">
            <a:spAutoFit/>
          </a:bodyPr>
          <a:lstStyle/>
          <a:p>
            <a:r>
              <a:rPr lang="en-US" altLang="zh-CN" sz="1900" dirty="0" err="1">
                <a:solidFill>
                  <a:srgbClr val="1369B2"/>
                </a:solidFill>
                <a:latin typeface="微软雅黑" panose="020B0503020204020204" pitchFamily="34" charset="-122"/>
                <a:ea typeface="微软雅黑" panose="020B0503020204020204" pitchFamily="34" charset="-122"/>
              </a:rPr>
              <a:t>SqlSession</a:t>
            </a:r>
            <a:r>
              <a:rPr lang="zh-CN" altLang="en-US" sz="1900" dirty="0">
                <a:solidFill>
                  <a:srgbClr val="1369B2"/>
                </a:solidFill>
                <a:latin typeface="微软雅黑" panose="020B0503020204020204" pitchFamily="34" charset="-122"/>
                <a:ea typeface="微软雅黑" panose="020B0503020204020204" pitchFamily="34" charset="-122"/>
              </a:rPr>
              <a:t>对象中常用方法</a:t>
            </a:r>
            <a:r>
              <a:rPr lang="zh-CN" altLang="zh-CN" sz="1900" dirty="0">
                <a:solidFill>
                  <a:srgbClr val="1369B2"/>
                </a:solidFill>
                <a:latin typeface="微软雅黑" panose="020B0503020204020204" pitchFamily="34" charset="-122"/>
                <a:ea typeface="微软雅黑" panose="020B0503020204020204" pitchFamily="34" charset="-122"/>
              </a:rPr>
              <a:t> </a:t>
            </a:r>
            <a:endParaRPr lang="zh-CN" altLang="en-US" sz="1900" dirty="0">
              <a:solidFill>
                <a:srgbClr val="1369B2"/>
              </a:solidFill>
              <a:latin typeface="微软雅黑" panose="020B0503020204020204" pitchFamily="34" charset="-122"/>
              <a:ea typeface="微软雅黑" panose="020B0503020204020204" pitchFamily="34" charset="-122"/>
            </a:endParaRPr>
          </a:p>
        </p:txBody>
      </p:sp>
      <p:sp>
        <p:nvSpPr>
          <p:cNvPr id="11" name="Title 1"/>
          <p:cNvSpPr txBox="1"/>
          <p:nvPr/>
        </p:nvSpPr>
        <p:spPr>
          <a:xfrm>
            <a:off x="1143838" y="266933"/>
            <a:ext cx="2856662"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2.1.3  </a:t>
            </a:r>
            <a:r>
              <a:rPr lang="en-US" altLang="zh-CN" sz="2400" b="1" dirty="0" err="1">
                <a:solidFill>
                  <a:srgbClr val="595959"/>
                </a:solidFill>
                <a:latin typeface="微软雅黑" panose="020B0503020204020204" pitchFamily="34" charset="-122"/>
                <a:ea typeface="微软雅黑" panose="020B0503020204020204" pitchFamily="34" charset="-122"/>
                <a:cs typeface="+mn-ea"/>
                <a:sym typeface="+mn-lt"/>
              </a:rPr>
              <a:t>SqlSession</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graphicFrame>
        <p:nvGraphicFramePr>
          <p:cNvPr id="5" name="表格 4"/>
          <p:cNvGraphicFramePr/>
          <p:nvPr>
            <p:custDataLst>
              <p:tags r:id="rId2"/>
            </p:custDataLst>
          </p:nvPr>
        </p:nvGraphicFramePr>
        <p:xfrm>
          <a:off x="691515" y="1996983"/>
          <a:ext cx="10544175" cy="3946525"/>
        </p:xfrm>
        <a:graphic>
          <a:graphicData uri="http://schemas.openxmlformats.org/drawingml/2006/table">
            <a:tbl>
              <a:tblPr firstRow="1" bandRow="1">
                <a:tableStyleId>{5940675A-B579-460E-94D1-54222C63F5DA}</a:tableStyleId>
              </a:tblPr>
              <a:tblGrid>
                <a:gridCol w="4774565"/>
                <a:gridCol w="5769610"/>
              </a:tblGrid>
              <a:tr h="421640">
                <a:tc>
                  <a:txBody>
                    <a:bodyPr/>
                    <a:p>
                      <a:pPr indent="0" algn="ctr">
                        <a:lnSpc>
                          <a:spcPct val="120000"/>
                        </a:lnSpc>
                        <a:spcBef>
                          <a:spcPts val="0"/>
                        </a:spcBef>
                        <a:spcAft>
                          <a:spcPts val="0"/>
                        </a:spcAft>
                        <a:buNone/>
                      </a:pPr>
                      <a:r>
                        <a:rPr lang="en-US" sz="1600" b="1" spc="120">
                          <a:solidFill>
                            <a:srgbClr val="646464"/>
                          </a:solidFill>
                          <a:latin typeface="微软雅黑" panose="020B0503020204020204" pitchFamily="34" charset="-122"/>
                          <a:ea typeface="微软雅黑" panose="020B0503020204020204" pitchFamily="34" charset="-122"/>
                        </a:rPr>
                        <a:t>方法名称</a:t>
                      </a:r>
                      <a:endParaRPr lang="en-US" sz="1600" b="1" spc="120">
                        <a:solidFill>
                          <a:srgbClr val="646464"/>
                        </a:solidFill>
                        <a:latin typeface="微软雅黑" panose="020B0503020204020204" pitchFamily="34" charset="-122"/>
                        <a:ea typeface="微软雅黑" panose="020B0503020204020204" pitchFamily="34" charset="-122"/>
                      </a:endParaRPr>
                    </a:p>
                  </a:txBody>
                  <a:tcPr marL="107950" marR="107950" marT="63500" marB="63500" vert="horz" anchor="ctr">
                    <a:lnL>
                      <a:noFill/>
                    </a:lnL>
                    <a:lnR w="12700">
                      <a:solidFill>
                        <a:schemeClr val="bg1"/>
                      </a:solidFill>
                      <a:prstDash val="solid"/>
                    </a:lnR>
                    <a:lnT>
                      <a:noFill/>
                    </a:lnT>
                    <a:lnB w="12700">
                      <a:solidFill>
                        <a:schemeClr val="bg1"/>
                      </a:solidFill>
                      <a:prstDash val="solid"/>
                    </a:lnB>
                    <a:lnTlToBr>
                      <a:noFill/>
                    </a:lnTlToBr>
                    <a:lnBlToTr>
                      <a:noFill/>
                    </a:lnBlToTr>
                    <a:solidFill>
                      <a:srgbClr val="F2F2F2"/>
                    </a:solidFill>
                  </a:tcPr>
                </a:tc>
                <a:tc>
                  <a:txBody>
                    <a:bodyPr/>
                    <a:p>
                      <a:pPr indent="0" algn="ctr">
                        <a:lnSpc>
                          <a:spcPct val="120000"/>
                        </a:lnSpc>
                        <a:spcBef>
                          <a:spcPts val="0"/>
                        </a:spcBef>
                        <a:spcAft>
                          <a:spcPts val="0"/>
                        </a:spcAft>
                        <a:buNone/>
                      </a:pPr>
                      <a:r>
                        <a:rPr lang="en-US" sz="1600" b="1" spc="120">
                          <a:solidFill>
                            <a:srgbClr val="646464"/>
                          </a:solidFill>
                          <a:latin typeface="微软雅黑" panose="020B0503020204020204" pitchFamily="34" charset="-122"/>
                          <a:ea typeface="微软雅黑" panose="020B0503020204020204" pitchFamily="34" charset="-122"/>
                        </a:rPr>
                        <a:t>描述</a:t>
                      </a:r>
                      <a:endParaRPr lang="en-US" sz="1600" b="1" spc="120">
                        <a:solidFill>
                          <a:srgbClr val="646464"/>
                        </a:solidFill>
                        <a:latin typeface="微软雅黑" panose="020B0503020204020204" pitchFamily="34" charset="-122"/>
                        <a:ea typeface="微软雅黑" panose="020B0503020204020204" pitchFamily="34" charset="-122"/>
                      </a:endParaRPr>
                    </a:p>
                  </a:txBody>
                  <a:tcPr marL="107950" marR="107950" marT="63500" marB="63500" vert="horz" anchor="ctr">
                    <a:lnL w="12700">
                      <a:solidFill>
                        <a:schemeClr val="bg1"/>
                      </a:solidFill>
                      <a:prstDash val="solid"/>
                    </a:lnL>
                    <a:lnR>
                      <a:noFill/>
                    </a:lnR>
                    <a:lnT>
                      <a:noFill/>
                    </a:lnT>
                    <a:lnB w="12700">
                      <a:solidFill>
                        <a:schemeClr val="bg1"/>
                      </a:solidFill>
                      <a:prstDash val="solid"/>
                    </a:lnB>
                    <a:lnTlToBr>
                      <a:noFill/>
                    </a:lnTlToBr>
                    <a:lnBlToTr>
                      <a:noFill/>
                    </a:lnBlToTr>
                    <a:solidFill>
                      <a:srgbClr val="F2F2F2"/>
                    </a:solidFill>
                  </a:tcPr>
                </a:tc>
              </a:tr>
              <a:tr h="588010">
                <a:tc>
                  <a:txBody>
                    <a:bodyPr/>
                    <a:p>
                      <a:pPr indent="0" algn="l">
                        <a:lnSpc>
                          <a:spcPct val="120000"/>
                        </a:lnSpc>
                        <a:spcBef>
                          <a:spcPts val="0"/>
                        </a:spcBef>
                        <a:spcAft>
                          <a:spcPts val="0"/>
                        </a:spcAft>
                        <a:buNone/>
                      </a:pPr>
                      <a:r>
                        <a:rPr lang="en-US" sz="1600" b="0" spc="60">
                          <a:solidFill>
                            <a:srgbClr val="646464"/>
                          </a:solidFill>
                          <a:latin typeface="微软雅黑" panose="020B0503020204020204" pitchFamily="34" charset="-122"/>
                          <a:ea typeface="微软雅黑" panose="020B0503020204020204" pitchFamily="34" charset="-122"/>
                        </a:rPr>
                        <a:t>int insert(String statement)</a:t>
                      </a:r>
                      <a:endParaRPr lang="en-US" sz="1600" b="0" spc="60">
                        <a:solidFill>
                          <a:srgbClr val="646464"/>
                        </a:solidFill>
                        <a:latin typeface="微软雅黑" panose="020B0503020204020204" pitchFamily="34" charset="-122"/>
                        <a:ea typeface="微软雅黑" panose="020B0503020204020204" pitchFamily="34" charset="-122"/>
                      </a:endParaRPr>
                    </a:p>
                  </a:txBody>
                  <a:tcPr marL="107950" marR="107950" marT="0" marB="0" vert="horz" anchor="ctr">
                    <a:lnL>
                      <a:noFill/>
                    </a:lnL>
                    <a:lnR w="12700">
                      <a:solidFill>
                        <a:schemeClr val="bg1"/>
                      </a:solidFill>
                      <a:prstDash val="solid"/>
                    </a:lnR>
                    <a:lnT w="12700">
                      <a:solidFill>
                        <a:schemeClr val="bg1"/>
                      </a:solidFill>
                      <a:prstDash val="solid"/>
                    </a:lnT>
                    <a:lnB w="12700">
                      <a:solidFill>
                        <a:schemeClr val="bg1"/>
                      </a:solidFill>
                      <a:prstDash val="solid"/>
                    </a:lnB>
                    <a:lnTlToBr>
                      <a:noFill/>
                    </a:lnTlToBr>
                    <a:lnBlToTr>
                      <a:noFill/>
                    </a:lnBlToTr>
                    <a:solidFill>
                      <a:srgbClr val="F2F2F2"/>
                    </a:solidFill>
                  </a:tcPr>
                </a:tc>
                <a:tc>
                  <a:txBody>
                    <a:bodyPr/>
                    <a:p>
                      <a:pPr indent="0" algn="l">
                        <a:lnSpc>
                          <a:spcPct val="120000"/>
                        </a:lnSpc>
                        <a:spcBef>
                          <a:spcPts val="0"/>
                        </a:spcBef>
                        <a:spcAft>
                          <a:spcPts val="0"/>
                        </a:spcAft>
                        <a:buNone/>
                      </a:pPr>
                      <a:r>
                        <a:rPr lang="en-US" sz="1600" b="0" spc="60">
                          <a:solidFill>
                            <a:srgbClr val="404040"/>
                          </a:solidFill>
                          <a:latin typeface="微软雅黑" panose="020B0503020204020204" pitchFamily="34" charset="-122"/>
                          <a:ea typeface="微软雅黑" panose="020B0503020204020204" pitchFamily="34" charset="-122"/>
                          <a:cs typeface="微软雅黑" panose="020B0503020204020204" pitchFamily="34" charset="-122"/>
                        </a:rPr>
                        <a:t>插入方法。参数statement是在配置文件中定义的&lt;insert&gt;元素的id。</a:t>
                      </a:r>
                      <a:endParaRPr lang="en-US" sz="1600" b="0" spc="60">
                        <a:solidFill>
                          <a:srgbClr val="404040"/>
                        </a:solidFill>
                        <a:latin typeface="微软雅黑" panose="020B0503020204020204" pitchFamily="34" charset="-122"/>
                        <a:ea typeface="微软雅黑" panose="020B0503020204020204" pitchFamily="34" charset="-122"/>
                        <a:cs typeface="微软雅黑" panose="020B0503020204020204" pitchFamily="34" charset="-122"/>
                      </a:endParaRPr>
                    </a:p>
                  </a:txBody>
                  <a:tcPr marL="107950" marR="107950" marT="0" marB="0" vert="horz" anchor="ctr">
                    <a:lnL w="12700">
                      <a:solidFill>
                        <a:schemeClr val="bg1"/>
                      </a:solidFill>
                      <a:prstDash val="solid"/>
                    </a:lnL>
                    <a:lnR>
                      <a:noFill/>
                    </a:lnR>
                    <a:lnT w="12700">
                      <a:solidFill>
                        <a:schemeClr val="bg1"/>
                      </a:solidFill>
                      <a:prstDash val="solid"/>
                    </a:lnT>
                    <a:lnB w="12700">
                      <a:solidFill>
                        <a:schemeClr val="bg1"/>
                      </a:solidFill>
                      <a:prstDash val="solid"/>
                    </a:lnB>
                    <a:lnTlToBr>
                      <a:noFill/>
                    </a:lnTlToBr>
                    <a:lnBlToTr>
                      <a:noFill/>
                    </a:lnBlToTr>
                    <a:solidFill>
                      <a:srgbClr val="F2F2F2"/>
                    </a:solidFill>
                  </a:tcPr>
                </a:tc>
              </a:tr>
              <a:tr h="586105">
                <a:tc>
                  <a:txBody>
                    <a:bodyPr/>
                    <a:p>
                      <a:pPr indent="0" algn="l">
                        <a:lnSpc>
                          <a:spcPct val="120000"/>
                        </a:lnSpc>
                        <a:spcBef>
                          <a:spcPts val="0"/>
                        </a:spcBef>
                        <a:spcAft>
                          <a:spcPts val="0"/>
                        </a:spcAft>
                        <a:buNone/>
                      </a:pPr>
                      <a:r>
                        <a:rPr lang="en-US" sz="1600" b="0" spc="60">
                          <a:solidFill>
                            <a:srgbClr val="646464"/>
                          </a:solidFill>
                          <a:latin typeface="微软雅黑" panose="020B0503020204020204" pitchFamily="34" charset="-122"/>
                          <a:ea typeface="微软雅黑" panose="020B0503020204020204" pitchFamily="34" charset="-122"/>
                        </a:rPr>
                        <a:t>int insert(String statement, Object parameter)</a:t>
                      </a:r>
                      <a:endParaRPr lang="en-US" sz="1600" b="0" spc="60">
                        <a:solidFill>
                          <a:srgbClr val="646464"/>
                        </a:solidFill>
                        <a:latin typeface="微软雅黑" panose="020B0503020204020204" pitchFamily="34" charset="-122"/>
                        <a:ea typeface="微软雅黑" panose="020B0503020204020204" pitchFamily="34" charset="-122"/>
                      </a:endParaRPr>
                    </a:p>
                  </a:txBody>
                  <a:tcPr marL="107950" marR="107950" marT="0" marB="0" vert="horz" anchor="ctr">
                    <a:lnL>
                      <a:noFill/>
                    </a:lnL>
                    <a:lnR w="12700">
                      <a:solidFill>
                        <a:schemeClr val="bg1"/>
                      </a:solidFill>
                      <a:prstDash val="solid"/>
                    </a:lnR>
                    <a:lnT w="12700">
                      <a:solidFill>
                        <a:schemeClr val="bg1"/>
                      </a:solidFill>
                      <a:prstDash val="solid"/>
                    </a:lnT>
                    <a:lnB w="12700">
                      <a:solidFill>
                        <a:schemeClr val="bg1"/>
                      </a:solidFill>
                      <a:prstDash val="solid"/>
                    </a:lnB>
                    <a:lnTlToBr>
                      <a:noFill/>
                    </a:lnTlToBr>
                    <a:lnBlToTr>
                      <a:noFill/>
                    </a:lnBlToTr>
                    <a:solidFill>
                      <a:srgbClr val="F2F2F2"/>
                    </a:solidFill>
                  </a:tcPr>
                </a:tc>
                <a:tc>
                  <a:txBody>
                    <a:bodyPr/>
                    <a:p>
                      <a:pPr indent="0" algn="l">
                        <a:lnSpc>
                          <a:spcPct val="120000"/>
                        </a:lnSpc>
                        <a:spcBef>
                          <a:spcPts val="0"/>
                        </a:spcBef>
                        <a:spcAft>
                          <a:spcPts val="0"/>
                        </a:spcAft>
                        <a:buNone/>
                      </a:pPr>
                      <a:r>
                        <a:rPr lang="en-US" sz="1600" b="0" spc="60">
                          <a:solidFill>
                            <a:srgbClr val="404040"/>
                          </a:solidFill>
                          <a:latin typeface="微软雅黑" panose="020B0503020204020204" pitchFamily="34" charset="-122"/>
                          <a:ea typeface="微软雅黑" panose="020B0503020204020204" pitchFamily="34" charset="-122"/>
                          <a:cs typeface="微软雅黑" panose="020B0503020204020204" pitchFamily="34" charset="-122"/>
                        </a:rPr>
                        <a:t>插入方法。parameter是插入语句所需的参数。</a:t>
                      </a:r>
                      <a:endParaRPr lang="en-US" sz="1600" b="0" spc="60">
                        <a:solidFill>
                          <a:srgbClr val="404040"/>
                        </a:solidFill>
                        <a:latin typeface="微软雅黑" panose="020B0503020204020204" pitchFamily="34" charset="-122"/>
                        <a:ea typeface="微软雅黑" panose="020B0503020204020204" pitchFamily="34" charset="-122"/>
                        <a:cs typeface="微软雅黑" panose="020B0503020204020204" pitchFamily="34" charset="-122"/>
                      </a:endParaRPr>
                    </a:p>
                  </a:txBody>
                  <a:tcPr marL="107950" marR="107950" marT="0" marB="0" vert="horz" anchor="ctr">
                    <a:lnL w="12700">
                      <a:solidFill>
                        <a:schemeClr val="bg1"/>
                      </a:solidFill>
                      <a:prstDash val="solid"/>
                    </a:lnL>
                    <a:lnR>
                      <a:noFill/>
                    </a:lnR>
                    <a:lnT w="12700">
                      <a:solidFill>
                        <a:schemeClr val="bg1"/>
                      </a:solidFill>
                      <a:prstDash val="solid"/>
                    </a:lnT>
                    <a:lnB w="12700">
                      <a:solidFill>
                        <a:schemeClr val="bg1"/>
                      </a:solidFill>
                      <a:prstDash val="solid"/>
                    </a:lnB>
                    <a:lnTlToBr>
                      <a:noFill/>
                    </a:lnTlToBr>
                    <a:lnBlToTr>
                      <a:noFill/>
                    </a:lnBlToTr>
                    <a:solidFill>
                      <a:srgbClr val="F2F2F2"/>
                    </a:solidFill>
                  </a:tcPr>
                </a:tc>
              </a:tr>
              <a:tr h="588645">
                <a:tc>
                  <a:txBody>
                    <a:bodyPr/>
                    <a:p>
                      <a:pPr indent="0" algn="l">
                        <a:lnSpc>
                          <a:spcPct val="120000"/>
                        </a:lnSpc>
                        <a:spcBef>
                          <a:spcPts val="0"/>
                        </a:spcBef>
                        <a:spcAft>
                          <a:spcPts val="0"/>
                        </a:spcAft>
                        <a:buNone/>
                      </a:pPr>
                      <a:r>
                        <a:rPr lang="en-US" sz="1600" b="0" spc="60">
                          <a:solidFill>
                            <a:srgbClr val="646464"/>
                          </a:solidFill>
                          <a:latin typeface="微软雅黑" panose="020B0503020204020204" pitchFamily="34" charset="-122"/>
                          <a:ea typeface="微软雅黑" panose="020B0503020204020204" pitchFamily="34" charset="-122"/>
                        </a:rPr>
                        <a:t>int update(String statement)</a:t>
                      </a:r>
                      <a:endParaRPr lang="en-US" sz="1600" b="0" spc="60">
                        <a:solidFill>
                          <a:srgbClr val="646464"/>
                        </a:solidFill>
                        <a:latin typeface="微软雅黑" panose="020B0503020204020204" pitchFamily="34" charset="-122"/>
                        <a:ea typeface="微软雅黑" panose="020B0503020204020204" pitchFamily="34" charset="-122"/>
                      </a:endParaRPr>
                    </a:p>
                  </a:txBody>
                  <a:tcPr marL="107950" marR="107950" marT="0" marB="0" vert="horz" anchor="ctr">
                    <a:lnL>
                      <a:noFill/>
                    </a:lnL>
                    <a:lnR w="12700">
                      <a:solidFill>
                        <a:schemeClr val="bg1"/>
                      </a:solidFill>
                      <a:prstDash val="solid"/>
                    </a:lnR>
                    <a:lnT w="12700">
                      <a:solidFill>
                        <a:schemeClr val="bg1"/>
                      </a:solidFill>
                      <a:prstDash val="solid"/>
                    </a:lnT>
                    <a:lnB w="12700">
                      <a:solidFill>
                        <a:schemeClr val="bg1"/>
                      </a:solidFill>
                      <a:prstDash val="solid"/>
                    </a:lnB>
                    <a:lnTlToBr>
                      <a:noFill/>
                    </a:lnTlToBr>
                    <a:lnBlToTr>
                      <a:noFill/>
                    </a:lnBlToTr>
                    <a:solidFill>
                      <a:srgbClr val="F2F2F2"/>
                    </a:solidFill>
                  </a:tcPr>
                </a:tc>
                <a:tc>
                  <a:txBody>
                    <a:bodyPr/>
                    <a:p>
                      <a:pPr indent="0" algn="l">
                        <a:lnSpc>
                          <a:spcPct val="120000"/>
                        </a:lnSpc>
                        <a:spcBef>
                          <a:spcPts val="0"/>
                        </a:spcBef>
                        <a:spcAft>
                          <a:spcPts val="0"/>
                        </a:spcAft>
                        <a:buNone/>
                      </a:pPr>
                      <a:r>
                        <a:rPr lang="en-US" sz="1600" b="0" spc="60">
                          <a:solidFill>
                            <a:srgbClr val="404040"/>
                          </a:solidFill>
                          <a:latin typeface="微软雅黑" panose="020B0503020204020204" pitchFamily="34" charset="-122"/>
                          <a:ea typeface="微软雅黑" panose="020B0503020204020204" pitchFamily="34" charset="-122"/>
                          <a:cs typeface="微软雅黑" panose="020B0503020204020204" pitchFamily="34" charset="-122"/>
                        </a:rPr>
                        <a:t>更新方法。参数statement是在配置文件中定义的&lt;update&gt;元素的id。</a:t>
                      </a:r>
                      <a:endParaRPr lang="en-US" sz="1600" b="0" spc="60">
                        <a:solidFill>
                          <a:srgbClr val="404040"/>
                        </a:solidFill>
                        <a:latin typeface="微软雅黑" panose="020B0503020204020204" pitchFamily="34" charset="-122"/>
                        <a:ea typeface="微软雅黑" panose="020B0503020204020204" pitchFamily="34" charset="-122"/>
                        <a:cs typeface="微软雅黑" panose="020B0503020204020204" pitchFamily="34" charset="-122"/>
                      </a:endParaRPr>
                    </a:p>
                  </a:txBody>
                  <a:tcPr marL="107950" marR="107950" marT="0" marB="0" vert="horz" anchor="ctr">
                    <a:lnL w="12700">
                      <a:solidFill>
                        <a:schemeClr val="bg1"/>
                      </a:solidFill>
                      <a:prstDash val="solid"/>
                    </a:lnL>
                    <a:lnR>
                      <a:noFill/>
                    </a:lnR>
                    <a:lnT w="12700">
                      <a:solidFill>
                        <a:schemeClr val="bg1"/>
                      </a:solidFill>
                      <a:prstDash val="solid"/>
                    </a:lnT>
                    <a:lnB w="12700">
                      <a:solidFill>
                        <a:schemeClr val="bg1"/>
                      </a:solidFill>
                      <a:prstDash val="solid"/>
                    </a:lnB>
                    <a:lnTlToBr>
                      <a:noFill/>
                    </a:lnTlToBr>
                    <a:lnBlToTr>
                      <a:noFill/>
                    </a:lnBlToTr>
                    <a:solidFill>
                      <a:srgbClr val="F2F2F2"/>
                    </a:solidFill>
                  </a:tcPr>
                </a:tc>
              </a:tr>
              <a:tr h="588010">
                <a:tc>
                  <a:txBody>
                    <a:bodyPr/>
                    <a:p>
                      <a:pPr indent="0" algn="l">
                        <a:lnSpc>
                          <a:spcPct val="120000"/>
                        </a:lnSpc>
                        <a:spcBef>
                          <a:spcPts val="0"/>
                        </a:spcBef>
                        <a:spcAft>
                          <a:spcPts val="0"/>
                        </a:spcAft>
                        <a:buNone/>
                      </a:pPr>
                      <a:r>
                        <a:rPr lang="en-US" sz="1600" b="0" spc="60">
                          <a:solidFill>
                            <a:srgbClr val="646464"/>
                          </a:solidFill>
                          <a:latin typeface="微软雅黑" panose="020B0503020204020204" pitchFamily="34" charset="-122"/>
                          <a:ea typeface="微软雅黑" panose="020B0503020204020204" pitchFamily="34" charset="-122"/>
                        </a:rPr>
                        <a:t>int update(String statement, Object parameter)</a:t>
                      </a:r>
                      <a:endParaRPr lang="en-US" sz="1600" b="0" spc="60">
                        <a:solidFill>
                          <a:srgbClr val="646464"/>
                        </a:solidFill>
                        <a:latin typeface="微软雅黑" panose="020B0503020204020204" pitchFamily="34" charset="-122"/>
                        <a:ea typeface="微软雅黑" panose="020B0503020204020204" pitchFamily="34" charset="-122"/>
                      </a:endParaRPr>
                    </a:p>
                  </a:txBody>
                  <a:tcPr marL="107950" marR="107950" marT="0" marB="0" vert="horz" anchor="ctr">
                    <a:lnL>
                      <a:noFill/>
                    </a:lnL>
                    <a:lnR w="12700">
                      <a:solidFill>
                        <a:schemeClr val="bg1"/>
                      </a:solidFill>
                      <a:prstDash val="solid"/>
                    </a:lnR>
                    <a:lnT w="12700">
                      <a:solidFill>
                        <a:schemeClr val="bg1"/>
                      </a:solidFill>
                      <a:prstDash val="solid"/>
                    </a:lnT>
                    <a:lnB w="12700">
                      <a:solidFill>
                        <a:schemeClr val="bg1"/>
                      </a:solidFill>
                      <a:prstDash val="solid"/>
                    </a:lnB>
                    <a:lnTlToBr>
                      <a:noFill/>
                    </a:lnTlToBr>
                    <a:lnBlToTr>
                      <a:noFill/>
                    </a:lnBlToTr>
                    <a:solidFill>
                      <a:srgbClr val="F2F2F2"/>
                    </a:solidFill>
                  </a:tcPr>
                </a:tc>
                <a:tc>
                  <a:txBody>
                    <a:bodyPr/>
                    <a:p>
                      <a:pPr indent="0" algn="l">
                        <a:lnSpc>
                          <a:spcPct val="120000"/>
                        </a:lnSpc>
                        <a:spcBef>
                          <a:spcPts val="0"/>
                        </a:spcBef>
                        <a:spcAft>
                          <a:spcPts val="0"/>
                        </a:spcAft>
                        <a:buNone/>
                      </a:pPr>
                      <a:r>
                        <a:rPr lang="en-US" sz="1600" b="0" spc="60">
                          <a:solidFill>
                            <a:srgbClr val="404040"/>
                          </a:solidFill>
                          <a:latin typeface="微软雅黑" panose="020B0503020204020204" pitchFamily="34" charset="-122"/>
                          <a:ea typeface="微软雅黑" panose="020B0503020204020204" pitchFamily="34" charset="-122"/>
                          <a:cs typeface="微软雅黑" panose="020B0503020204020204" pitchFamily="34" charset="-122"/>
                        </a:rPr>
                        <a:t>更新方法。parameter是更新语句所需的参数。</a:t>
                      </a:r>
                      <a:endParaRPr lang="en-US" sz="1600" b="0" spc="60">
                        <a:solidFill>
                          <a:srgbClr val="404040"/>
                        </a:solidFill>
                        <a:latin typeface="微软雅黑" panose="020B0503020204020204" pitchFamily="34" charset="-122"/>
                        <a:ea typeface="微软雅黑" panose="020B0503020204020204" pitchFamily="34" charset="-122"/>
                        <a:cs typeface="微软雅黑" panose="020B0503020204020204" pitchFamily="34" charset="-122"/>
                      </a:endParaRPr>
                    </a:p>
                  </a:txBody>
                  <a:tcPr marL="107950" marR="107950" marT="0" marB="0" vert="horz" anchor="ctr">
                    <a:lnL w="12700">
                      <a:solidFill>
                        <a:schemeClr val="bg1"/>
                      </a:solidFill>
                      <a:prstDash val="solid"/>
                    </a:lnL>
                    <a:lnR>
                      <a:noFill/>
                    </a:lnR>
                    <a:lnT w="12700">
                      <a:solidFill>
                        <a:schemeClr val="bg1"/>
                      </a:solidFill>
                      <a:prstDash val="solid"/>
                    </a:lnT>
                    <a:lnB w="12700">
                      <a:solidFill>
                        <a:schemeClr val="bg1"/>
                      </a:solidFill>
                      <a:prstDash val="solid"/>
                    </a:lnB>
                    <a:lnTlToBr>
                      <a:noFill/>
                    </a:lnTlToBr>
                    <a:lnBlToTr>
                      <a:noFill/>
                    </a:lnBlToTr>
                    <a:solidFill>
                      <a:srgbClr val="F2F2F2"/>
                    </a:solidFill>
                  </a:tcPr>
                </a:tc>
              </a:tr>
              <a:tr h="588010">
                <a:tc>
                  <a:txBody>
                    <a:bodyPr/>
                    <a:p>
                      <a:pPr indent="0" algn="l">
                        <a:lnSpc>
                          <a:spcPct val="120000"/>
                        </a:lnSpc>
                        <a:spcBef>
                          <a:spcPts val="0"/>
                        </a:spcBef>
                        <a:spcAft>
                          <a:spcPts val="0"/>
                        </a:spcAft>
                        <a:buNone/>
                      </a:pPr>
                      <a:r>
                        <a:rPr lang="en-US" sz="1600" b="0" spc="60">
                          <a:solidFill>
                            <a:srgbClr val="646464"/>
                          </a:solidFill>
                          <a:latin typeface="微软雅黑" panose="020B0503020204020204" pitchFamily="34" charset="-122"/>
                          <a:ea typeface="微软雅黑" panose="020B0503020204020204" pitchFamily="34" charset="-122"/>
                        </a:rPr>
                        <a:t>int delete(String statement)</a:t>
                      </a:r>
                      <a:endParaRPr lang="en-US" sz="1600" b="0" spc="60">
                        <a:solidFill>
                          <a:srgbClr val="646464"/>
                        </a:solidFill>
                        <a:latin typeface="微软雅黑" panose="020B0503020204020204" pitchFamily="34" charset="-122"/>
                        <a:ea typeface="微软雅黑" panose="020B0503020204020204" pitchFamily="34" charset="-122"/>
                      </a:endParaRPr>
                    </a:p>
                  </a:txBody>
                  <a:tcPr marL="107950" marR="107950" marT="0" marB="0" vert="horz" anchor="ctr">
                    <a:lnL>
                      <a:noFill/>
                    </a:lnL>
                    <a:lnR w="12700">
                      <a:solidFill>
                        <a:schemeClr val="bg1"/>
                      </a:solidFill>
                      <a:prstDash val="solid"/>
                    </a:lnR>
                    <a:lnT w="12700">
                      <a:solidFill>
                        <a:schemeClr val="bg1"/>
                      </a:solidFill>
                      <a:prstDash val="solid"/>
                    </a:lnT>
                    <a:lnB w="12700">
                      <a:solidFill>
                        <a:schemeClr val="bg1"/>
                      </a:solidFill>
                      <a:prstDash val="solid"/>
                    </a:lnB>
                    <a:lnTlToBr>
                      <a:noFill/>
                    </a:lnTlToBr>
                    <a:lnBlToTr>
                      <a:noFill/>
                    </a:lnBlToTr>
                    <a:solidFill>
                      <a:srgbClr val="F2F2F2"/>
                    </a:solidFill>
                  </a:tcPr>
                </a:tc>
                <a:tc>
                  <a:txBody>
                    <a:bodyPr/>
                    <a:p>
                      <a:pPr indent="0" algn="l">
                        <a:lnSpc>
                          <a:spcPct val="120000"/>
                        </a:lnSpc>
                        <a:spcBef>
                          <a:spcPts val="0"/>
                        </a:spcBef>
                        <a:spcAft>
                          <a:spcPts val="0"/>
                        </a:spcAft>
                        <a:buNone/>
                      </a:pPr>
                      <a:r>
                        <a:rPr lang="en-US" sz="1600" b="0" spc="60">
                          <a:solidFill>
                            <a:srgbClr val="404040"/>
                          </a:solidFill>
                          <a:latin typeface="微软雅黑" panose="020B0503020204020204" pitchFamily="34" charset="-122"/>
                          <a:ea typeface="微软雅黑" panose="020B0503020204020204" pitchFamily="34" charset="-122"/>
                          <a:cs typeface="微软雅黑" panose="020B0503020204020204" pitchFamily="34" charset="-122"/>
                        </a:rPr>
                        <a:t>删除方法。参数statement是在配置文件中定义的&lt;delete&gt;元素的id。</a:t>
                      </a:r>
                      <a:endParaRPr lang="en-US" sz="1600" b="0" spc="60">
                        <a:solidFill>
                          <a:srgbClr val="404040"/>
                        </a:solidFill>
                        <a:latin typeface="微软雅黑" panose="020B0503020204020204" pitchFamily="34" charset="-122"/>
                        <a:ea typeface="微软雅黑" panose="020B0503020204020204" pitchFamily="34" charset="-122"/>
                        <a:cs typeface="微软雅黑" panose="020B0503020204020204" pitchFamily="34" charset="-122"/>
                      </a:endParaRPr>
                    </a:p>
                  </a:txBody>
                  <a:tcPr marL="107950" marR="107950" marT="0" marB="0" vert="horz" anchor="ctr">
                    <a:lnL w="12700">
                      <a:solidFill>
                        <a:schemeClr val="bg1"/>
                      </a:solidFill>
                      <a:prstDash val="solid"/>
                    </a:lnL>
                    <a:lnR>
                      <a:noFill/>
                    </a:lnR>
                    <a:lnT w="12700">
                      <a:solidFill>
                        <a:schemeClr val="bg1"/>
                      </a:solidFill>
                      <a:prstDash val="solid"/>
                    </a:lnT>
                    <a:lnB w="12700">
                      <a:solidFill>
                        <a:schemeClr val="bg1"/>
                      </a:solidFill>
                      <a:prstDash val="solid"/>
                    </a:lnB>
                    <a:lnTlToBr>
                      <a:noFill/>
                    </a:lnTlToBr>
                    <a:lnBlToTr>
                      <a:noFill/>
                    </a:lnBlToTr>
                    <a:solidFill>
                      <a:srgbClr val="F2F2F2"/>
                    </a:solidFill>
                  </a:tcPr>
                </a:tc>
              </a:tr>
              <a:tr h="586105">
                <a:tc>
                  <a:txBody>
                    <a:bodyPr/>
                    <a:p>
                      <a:pPr indent="0" algn="l">
                        <a:lnSpc>
                          <a:spcPct val="120000"/>
                        </a:lnSpc>
                        <a:spcBef>
                          <a:spcPts val="0"/>
                        </a:spcBef>
                        <a:spcAft>
                          <a:spcPts val="0"/>
                        </a:spcAft>
                        <a:buNone/>
                      </a:pPr>
                      <a:r>
                        <a:rPr lang="en-US" sz="1600" b="0" spc="60">
                          <a:solidFill>
                            <a:srgbClr val="646464"/>
                          </a:solidFill>
                          <a:latin typeface="微软雅黑" panose="020B0503020204020204" pitchFamily="34" charset="-122"/>
                          <a:ea typeface="微软雅黑" panose="020B0503020204020204" pitchFamily="34" charset="-122"/>
                        </a:rPr>
                        <a:t>int delete(String statement, Object parameter)</a:t>
                      </a:r>
                      <a:endParaRPr lang="en-US" sz="1600" b="0" spc="60">
                        <a:solidFill>
                          <a:srgbClr val="646464"/>
                        </a:solidFill>
                        <a:latin typeface="微软雅黑" panose="020B0503020204020204" pitchFamily="34" charset="-122"/>
                        <a:ea typeface="微软雅黑" panose="020B0503020204020204" pitchFamily="34" charset="-122"/>
                      </a:endParaRPr>
                    </a:p>
                  </a:txBody>
                  <a:tcPr marL="107950" marR="107950" marT="0" marB="0" vert="horz" anchor="ctr">
                    <a:lnL>
                      <a:noFill/>
                    </a:lnL>
                    <a:lnR w="12700">
                      <a:solidFill>
                        <a:schemeClr val="bg1"/>
                      </a:solidFill>
                      <a:prstDash val="solid"/>
                    </a:lnR>
                    <a:lnT w="12700">
                      <a:solidFill>
                        <a:schemeClr val="bg1"/>
                      </a:solidFill>
                      <a:prstDash val="solid"/>
                    </a:lnT>
                    <a:lnB>
                      <a:noFill/>
                    </a:lnB>
                    <a:lnTlToBr>
                      <a:noFill/>
                    </a:lnTlToBr>
                    <a:lnBlToTr>
                      <a:noFill/>
                    </a:lnBlToTr>
                    <a:solidFill>
                      <a:srgbClr val="F2F2F2"/>
                    </a:solidFill>
                  </a:tcPr>
                </a:tc>
                <a:tc>
                  <a:txBody>
                    <a:bodyPr/>
                    <a:p>
                      <a:pPr indent="0" algn="l">
                        <a:lnSpc>
                          <a:spcPct val="120000"/>
                        </a:lnSpc>
                        <a:spcBef>
                          <a:spcPts val="0"/>
                        </a:spcBef>
                        <a:spcAft>
                          <a:spcPts val="0"/>
                        </a:spcAft>
                        <a:buNone/>
                      </a:pPr>
                      <a:r>
                        <a:rPr lang="en-US" sz="1600" b="0" spc="60">
                          <a:solidFill>
                            <a:srgbClr val="404040"/>
                          </a:solidFill>
                          <a:latin typeface="微软雅黑" panose="020B0503020204020204" pitchFamily="34" charset="-122"/>
                          <a:ea typeface="微软雅黑" panose="020B0503020204020204" pitchFamily="34" charset="-122"/>
                          <a:cs typeface="微软雅黑" panose="020B0503020204020204" pitchFamily="34" charset="-122"/>
                        </a:rPr>
                        <a:t>删除方法。parameter是删除语句所需的参数。</a:t>
                      </a:r>
                      <a:endParaRPr lang="en-US" sz="1600" b="0" spc="60">
                        <a:solidFill>
                          <a:srgbClr val="404040"/>
                        </a:solidFill>
                        <a:latin typeface="微软雅黑" panose="020B0503020204020204" pitchFamily="34" charset="-122"/>
                        <a:ea typeface="微软雅黑" panose="020B0503020204020204" pitchFamily="34" charset="-122"/>
                        <a:cs typeface="微软雅黑" panose="020B0503020204020204" pitchFamily="34" charset="-122"/>
                      </a:endParaRPr>
                    </a:p>
                  </a:txBody>
                  <a:tcPr marL="107950" marR="107950" marT="0" marB="0" vert="horz" anchor="ctr">
                    <a:lnL w="12700">
                      <a:solidFill>
                        <a:schemeClr val="bg1"/>
                      </a:solidFill>
                      <a:prstDash val="solid"/>
                    </a:lnL>
                    <a:lnR>
                      <a:noFill/>
                    </a:lnR>
                    <a:lnT w="12700">
                      <a:solidFill>
                        <a:schemeClr val="bg1"/>
                      </a:solidFill>
                      <a:prstDash val="solid"/>
                    </a:lnT>
                    <a:lnB>
                      <a:noFill/>
                    </a:lnB>
                    <a:lnTlToBr>
                      <a:noFill/>
                    </a:lnTlToBr>
                    <a:lnBlToTr>
                      <a:noFill/>
                    </a:lnBlToTr>
                    <a:solidFill>
                      <a:srgbClr val="F2F2F2"/>
                    </a:solidFill>
                  </a:tcPr>
                </a:tc>
              </a:tr>
            </a:tbl>
          </a:graphicData>
        </a:graphic>
      </p:graphicFrame>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hevron 3"/>
          <p:cNvSpPr/>
          <p:nvPr>
            <p:custDataLst>
              <p:tags r:id="rId1"/>
            </p:custDataLst>
          </p:nvPr>
        </p:nvSpPr>
        <p:spPr>
          <a:xfrm>
            <a:off x="892520" y="984516"/>
            <a:ext cx="3336580" cy="665961"/>
          </a:xfrm>
          <a:prstGeom prst="chevron">
            <a:avLst>
              <a:gd name="adj" fmla="val 43848"/>
            </a:avLst>
          </a:prstGeom>
          <a:solidFill>
            <a:srgbClr val="FFFFFF">
              <a:lumMod val="75000"/>
            </a:srgbClr>
          </a:solidFill>
          <a:ln w="12700" cap="flat" cmpd="sng" algn="ctr">
            <a:noFill/>
            <a:prstDash val="solid"/>
            <a:miter lim="800000"/>
          </a:ln>
          <a:effectLst/>
        </p:spPr>
        <p:txBody>
          <a:bodyPr rtlCol="0" anchor="ctr">
            <a:normAutofit/>
          </a:bodyPr>
          <a:lstStyle/>
          <a:p>
            <a:pPr algn="ctr">
              <a:lnSpc>
                <a:spcPct val="120000"/>
              </a:lnSpc>
            </a:pPr>
            <a:endParaRPr lang="en-GB" sz="900" dirty="0">
              <a:solidFill>
                <a:sysClr val="windowText" lastClr="000000"/>
              </a:solidFill>
              <a:latin typeface="Arial" panose="020B0604020202020204" pitchFamily="34" charset="0"/>
              <a:ea typeface="微软雅黑" panose="020B0503020204020204" pitchFamily="34" charset="-122"/>
            </a:endParaRPr>
          </a:p>
        </p:txBody>
      </p:sp>
      <p:sp>
        <p:nvSpPr>
          <p:cNvPr id="10" name="文本框 1"/>
          <p:cNvSpPr txBox="1"/>
          <p:nvPr/>
        </p:nvSpPr>
        <p:spPr>
          <a:xfrm>
            <a:off x="1048385" y="1111250"/>
            <a:ext cx="3383915" cy="383540"/>
          </a:xfrm>
          <a:prstGeom prst="rect">
            <a:avLst/>
          </a:prstGeom>
          <a:noFill/>
        </p:spPr>
        <p:txBody>
          <a:bodyPr wrap="square" rtlCol="0">
            <a:spAutoFit/>
          </a:bodyPr>
          <a:lstStyle/>
          <a:p>
            <a:r>
              <a:rPr lang="en-US" altLang="zh-CN" sz="1900" dirty="0" err="1">
                <a:solidFill>
                  <a:srgbClr val="1369B2"/>
                </a:solidFill>
                <a:latin typeface="微软雅黑" panose="020B0503020204020204" pitchFamily="34" charset="-122"/>
                <a:ea typeface="微软雅黑" panose="020B0503020204020204" pitchFamily="34" charset="-122"/>
              </a:rPr>
              <a:t>SqlSession</a:t>
            </a:r>
            <a:r>
              <a:rPr lang="zh-CN" altLang="en-US" sz="1900" dirty="0">
                <a:solidFill>
                  <a:srgbClr val="1369B2"/>
                </a:solidFill>
                <a:latin typeface="微软雅黑" panose="020B0503020204020204" pitchFamily="34" charset="-122"/>
                <a:ea typeface="微软雅黑" panose="020B0503020204020204" pitchFamily="34" charset="-122"/>
              </a:rPr>
              <a:t>对象中常用方法</a:t>
            </a:r>
            <a:r>
              <a:rPr lang="zh-CN" altLang="zh-CN" sz="1900" dirty="0">
                <a:solidFill>
                  <a:srgbClr val="1369B2"/>
                </a:solidFill>
                <a:latin typeface="微软雅黑" panose="020B0503020204020204" pitchFamily="34" charset="-122"/>
                <a:ea typeface="微软雅黑" panose="020B0503020204020204" pitchFamily="34" charset="-122"/>
              </a:rPr>
              <a:t> </a:t>
            </a:r>
            <a:endParaRPr lang="zh-CN" altLang="en-US" sz="1900" dirty="0">
              <a:solidFill>
                <a:srgbClr val="1369B2"/>
              </a:solidFill>
              <a:latin typeface="微软雅黑" panose="020B0503020204020204" pitchFamily="34" charset="-122"/>
              <a:ea typeface="微软雅黑" panose="020B0503020204020204" pitchFamily="34" charset="-122"/>
            </a:endParaRPr>
          </a:p>
        </p:txBody>
      </p:sp>
      <p:sp>
        <p:nvSpPr>
          <p:cNvPr id="11" name="Title 1"/>
          <p:cNvSpPr txBox="1"/>
          <p:nvPr/>
        </p:nvSpPr>
        <p:spPr>
          <a:xfrm>
            <a:off x="1143838" y="266933"/>
            <a:ext cx="2856662"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2.1.3  </a:t>
            </a:r>
            <a:r>
              <a:rPr lang="en-US" altLang="zh-CN" sz="2400" b="1" dirty="0" err="1">
                <a:solidFill>
                  <a:srgbClr val="595959"/>
                </a:solidFill>
                <a:latin typeface="微软雅黑" panose="020B0503020204020204" pitchFamily="34" charset="-122"/>
                <a:ea typeface="微软雅黑" panose="020B0503020204020204" pitchFamily="34" charset="-122"/>
                <a:cs typeface="+mn-ea"/>
                <a:sym typeface="+mn-lt"/>
              </a:rPr>
              <a:t>SqlSession</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graphicFrame>
        <p:nvGraphicFramePr>
          <p:cNvPr id="5" name="表格 4"/>
          <p:cNvGraphicFramePr/>
          <p:nvPr>
            <p:custDataLst>
              <p:tags r:id="rId2"/>
            </p:custDataLst>
          </p:nvPr>
        </p:nvGraphicFramePr>
        <p:xfrm>
          <a:off x="1191895" y="2023018"/>
          <a:ext cx="8660765" cy="2819400"/>
        </p:xfrm>
        <a:graphic>
          <a:graphicData uri="http://schemas.openxmlformats.org/drawingml/2006/table">
            <a:tbl>
              <a:tblPr firstRow="1" bandRow="1">
                <a:tableStyleId>{5940675A-B579-460E-94D1-54222C63F5DA}</a:tableStyleId>
              </a:tblPr>
              <a:tblGrid>
                <a:gridCol w="3861435"/>
                <a:gridCol w="4799330"/>
              </a:tblGrid>
              <a:tr h="421005">
                <a:tc>
                  <a:txBody>
                    <a:bodyPr/>
                    <a:p>
                      <a:pPr indent="0" algn="ctr">
                        <a:lnSpc>
                          <a:spcPct val="120000"/>
                        </a:lnSpc>
                        <a:spcBef>
                          <a:spcPts val="0"/>
                        </a:spcBef>
                        <a:spcAft>
                          <a:spcPts val="0"/>
                        </a:spcAft>
                        <a:buNone/>
                      </a:pPr>
                      <a:r>
                        <a:rPr lang="en-US" sz="1600" b="1" spc="120">
                          <a:solidFill>
                            <a:srgbClr val="646464"/>
                          </a:solidFill>
                          <a:latin typeface="微软雅黑" panose="020B0503020204020204" pitchFamily="34" charset="-122"/>
                          <a:ea typeface="微软雅黑" panose="020B0503020204020204" pitchFamily="34" charset="-122"/>
                        </a:rPr>
                        <a:t>方法名称</a:t>
                      </a:r>
                      <a:endParaRPr lang="en-US" sz="1600" b="1" spc="120">
                        <a:solidFill>
                          <a:srgbClr val="646464"/>
                        </a:solidFill>
                        <a:latin typeface="微软雅黑" panose="020B0503020204020204" pitchFamily="34" charset="-122"/>
                        <a:ea typeface="微软雅黑" panose="020B0503020204020204" pitchFamily="34" charset="-122"/>
                      </a:endParaRPr>
                    </a:p>
                  </a:txBody>
                  <a:tcPr marL="107950" marR="107950" marT="63500" marB="63500" vert="horz" anchor="ctr">
                    <a:lnL>
                      <a:noFill/>
                    </a:lnL>
                    <a:lnR w="12700">
                      <a:solidFill>
                        <a:schemeClr val="bg1"/>
                      </a:solidFill>
                      <a:prstDash val="solid"/>
                    </a:lnR>
                    <a:lnT>
                      <a:noFill/>
                    </a:lnT>
                    <a:lnB w="12700">
                      <a:solidFill>
                        <a:schemeClr val="bg1"/>
                      </a:solidFill>
                      <a:prstDash val="solid"/>
                    </a:lnB>
                    <a:lnTlToBr>
                      <a:noFill/>
                    </a:lnTlToBr>
                    <a:lnBlToTr>
                      <a:noFill/>
                    </a:lnBlToTr>
                    <a:solidFill>
                      <a:srgbClr val="F2F2F2"/>
                    </a:solidFill>
                  </a:tcPr>
                </a:tc>
                <a:tc>
                  <a:txBody>
                    <a:bodyPr/>
                    <a:p>
                      <a:pPr indent="0" algn="ctr">
                        <a:lnSpc>
                          <a:spcPct val="120000"/>
                        </a:lnSpc>
                        <a:spcBef>
                          <a:spcPts val="0"/>
                        </a:spcBef>
                        <a:spcAft>
                          <a:spcPts val="0"/>
                        </a:spcAft>
                        <a:buNone/>
                      </a:pPr>
                      <a:r>
                        <a:rPr lang="en-US" sz="1600" b="1" spc="120">
                          <a:solidFill>
                            <a:srgbClr val="646464"/>
                          </a:solidFill>
                          <a:latin typeface="微软雅黑" panose="020B0503020204020204" pitchFamily="34" charset="-122"/>
                          <a:ea typeface="微软雅黑" panose="020B0503020204020204" pitchFamily="34" charset="-122"/>
                        </a:rPr>
                        <a:t>描述</a:t>
                      </a:r>
                      <a:endParaRPr lang="en-US" sz="1600" b="1" spc="120">
                        <a:solidFill>
                          <a:srgbClr val="646464"/>
                        </a:solidFill>
                        <a:latin typeface="微软雅黑" panose="020B0503020204020204" pitchFamily="34" charset="-122"/>
                        <a:ea typeface="微软雅黑" panose="020B0503020204020204" pitchFamily="34" charset="-122"/>
                      </a:endParaRPr>
                    </a:p>
                  </a:txBody>
                  <a:tcPr marL="107950" marR="107950" marT="63500" marB="63500" vert="horz" anchor="ctr">
                    <a:lnL w="12700">
                      <a:solidFill>
                        <a:schemeClr val="bg1"/>
                      </a:solidFill>
                      <a:prstDash val="solid"/>
                    </a:lnL>
                    <a:lnR>
                      <a:noFill/>
                    </a:lnR>
                    <a:lnT>
                      <a:noFill/>
                    </a:lnT>
                    <a:lnB w="12700">
                      <a:solidFill>
                        <a:schemeClr val="bg1"/>
                      </a:solidFill>
                      <a:prstDash val="solid"/>
                    </a:lnB>
                    <a:lnTlToBr>
                      <a:noFill/>
                    </a:lnTlToBr>
                    <a:lnBlToTr>
                      <a:noFill/>
                    </a:lnBlToTr>
                    <a:solidFill>
                      <a:srgbClr val="F2F2F2"/>
                    </a:solidFill>
                  </a:tcPr>
                </a:tc>
              </a:tr>
              <a:tr h="421005">
                <a:tc>
                  <a:txBody>
                    <a:bodyPr/>
                    <a:p>
                      <a:pPr indent="0" algn="l">
                        <a:lnSpc>
                          <a:spcPct val="120000"/>
                        </a:lnSpc>
                        <a:spcBef>
                          <a:spcPts val="0"/>
                        </a:spcBef>
                        <a:spcAft>
                          <a:spcPts val="0"/>
                        </a:spcAft>
                        <a:buNone/>
                      </a:pPr>
                      <a:r>
                        <a:rPr lang="en-US" sz="1600" b="0" spc="60">
                          <a:solidFill>
                            <a:srgbClr val="646464"/>
                          </a:solidFill>
                          <a:latin typeface="微软雅黑" panose="020B0503020204020204" pitchFamily="34" charset="-122"/>
                          <a:ea typeface="微软雅黑" panose="020B0503020204020204" pitchFamily="34" charset="-122"/>
                        </a:rPr>
                        <a:t>void commit()</a:t>
                      </a:r>
                      <a:endParaRPr lang="en-US" sz="1600" b="0" spc="60">
                        <a:solidFill>
                          <a:srgbClr val="646464"/>
                        </a:solidFill>
                        <a:latin typeface="微软雅黑" panose="020B0503020204020204" pitchFamily="34" charset="-122"/>
                        <a:ea typeface="微软雅黑" panose="020B0503020204020204" pitchFamily="34" charset="-122"/>
                      </a:endParaRPr>
                    </a:p>
                  </a:txBody>
                  <a:tcPr marL="107950" marR="107950" marT="63500" marB="63500" vert="horz" anchor="ctr">
                    <a:lnL>
                      <a:noFill/>
                    </a:lnL>
                    <a:lnR w="12700">
                      <a:solidFill>
                        <a:schemeClr val="bg1"/>
                      </a:solidFill>
                      <a:prstDash val="solid"/>
                    </a:lnR>
                    <a:lnT w="12700">
                      <a:solidFill>
                        <a:schemeClr val="bg1"/>
                      </a:solidFill>
                      <a:prstDash val="solid"/>
                    </a:lnT>
                    <a:lnB w="12700">
                      <a:solidFill>
                        <a:schemeClr val="bg1"/>
                      </a:solidFill>
                      <a:prstDash val="solid"/>
                    </a:lnB>
                    <a:lnTlToBr>
                      <a:noFill/>
                    </a:lnTlToBr>
                    <a:lnBlToTr>
                      <a:noFill/>
                    </a:lnBlToTr>
                    <a:solidFill>
                      <a:srgbClr val="F2F2F2"/>
                    </a:solidFill>
                  </a:tcPr>
                </a:tc>
                <a:tc>
                  <a:txBody>
                    <a:bodyPr/>
                    <a:p>
                      <a:pPr indent="0" algn="l">
                        <a:lnSpc>
                          <a:spcPct val="120000"/>
                        </a:lnSpc>
                        <a:spcBef>
                          <a:spcPts val="0"/>
                        </a:spcBef>
                        <a:spcAft>
                          <a:spcPts val="0"/>
                        </a:spcAft>
                        <a:buNone/>
                      </a:pPr>
                      <a:r>
                        <a:rPr lang="en-US" sz="1600" b="0" spc="60">
                          <a:solidFill>
                            <a:srgbClr val="404040"/>
                          </a:solidFill>
                          <a:latin typeface="微软雅黑" panose="020B0503020204020204" pitchFamily="34" charset="-122"/>
                          <a:ea typeface="微软雅黑" panose="020B0503020204020204" pitchFamily="34" charset="-122"/>
                        </a:rPr>
                        <a:t>提交事务的方法。</a:t>
                      </a:r>
                      <a:endParaRPr lang="en-US" sz="1600" b="0" spc="60">
                        <a:solidFill>
                          <a:srgbClr val="404040"/>
                        </a:solidFill>
                        <a:latin typeface="微软雅黑" panose="020B0503020204020204" pitchFamily="34" charset="-122"/>
                        <a:ea typeface="微软雅黑" panose="020B0503020204020204" pitchFamily="34" charset="-122"/>
                      </a:endParaRPr>
                    </a:p>
                  </a:txBody>
                  <a:tcPr marL="107950" marR="107950" marT="63500" marB="63500" vert="horz" anchor="ctr">
                    <a:lnL w="12700">
                      <a:solidFill>
                        <a:schemeClr val="bg1"/>
                      </a:solidFill>
                      <a:prstDash val="solid"/>
                    </a:lnL>
                    <a:lnR>
                      <a:noFill/>
                    </a:lnR>
                    <a:lnT w="12700">
                      <a:solidFill>
                        <a:schemeClr val="bg1"/>
                      </a:solidFill>
                      <a:prstDash val="solid"/>
                    </a:lnT>
                    <a:lnB w="12700">
                      <a:solidFill>
                        <a:schemeClr val="bg1"/>
                      </a:solidFill>
                      <a:prstDash val="solid"/>
                    </a:lnB>
                    <a:lnTlToBr>
                      <a:noFill/>
                    </a:lnTlToBr>
                    <a:lnBlToTr>
                      <a:noFill/>
                    </a:lnBlToTr>
                    <a:solidFill>
                      <a:srgbClr val="F2F2F2"/>
                    </a:solidFill>
                  </a:tcPr>
                </a:tc>
              </a:tr>
              <a:tr h="421005">
                <a:tc>
                  <a:txBody>
                    <a:bodyPr/>
                    <a:p>
                      <a:pPr indent="0" algn="l">
                        <a:lnSpc>
                          <a:spcPct val="120000"/>
                        </a:lnSpc>
                        <a:spcBef>
                          <a:spcPts val="0"/>
                        </a:spcBef>
                        <a:spcAft>
                          <a:spcPts val="0"/>
                        </a:spcAft>
                        <a:buNone/>
                      </a:pPr>
                      <a:r>
                        <a:rPr lang="en-US" sz="1600" b="0" spc="60">
                          <a:solidFill>
                            <a:srgbClr val="646464"/>
                          </a:solidFill>
                          <a:latin typeface="微软雅黑" panose="020B0503020204020204" pitchFamily="34" charset="-122"/>
                          <a:ea typeface="微软雅黑" panose="020B0503020204020204" pitchFamily="34" charset="-122"/>
                        </a:rPr>
                        <a:t>void rollback()</a:t>
                      </a:r>
                      <a:endParaRPr lang="en-US" sz="1600" b="0" spc="60">
                        <a:solidFill>
                          <a:srgbClr val="646464"/>
                        </a:solidFill>
                        <a:latin typeface="微软雅黑" panose="020B0503020204020204" pitchFamily="34" charset="-122"/>
                        <a:ea typeface="微软雅黑" panose="020B0503020204020204" pitchFamily="34" charset="-122"/>
                      </a:endParaRPr>
                    </a:p>
                  </a:txBody>
                  <a:tcPr marL="107950" marR="107950" marT="63500" marB="63500" vert="horz" anchor="ctr">
                    <a:lnL>
                      <a:noFill/>
                    </a:lnL>
                    <a:lnR w="12700">
                      <a:solidFill>
                        <a:schemeClr val="bg1"/>
                      </a:solidFill>
                      <a:prstDash val="solid"/>
                    </a:lnR>
                    <a:lnT w="12700">
                      <a:solidFill>
                        <a:schemeClr val="bg1"/>
                      </a:solidFill>
                      <a:prstDash val="solid"/>
                    </a:lnT>
                    <a:lnB w="12700">
                      <a:solidFill>
                        <a:schemeClr val="bg1"/>
                      </a:solidFill>
                      <a:prstDash val="solid"/>
                    </a:lnB>
                    <a:lnTlToBr>
                      <a:noFill/>
                    </a:lnTlToBr>
                    <a:lnBlToTr>
                      <a:noFill/>
                    </a:lnBlToTr>
                    <a:solidFill>
                      <a:srgbClr val="F2F2F2"/>
                    </a:solidFill>
                  </a:tcPr>
                </a:tc>
                <a:tc>
                  <a:txBody>
                    <a:bodyPr/>
                    <a:p>
                      <a:pPr indent="0" algn="l">
                        <a:lnSpc>
                          <a:spcPct val="120000"/>
                        </a:lnSpc>
                        <a:spcBef>
                          <a:spcPts val="0"/>
                        </a:spcBef>
                        <a:spcAft>
                          <a:spcPts val="0"/>
                        </a:spcAft>
                        <a:buNone/>
                      </a:pPr>
                      <a:r>
                        <a:rPr lang="en-US" sz="1600" b="0" spc="60">
                          <a:solidFill>
                            <a:srgbClr val="404040"/>
                          </a:solidFill>
                          <a:latin typeface="微软雅黑" panose="020B0503020204020204" pitchFamily="34" charset="-122"/>
                          <a:ea typeface="微软雅黑" panose="020B0503020204020204" pitchFamily="34" charset="-122"/>
                        </a:rPr>
                        <a:t>回滚事务的方法。</a:t>
                      </a:r>
                      <a:endParaRPr lang="en-US" sz="1600" b="0" spc="60">
                        <a:solidFill>
                          <a:srgbClr val="404040"/>
                        </a:solidFill>
                        <a:latin typeface="微软雅黑" panose="020B0503020204020204" pitchFamily="34" charset="-122"/>
                        <a:ea typeface="微软雅黑" panose="020B0503020204020204" pitchFamily="34" charset="-122"/>
                      </a:endParaRPr>
                    </a:p>
                  </a:txBody>
                  <a:tcPr marL="107950" marR="107950" marT="63500" marB="63500" vert="horz" anchor="ctr">
                    <a:lnL w="12700">
                      <a:solidFill>
                        <a:schemeClr val="bg1"/>
                      </a:solidFill>
                      <a:prstDash val="solid"/>
                    </a:lnL>
                    <a:lnR>
                      <a:noFill/>
                    </a:lnR>
                    <a:lnT w="12700">
                      <a:solidFill>
                        <a:schemeClr val="bg1"/>
                      </a:solidFill>
                      <a:prstDash val="solid"/>
                    </a:lnT>
                    <a:lnB w="12700">
                      <a:solidFill>
                        <a:schemeClr val="bg1"/>
                      </a:solidFill>
                      <a:prstDash val="solid"/>
                    </a:lnB>
                    <a:lnTlToBr>
                      <a:noFill/>
                    </a:lnTlToBr>
                    <a:lnBlToTr>
                      <a:noFill/>
                    </a:lnBlToTr>
                    <a:solidFill>
                      <a:srgbClr val="F2F2F2"/>
                    </a:solidFill>
                  </a:tcPr>
                </a:tc>
              </a:tr>
              <a:tr h="421005">
                <a:tc>
                  <a:txBody>
                    <a:bodyPr/>
                    <a:p>
                      <a:pPr indent="0" algn="l">
                        <a:lnSpc>
                          <a:spcPct val="120000"/>
                        </a:lnSpc>
                        <a:spcBef>
                          <a:spcPts val="0"/>
                        </a:spcBef>
                        <a:spcAft>
                          <a:spcPts val="0"/>
                        </a:spcAft>
                        <a:buNone/>
                      </a:pPr>
                      <a:r>
                        <a:rPr lang="en-US" sz="1600" b="0" spc="60">
                          <a:solidFill>
                            <a:srgbClr val="646464"/>
                          </a:solidFill>
                          <a:latin typeface="微软雅黑" panose="020B0503020204020204" pitchFamily="34" charset="-122"/>
                          <a:ea typeface="微软雅黑" panose="020B0503020204020204" pitchFamily="34" charset="-122"/>
                        </a:rPr>
                        <a:t>void close()</a:t>
                      </a:r>
                      <a:endParaRPr lang="en-US" sz="1600" b="0" spc="60">
                        <a:solidFill>
                          <a:srgbClr val="646464"/>
                        </a:solidFill>
                        <a:latin typeface="微软雅黑" panose="020B0503020204020204" pitchFamily="34" charset="-122"/>
                        <a:ea typeface="微软雅黑" panose="020B0503020204020204" pitchFamily="34" charset="-122"/>
                      </a:endParaRPr>
                    </a:p>
                  </a:txBody>
                  <a:tcPr marL="107950" marR="107950" marT="63500" marB="63500" vert="horz" anchor="ctr">
                    <a:lnL>
                      <a:noFill/>
                    </a:lnL>
                    <a:lnR w="12700">
                      <a:solidFill>
                        <a:schemeClr val="bg1"/>
                      </a:solidFill>
                      <a:prstDash val="solid"/>
                    </a:lnR>
                    <a:lnT w="12700">
                      <a:solidFill>
                        <a:schemeClr val="bg1"/>
                      </a:solidFill>
                      <a:prstDash val="solid"/>
                    </a:lnT>
                    <a:lnB w="12700">
                      <a:solidFill>
                        <a:schemeClr val="bg1"/>
                      </a:solidFill>
                      <a:prstDash val="solid"/>
                    </a:lnB>
                    <a:lnTlToBr>
                      <a:noFill/>
                    </a:lnTlToBr>
                    <a:lnBlToTr>
                      <a:noFill/>
                    </a:lnBlToTr>
                    <a:solidFill>
                      <a:srgbClr val="F2F2F2"/>
                    </a:solidFill>
                  </a:tcPr>
                </a:tc>
                <a:tc>
                  <a:txBody>
                    <a:bodyPr/>
                    <a:p>
                      <a:pPr indent="0" algn="l">
                        <a:lnSpc>
                          <a:spcPct val="120000"/>
                        </a:lnSpc>
                        <a:spcBef>
                          <a:spcPts val="0"/>
                        </a:spcBef>
                        <a:spcAft>
                          <a:spcPts val="0"/>
                        </a:spcAft>
                        <a:buNone/>
                      </a:pPr>
                      <a:r>
                        <a:rPr lang="en-US" sz="1600" b="0" spc="60">
                          <a:solidFill>
                            <a:srgbClr val="404040"/>
                          </a:solidFill>
                          <a:latin typeface="微软雅黑" panose="020B0503020204020204" pitchFamily="34" charset="-122"/>
                          <a:ea typeface="微软雅黑" panose="020B0503020204020204" pitchFamily="34" charset="-122"/>
                          <a:cs typeface="微软雅黑" panose="020B0503020204020204" pitchFamily="34" charset="-122"/>
                        </a:rPr>
                        <a:t>关闭SqlSession对象。</a:t>
                      </a:r>
                      <a:endParaRPr lang="en-US" sz="1600" b="0" spc="60">
                        <a:solidFill>
                          <a:srgbClr val="404040"/>
                        </a:solidFill>
                        <a:latin typeface="微软雅黑" panose="020B0503020204020204" pitchFamily="34" charset="-122"/>
                        <a:ea typeface="微软雅黑" panose="020B0503020204020204" pitchFamily="34" charset="-122"/>
                        <a:cs typeface="微软雅黑" panose="020B0503020204020204" pitchFamily="34" charset="-122"/>
                      </a:endParaRPr>
                    </a:p>
                  </a:txBody>
                  <a:tcPr marL="107950" marR="107950" marT="63500" marB="63500" vert="horz" anchor="ctr">
                    <a:lnL w="12700">
                      <a:solidFill>
                        <a:schemeClr val="bg1"/>
                      </a:solidFill>
                      <a:prstDash val="solid"/>
                    </a:lnL>
                    <a:lnR>
                      <a:noFill/>
                    </a:lnR>
                    <a:lnT w="12700">
                      <a:solidFill>
                        <a:schemeClr val="bg1"/>
                      </a:solidFill>
                      <a:prstDash val="solid"/>
                    </a:lnT>
                    <a:lnB w="12700">
                      <a:solidFill>
                        <a:schemeClr val="bg1"/>
                      </a:solidFill>
                      <a:prstDash val="solid"/>
                    </a:lnB>
                    <a:lnTlToBr>
                      <a:noFill/>
                    </a:lnTlToBr>
                    <a:lnBlToTr>
                      <a:noFill/>
                    </a:lnBlToTr>
                    <a:solidFill>
                      <a:srgbClr val="F2F2F2"/>
                    </a:solidFill>
                  </a:tcPr>
                </a:tc>
              </a:tr>
              <a:tr h="714375">
                <a:tc>
                  <a:txBody>
                    <a:bodyPr/>
                    <a:p>
                      <a:pPr indent="0" algn="l">
                        <a:lnSpc>
                          <a:spcPct val="120000"/>
                        </a:lnSpc>
                        <a:spcBef>
                          <a:spcPts val="0"/>
                        </a:spcBef>
                        <a:spcAft>
                          <a:spcPts val="0"/>
                        </a:spcAft>
                        <a:buNone/>
                      </a:pPr>
                      <a:r>
                        <a:rPr lang="en-US" sz="1600" b="0" spc="60">
                          <a:solidFill>
                            <a:srgbClr val="646464"/>
                          </a:solidFill>
                          <a:latin typeface="微软雅黑" panose="020B0503020204020204" pitchFamily="34" charset="-122"/>
                          <a:ea typeface="微软雅黑" panose="020B0503020204020204" pitchFamily="34" charset="-122"/>
                        </a:rPr>
                        <a:t>&lt;T&gt; T getMapper(Class&lt;T&gt; type)</a:t>
                      </a:r>
                      <a:endParaRPr lang="en-US" sz="1600" b="0" spc="60">
                        <a:solidFill>
                          <a:srgbClr val="646464"/>
                        </a:solidFill>
                        <a:latin typeface="微软雅黑" panose="020B0503020204020204" pitchFamily="34" charset="-122"/>
                        <a:ea typeface="微软雅黑" panose="020B0503020204020204" pitchFamily="34" charset="-122"/>
                      </a:endParaRPr>
                    </a:p>
                  </a:txBody>
                  <a:tcPr marL="107950" marR="107950" marT="63500" marB="63500" vert="horz" anchor="ctr">
                    <a:lnL>
                      <a:noFill/>
                    </a:lnL>
                    <a:lnR w="12700">
                      <a:solidFill>
                        <a:schemeClr val="bg1"/>
                      </a:solidFill>
                      <a:prstDash val="solid"/>
                    </a:lnR>
                    <a:lnT w="12700">
                      <a:solidFill>
                        <a:schemeClr val="bg1"/>
                      </a:solidFill>
                      <a:prstDash val="solid"/>
                    </a:lnT>
                    <a:lnB w="12700">
                      <a:solidFill>
                        <a:schemeClr val="bg1"/>
                      </a:solidFill>
                      <a:prstDash val="solid"/>
                    </a:lnB>
                    <a:lnTlToBr>
                      <a:noFill/>
                    </a:lnTlToBr>
                    <a:lnBlToTr>
                      <a:noFill/>
                    </a:lnBlToTr>
                    <a:solidFill>
                      <a:srgbClr val="F2F2F2"/>
                    </a:solidFill>
                  </a:tcPr>
                </a:tc>
                <a:tc>
                  <a:txBody>
                    <a:bodyPr/>
                    <a:p>
                      <a:pPr indent="0" algn="l">
                        <a:lnSpc>
                          <a:spcPct val="120000"/>
                        </a:lnSpc>
                        <a:spcBef>
                          <a:spcPts val="0"/>
                        </a:spcBef>
                        <a:spcAft>
                          <a:spcPts val="0"/>
                        </a:spcAft>
                        <a:buNone/>
                      </a:pPr>
                      <a:r>
                        <a:rPr lang="en-US" sz="1600" b="0" spc="60">
                          <a:solidFill>
                            <a:srgbClr val="404040"/>
                          </a:solidFill>
                          <a:latin typeface="微软雅黑" panose="020B0503020204020204" pitchFamily="34" charset="-122"/>
                          <a:ea typeface="微软雅黑" panose="020B0503020204020204" pitchFamily="34" charset="-122"/>
                          <a:cs typeface="微软雅黑" panose="020B0503020204020204" pitchFamily="34" charset="-122"/>
                        </a:rPr>
                        <a:t>该方法会返回Mapper接口的代理对象。参数type是Mapper的接口类型。</a:t>
                      </a:r>
                      <a:endParaRPr lang="en-US" sz="1600" b="0" spc="60">
                        <a:solidFill>
                          <a:srgbClr val="404040"/>
                        </a:solidFill>
                        <a:latin typeface="微软雅黑" panose="020B0503020204020204" pitchFamily="34" charset="-122"/>
                        <a:ea typeface="微软雅黑" panose="020B0503020204020204" pitchFamily="34" charset="-122"/>
                        <a:cs typeface="微软雅黑" panose="020B0503020204020204" pitchFamily="34" charset="-122"/>
                      </a:endParaRPr>
                    </a:p>
                  </a:txBody>
                  <a:tcPr marL="107950" marR="107950" marT="63500" marB="63500" vert="horz" anchor="ctr">
                    <a:lnL w="12700">
                      <a:solidFill>
                        <a:schemeClr val="bg1"/>
                      </a:solidFill>
                      <a:prstDash val="solid"/>
                    </a:lnL>
                    <a:lnR>
                      <a:noFill/>
                    </a:lnR>
                    <a:lnT w="12700">
                      <a:solidFill>
                        <a:schemeClr val="bg1"/>
                      </a:solidFill>
                      <a:prstDash val="solid"/>
                    </a:lnT>
                    <a:lnB w="12700">
                      <a:solidFill>
                        <a:schemeClr val="bg1"/>
                      </a:solidFill>
                      <a:prstDash val="solid"/>
                    </a:lnB>
                    <a:lnTlToBr>
                      <a:noFill/>
                    </a:lnTlToBr>
                    <a:lnBlToTr>
                      <a:noFill/>
                    </a:lnBlToTr>
                    <a:solidFill>
                      <a:srgbClr val="F2F2F2"/>
                    </a:solidFill>
                  </a:tcPr>
                </a:tc>
              </a:tr>
              <a:tr h="421005">
                <a:tc>
                  <a:txBody>
                    <a:bodyPr/>
                    <a:p>
                      <a:pPr indent="0" algn="l">
                        <a:lnSpc>
                          <a:spcPct val="120000"/>
                        </a:lnSpc>
                        <a:spcBef>
                          <a:spcPts val="0"/>
                        </a:spcBef>
                        <a:spcAft>
                          <a:spcPts val="0"/>
                        </a:spcAft>
                        <a:buNone/>
                      </a:pPr>
                      <a:r>
                        <a:rPr lang="en-US" sz="1600" b="0" spc="60">
                          <a:solidFill>
                            <a:srgbClr val="646464"/>
                          </a:solidFill>
                          <a:latin typeface="微软雅黑" panose="020B0503020204020204" pitchFamily="34" charset="-122"/>
                          <a:ea typeface="微软雅黑" panose="020B0503020204020204" pitchFamily="34" charset="-122"/>
                        </a:rPr>
                        <a:t>Connection getConnection()</a:t>
                      </a:r>
                      <a:endParaRPr lang="en-US" sz="1600" b="0" spc="60">
                        <a:solidFill>
                          <a:srgbClr val="646464"/>
                        </a:solidFill>
                        <a:latin typeface="微软雅黑" panose="020B0503020204020204" pitchFamily="34" charset="-122"/>
                        <a:ea typeface="微软雅黑" panose="020B0503020204020204" pitchFamily="34" charset="-122"/>
                      </a:endParaRPr>
                    </a:p>
                  </a:txBody>
                  <a:tcPr marL="107950" marR="107950" marT="63500" marB="63500" vert="horz" anchor="ctr">
                    <a:lnL>
                      <a:noFill/>
                    </a:lnL>
                    <a:lnR w="12700">
                      <a:solidFill>
                        <a:schemeClr val="bg1"/>
                      </a:solidFill>
                      <a:prstDash val="solid"/>
                    </a:lnR>
                    <a:lnT w="12700">
                      <a:solidFill>
                        <a:schemeClr val="bg1"/>
                      </a:solidFill>
                      <a:prstDash val="solid"/>
                    </a:lnT>
                    <a:lnB>
                      <a:noFill/>
                    </a:lnB>
                    <a:lnTlToBr>
                      <a:noFill/>
                    </a:lnTlToBr>
                    <a:lnBlToTr>
                      <a:noFill/>
                    </a:lnBlToTr>
                    <a:solidFill>
                      <a:srgbClr val="F2F2F2"/>
                    </a:solidFill>
                  </a:tcPr>
                </a:tc>
                <a:tc>
                  <a:txBody>
                    <a:bodyPr/>
                    <a:p>
                      <a:pPr indent="0" algn="l">
                        <a:lnSpc>
                          <a:spcPct val="120000"/>
                        </a:lnSpc>
                        <a:spcBef>
                          <a:spcPts val="0"/>
                        </a:spcBef>
                        <a:spcAft>
                          <a:spcPts val="0"/>
                        </a:spcAft>
                        <a:buNone/>
                      </a:pPr>
                      <a:r>
                        <a:rPr lang="en-US" sz="1600" b="0" spc="60">
                          <a:solidFill>
                            <a:srgbClr val="404040"/>
                          </a:solidFill>
                          <a:latin typeface="微软雅黑" panose="020B0503020204020204" pitchFamily="34" charset="-122"/>
                          <a:ea typeface="微软雅黑" panose="020B0503020204020204" pitchFamily="34" charset="-122"/>
                          <a:cs typeface="微软雅黑" panose="020B0503020204020204" pitchFamily="34" charset="-122"/>
                        </a:rPr>
                        <a:t>获取JDBC数据库连接对象的方法。</a:t>
                      </a:r>
                      <a:endParaRPr lang="en-US" sz="1600" b="0" spc="60">
                        <a:solidFill>
                          <a:srgbClr val="404040"/>
                        </a:solidFill>
                        <a:latin typeface="微软雅黑" panose="020B0503020204020204" pitchFamily="34" charset="-122"/>
                        <a:ea typeface="微软雅黑" panose="020B0503020204020204" pitchFamily="34" charset="-122"/>
                        <a:cs typeface="微软雅黑" panose="020B0503020204020204" pitchFamily="34" charset="-122"/>
                      </a:endParaRPr>
                    </a:p>
                  </a:txBody>
                  <a:tcPr marL="107950" marR="107950" marT="63500" marB="63500" vert="horz" anchor="ctr">
                    <a:lnL w="12700">
                      <a:solidFill>
                        <a:schemeClr val="bg1"/>
                      </a:solidFill>
                      <a:prstDash val="solid"/>
                    </a:lnL>
                    <a:lnR>
                      <a:noFill/>
                    </a:lnR>
                    <a:lnT w="12700">
                      <a:solidFill>
                        <a:schemeClr val="bg1"/>
                      </a:solidFill>
                      <a:prstDash val="solid"/>
                    </a:lnT>
                    <a:lnB>
                      <a:noFill/>
                    </a:lnB>
                    <a:lnTlToBr>
                      <a:noFill/>
                    </a:lnTlToBr>
                    <a:lnBlToTr>
                      <a:noFill/>
                    </a:lnBlToTr>
                    <a:solidFill>
                      <a:srgbClr val="F2F2F2"/>
                    </a:solidFill>
                  </a:tcPr>
                </a:tc>
              </a:tr>
            </a:tbl>
          </a:graphicData>
        </a:graphic>
      </p:graphicFrame>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hevron 3"/>
          <p:cNvSpPr/>
          <p:nvPr>
            <p:custDataLst>
              <p:tags r:id="rId1"/>
            </p:custDataLst>
          </p:nvPr>
        </p:nvSpPr>
        <p:spPr>
          <a:xfrm>
            <a:off x="892520" y="1091196"/>
            <a:ext cx="3839500" cy="665961"/>
          </a:xfrm>
          <a:prstGeom prst="chevron">
            <a:avLst>
              <a:gd name="adj" fmla="val 43848"/>
            </a:avLst>
          </a:prstGeom>
          <a:solidFill>
            <a:srgbClr val="FFFFFF">
              <a:lumMod val="75000"/>
            </a:srgbClr>
          </a:solidFill>
          <a:ln w="12700" cap="flat" cmpd="sng" algn="ctr">
            <a:noFill/>
            <a:prstDash val="solid"/>
            <a:miter lim="800000"/>
          </a:ln>
          <a:effectLst/>
        </p:spPr>
        <p:txBody>
          <a:bodyPr rtlCol="0" anchor="ctr">
            <a:normAutofit/>
          </a:bodyPr>
          <a:lstStyle/>
          <a:p>
            <a:pPr algn="ctr">
              <a:lnSpc>
                <a:spcPct val="120000"/>
              </a:lnSpc>
            </a:pPr>
            <a:endParaRPr lang="en-GB" sz="900" dirty="0">
              <a:solidFill>
                <a:sysClr val="windowText" lastClr="000000"/>
              </a:solidFill>
              <a:latin typeface="Arial" panose="020B0604020202020204" pitchFamily="34" charset="0"/>
              <a:ea typeface="微软雅黑" panose="020B0503020204020204" pitchFamily="34" charset="-122"/>
            </a:endParaRPr>
          </a:p>
        </p:txBody>
      </p:sp>
      <p:sp>
        <p:nvSpPr>
          <p:cNvPr id="10" name="文本框 1"/>
          <p:cNvSpPr txBox="1"/>
          <p:nvPr/>
        </p:nvSpPr>
        <p:spPr>
          <a:xfrm>
            <a:off x="1172537" y="1217734"/>
            <a:ext cx="3357009" cy="400110"/>
          </a:xfrm>
          <a:prstGeom prst="rect">
            <a:avLst/>
          </a:prstGeom>
          <a:noFill/>
        </p:spPr>
        <p:txBody>
          <a:bodyPr wrap="none" rtlCol="0">
            <a:spAutoFit/>
          </a:bodyPr>
          <a:lstStyle/>
          <a:p>
            <a:r>
              <a:rPr lang="en-US" altLang="zh-CN" sz="2000" dirty="0" err="1">
                <a:solidFill>
                  <a:srgbClr val="1369B2"/>
                </a:solidFill>
                <a:latin typeface="微软雅黑" panose="020B0503020204020204" pitchFamily="34" charset="-122"/>
                <a:ea typeface="微软雅黑" panose="020B0503020204020204" pitchFamily="34" charset="-122"/>
              </a:rPr>
              <a:t>SqlSession</a:t>
            </a:r>
            <a:r>
              <a:rPr lang="zh-CN" altLang="zh-CN" sz="2000" dirty="0">
                <a:solidFill>
                  <a:srgbClr val="1369B2"/>
                </a:solidFill>
                <a:latin typeface="微软雅黑" panose="020B0503020204020204" pitchFamily="34" charset="-122"/>
                <a:ea typeface="微软雅黑" panose="020B0503020204020204" pitchFamily="34" charset="-122"/>
              </a:rPr>
              <a:t>对象</a:t>
            </a:r>
            <a:r>
              <a:rPr lang="zh-CN" altLang="en-US" sz="2000" dirty="0">
                <a:solidFill>
                  <a:srgbClr val="1369B2"/>
                </a:solidFill>
                <a:latin typeface="微软雅黑" panose="020B0503020204020204" pitchFamily="34" charset="-122"/>
                <a:ea typeface="微软雅黑" panose="020B0503020204020204" pitchFamily="34" charset="-122"/>
              </a:rPr>
              <a:t>的使用范围</a:t>
            </a:r>
            <a:r>
              <a:rPr lang="zh-CN" altLang="zh-CN" sz="2000" dirty="0">
                <a:solidFill>
                  <a:srgbClr val="1369B2"/>
                </a:solidFill>
                <a:latin typeface="微软雅黑" panose="020B0503020204020204" pitchFamily="34" charset="-122"/>
                <a:ea typeface="微软雅黑" panose="020B0503020204020204" pitchFamily="34" charset="-122"/>
              </a:rPr>
              <a:t> </a:t>
            </a:r>
            <a:endParaRPr lang="zh-CN" altLang="en-US" sz="2000" dirty="0">
              <a:solidFill>
                <a:srgbClr val="1369B2"/>
              </a:solidFill>
              <a:latin typeface="微软雅黑" panose="020B0503020204020204" pitchFamily="34" charset="-122"/>
              <a:ea typeface="微软雅黑" panose="020B0503020204020204" pitchFamily="34" charset="-122"/>
            </a:endParaRPr>
          </a:p>
        </p:txBody>
      </p:sp>
      <p:sp>
        <p:nvSpPr>
          <p:cNvPr id="11" name="Title 1"/>
          <p:cNvSpPr txBox="1"/>
          <p:nvPr/>
        </p:nvSpPr>
        <p:spPr>
          <a:xfrm>
            <a:off x="1143838" y="266933"/>
            <a:ext cx="2719502"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2.1.3  </a:t>
            </a:r>
            <a:r>
              <a:rPr lang="en-US" altLang="zh-CN" sz="2400" b="1" dirty="0" err="1">
                <a:solidFill>
                  <a:srgbClr val="595959"/>
                </a:solidFill>
                <a:latin typeface="微软雅黑" panose="020B0503020204020204" pitchFamily="34" charset="-122"/>
                <a:ea typeface="微软雅黑" panose="020B0503020204020204" pitchFamily="34" charset="-122"/>
                <a:cs typeface="+mn-ea"/>
                <a:sym typeface="+mn-lt"/>
              </a:rPr>
              <a:t>SqlSession</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sp>
        <p:nvSpPr>
          <p:cNvPr id="8" name="文本框 18"/>
          <p:cNvSpPr txBox="1"/>
          <p:nvPr>
            <p:custDataLst>
              <p:tags r:id="rId2"/>
            </p:custDataLst>
          </p:nvPr>
        </p:nvSpPr>
        <p:spPr>
          <a:xfrm>
            <a:off x="1604700" y="2377440"/>
            <a:ext cx="9390960" cy="3760470"/>
          </a:xfrm>
          <a:prstGeom prst="rect">
            <a:avLst/>
          </a:prstGeom>
          <a:noFill/>
        </p:spPr>
        <p:txBody>
          <a:bodyPr wrap="square" lIns="89985" tIns="46792" rIns="89985" bIns="46792">
            <a:noAutofit/>
          </a:bodyPr>
          <a:lstStyle>
            <a:defPPr>
              <a:defRPr lang="zh-CN"/>
            </a:defPPr>
            <a:lvl1pPr marL="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1pPr>
            <a:lvl2pPr marL="4572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2pPr>
            <a:lvl3pPr marL="9144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3pPr>
            <a:lvl4pPr marL="13716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4pPr>
            <a:lvl5pPr marL="18288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5pPr>
            <a:lvl6pPr marL="22860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6pPr>
            <a:lvl7pPr marL="27432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7pPr>
            <a:lvl8pPr marL="32004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8pPr>
            <a:lvl9pPr marL="36576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9pPr>
          </a:lstStyle>
          <a:p>
            <a:pPr lvl="0">
              <a:lnSpc>
                <a:spcPct val="150000"/>
              </a:lnSpc>
            </a:pPr>
            <a:r>
              <a:rPr lang="zh-CN" altLang="en-US" dirty="0">
                <a:solidFill>
                  <a:srgbClr val="595959"/>
                </a:solidFill>
                <a:latin typeface="微软雅黑" panose="020B0503020204020204" pitchFamily="34" charset="-122"/>
              </a:rPr>
              <a:t>        </a:t>
            </a:r>
            <a:r>
              <a:rPr lang="zh-CN" altLang="zh-CN" dirty="0">
                <a:solidFill>
                  <a:srgbClr val="595959"/>
                </a:solidFill>
                <a:latin typeface="微软雅黑" panose="020B0503020204020204" pitchFamily="34" charset="-122"/>
              </a:rPr>
              <a:t>每一个</a:t>
            </a:r>
            <a:r>
              <a:rPr lang="zh-CN" altLang="zh-CN" dirty="0">
                <a:solidFill>
                  <a:srgbClr val="1369B2"/>
                </a:solidFill>
                <a:latin typeface="微软雅黑" panose="020B0503020204020204" pitchFamily="34" charset="-122"/>
              </a:rPr>
              <a:t>线程</a:t>
            </a:r>
            <a:r>
              <a:rPr lang="zh-CN" altLang="zh-CN" dirty="0">
                <a:solidFill>
                  <a:srgbClr val="595959"/>
                </a:solidFill>
                <a:latin typeface="微软雅黑" panose="020B0503020204020204" pitchFamily="34" charset="-122"/>
              </a:rPr>
              <a:t>都应该有一个自己的</a:t>
            </a:r>
            <a:r>
              <a:rPr lang="en-US" altLang="zh-CN" dirty="0" err="1">
                <a:solidFill>
                  <a:srgbClr val="1369B2"/>
                </a:solidFill>
                <a:latin typeface="微软雅黑" panose="020B0503020204020204" pitchFamily="34" charset="-122"/>
              </a:rPr>
              <a:t>SqlSession</a:t>
            </a:r>
            <a:r>
              <a:rPr lang="zh-CN" altLang="zh-CN" dirty="0">
                <a:solidFill>
                  <a:srgbClr val="595959"/>
                </a:solidFill>
                <a:latin typeface="微软雅黑" panose="020B0503020204020204" pitchFamily="34" charset="-122"/>
              </a:rPr>
              <a:t>对象，并且该对象不能</a:t>
            </a:r>
            <a:r>
              <a:rPr lang="zh-CN" altLang="zh-CN" dirty="0">
                <a:solidFill>
                  <a:srgbClr val="1369B2"/>
                </a:solidFill>
                <a:latin typeface="微软雅黑" panose="020B0503020204020204" pitchFamily="34" charset="-122"/>
              </a:rPr>
              <a:t>共享</a:t>
            </a:r>
            <a:r>
              <a:rPr lang="zh-CN" altLang="zh-CN" dirty="0">
                <a:solidFill>
                  <a:srgbClr val="595959"/>
                </a:solidFill>
                <a:latin typeface="微软雅黑" panose="020B0503020204020204" pitchFamily="34" charset="-122"/>
              </a:rPr>
              <a:t>。</a:t>
            </a:r>
            <a:r>
              <a:rPr lang="en-US" altLang="zh-CN" dirty="0" err="1">
                <a:solidFill>
                  <a:srgbClr val="595959"/>
                </a:solidFill>
                <a:latin typeface="微软雅黑" panose="020B0503020204020204" pitchFamily="34" charset="-122"/>
              </a:rPr>
              <a:t>SqlSession</a:t>
            </a:r>
            <a:r>
              <a:rPr lang="zh-CN" altLang="zh-CN" dirty="0">
                <a:solidFill>
                  <a:srgbClr val="595959"/>
                </a:solidFill>
                <a:latin typeface="微软雅黑" panose="020B0503020204020204" pitchFamily="34" charset="-122"/>
              </a:rPr>
              <a:t>对象是线程</a:t>
            </a:r>
            <a:r>
              <a:rPr lang="zh-CN" altLang="zh-CN" dirty="0">
                <a:solidFill>
                  <a:srgbClr val="1369B2"/>
                </a:solidFill>
                <a:latin typeface="微软雅黑" panose="020B0503020204020204" pitchFamily="34" charset="-122"/>
              </a:rPr>
              <a:t>不安全</a:t>
            </a:r>
            <a:r>
              <a:rPr lang="zh-CN" altLang="zh-CN" dirty="0">
                <a:solidFill>
                  <a:srgbClr val="595959"/>
                </a:solidFill>
                <a:latin typeface="微软雅黑" panose="020B0503020204020204" pitchFamily="34" charset="-122"/>
              </a:rPr>
              <a:t>的，因此其使用范围最好在一次请求或一个方法中，绝不能将其放在类的静态字段、对象字段或任何类型的管理范围（如</a:t>
            </a:r>
            <a:r>
              <a:rPr lang="en-US" altLang="zh-CN" dirty="0">
                <a:solidFill>
                  <a:srgbClr val="595959"/>
                </a:solidFill>
                <a:latin typeface="微软雅黑" panose="020B0503020204020204" pitchFamily="34" charset="-122"/>
              </a:rPr>
              <a:t>Servlet</a:t>
            </a:r>
            <a:r>
              <a:rPr lang="zh-CN" altLang="zh-CN" dirty="0">
                <a:solidFill>
                  <a:srgbClr val="595959"/>
                </a:solidFill>
                <a:latin typeface="微软雅黑" panose="020B0503020204020204" pitchFamily="34" charset="-122"/>
              </a:rPr>
              <a:t>的</a:t>
            </a:r>
            <a:r>
              <a:rPr lang="en-US" altLang="zh-CN" dirty="0" err="1">
                <a:solidFill>
                  <a:srgbClr val="595959"/>
                </a:solidFill>
                <a:latin typeface="微软雅黑" panose="020B0503020204020204" pitchFamily="34" charset="-122"/>
              </a:rPr>
              <a:t>HttpSession</a:t>
            </a:r>
            <a:r>
              <a:rPr lang="zh-CN" altLang="zh-CN" dirty="0">
                <a:solidFill>
                  <a:srgbClr val="595959"/>
                </a:solidFill>
                <a:latin typeface="微软雅黑" panose="020B0503020204020204" pitchFamily="34" charset="-122"/>
              </a:rPr>
              <a:t>）中使用。</a:t>
            </a:r>
            <a:r>
              <a:rPr lang="en-US" altLang="zh-CN" dirty="0" err="1">
                <a:solidFill>
                  <a:srgbClr val="595959"/>
                </a:solidFill>
                <a:latin typeface="微软雅黑" panose="020B0503020204020204" pitchFamily="34" charset="-122"/>
              </a:rPr>
              <a:t>SqlSession</a:t>
            </a:r>
            <a:r>
              <a:rPr lang="zh-CN" altLang="zh-CN" dirty="0">
                <a:solidFill>
                  <a:srgbClr val="595959"/>
                </a:solidFill>
                <a:latin typeface="微软雅黑" panose="020B0503020204020204" pitchFamily="34" charset="-122"/>
              </a:rPr>
              <a:t>对象使用完之后，要及时的关闭，</a:t>
            </a:r>
            <a:r>
              <a:rPr lang="en-US" altLang="zh-CN" dirty="0" err="1">
                <a:solidFill>
                  <a:srgbClr val="595959"/>
                </a:solidFill>
                <a:latin typeface="微软雅黑" panose="020B0503020204020204" pitchFamily="34" charset="-122"/>
              </a:rPr>
              <a:t>SqlSession</a:t>
            </a:r>
            <a:r>
              <a:rPr lang="zh-CN" altLang="zh-CN" dirty="0">
                <a:solidFill>
                  <a:srgbClr val="595959"/>
                </a:solidFill>
                <a:latin typeface="微软雅黑" panose="020B0503020204020204" pitchFamily="34" charset="-122"/>
              </a:rPr>
              <a:t>对象通常放在</a:t>
            </a:r>
            <a:r>
              <a:rPr lang="en-US" altLang="zh-CN" dirty="0">
                <a:solidFill>
                  <a:srgbClr val="595959"/>
                </a:solidFill>
                <a:latin typeface="微软雅黑" panose="020B0503020204020204" pitchFamily="34" charset="-122"/>
              </a:rPr>
              <a:t>finally</a:t>
            </a:r>
            <a:r>
              <a:rPr lang="zh-CN" altLang="zh-CN" dirty="0">
                <a:solidFill>
                  <a:srgbClr val="595959"/>
                </a:solidFill>
                <a:latin typeface="微软雅黑" panose="020B0503020204020204" pitchFamily="34" charset="-122"/>
              </a:rPr>
              <a:t>块中关闭</a:t>
            </a:r>
            <a:r>
              <a:rPr lang="zh-CN" altLang="en-US" dirty="0">
                <a:solidFill>
                  <a:srgbClr val="595959"/>
                </a:solidFill>
                <a:latin typeface="微软雅黑" panose="020B0503020204020204" pitchFamily="34" charset="-122"/>
              </a:rPr>
              <a:t>，代码如下所示。</a:t>
            </a:r>
            <a:endParaRPr lang="zh-CN" altLang="zh-CN" dirty="0">
              <a:solidFill>
                <a:srgbClr val="595959"/>
              </a:solidFill>
              <a:latin typeface="微软雅黑" panose="020B0503020204020204" pitchFamily="34" charset="-122"/>
            </a:endParaRPr>
          </a:p>
        </p:txBody>
      </p:sp>
      <p:sp>
        <p:nvSpPr>
          <p:cNvPr id="12" name="圆角矩形 11"/>
          <p:cNvSpPr/>
          <p:nvPr/>
        </p:nvSpPr>
        <p:spPr>
          <a:xfrm>
            <a:off x="1360244" y="2148839"/>
            <a:ext cx="9865885" cy="4190767"/>
          </a:xfrm>
          <a:prstGeom prst="roundRect">
            <a:avLst>
              <a:gd name="adj" fmla="val 0"/>
            </a:avLst>
          </a:prstGeom>
          <a:noFill/>
          <a:ln w="31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15" name="矩形 93"/>
          <p:cNvSpPr/>
          <p:nvPr/>
        </p:nvSpPr>
        <p:spPr>
          <a:xfrm>
            <a:off x="1310020" y="2081301"/>
            <a:ext cx="384043" cy="384043"/>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16" name="矩形 93"/>
          <p:cNvSpPr/>
          <p:nvPr/>
        </p:nvSpPr>
        <p:spPr>
          <a:xfrm rot="10800000">
            <a:off x="10897891" y="6013261"/>
            <a:ext cx="384043" cy="384043"/>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13" name="矩形 12"/>
          <p:cNvSpPr/>
          <p:nvPr/>
        </p:nvSpPr>
        <p:spPr bwMode="auto">
          <a:xfrm>
            <a:off x="2034540" y="4503420"/>
            <a:ext cx="8564467" cy="151182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nSpc>
                <a:spcPct val="150000"/>
              </a:lnSpc>
              <a:defRPr/>
            </a:pPr>
            <a:endParaRPr lang="zh-CN" altLang="en-US" dirty="0">
              <a:solidFill>
                <a:srgbClr val="595959"/>
              </a:solidFill>
              <a:latin typeface="微软雅黑" panose="020B0503020204020204" pitchFamily="34" charset="-122"/>
              <a:ea typeface="微软雅黑" panose="020B0503020204020204" pitchFamily="34" charset="-122"/>
              <a:cs typeface="+mn-ea"/>
              <a:sym typeface="+mn-ea"/>
            </a:endParaRPr>
          </a:p>
        </p:txBody>
      </p:sp>
      <p:sp>
        <p:nvSpPr>
          <p:cNvPr id="2" name="文本框 1"/>
          <p:cNvSpPr txBox="1"/>
          <p:nvPr/>
        </p:nvSpPr>
        <p:spPr>
          <a:xfrm>
            <a:off x="2903220" y="4457700"/>
            <a:ext cx="6435090" cy="1526123"/>
          </a:xfrm>
          <a:prstGeom prst="rect">
            <a:avLst/>
          </a:prstGeom>
          <a:noFill/>
        </p:spPr>
        <p:txBody>
          <a:bodyPr wrap="square" rtlCol="0">
            <a:spAutoFit/>
          </a:bodyPr>
          <a:lstStyle/>
          <a:p>
            <a:pPr>
              <a:lnSpc>
                <a:spcPct val="150000"/>
              </a:lnSpc>
            </a:pPr>
            <a:r>
              <a:rPr lang="en-US" altLang="zh-CN" sz="1600" dirty="0" err="1">
                <a:solidFill>
                  <a:srgbClr val="595959"/>
                </a:solidFill>
                <a:latin typeface="微软雅黑" panose="020B0503020204020204" pitchFamily="34" charset="-122"/>
                <a:ea typeface="微软雅黑" panose="020B0503020204020204" pitchFamily="34" charset="-122"/>
                <a:cs typeface="+mn-ea"/>
              </a:rPr>
              <a:t>SqlSession</a:t>
            </a:r>
            <a:r>
              <a:rPr lang="en-US" altLang="zh-CN"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err="1">
                <a:solidFill>
                  <a:srgbClr val="595959"/>
                </a:solidFill>
                <a:latin typeface="微软雅黑" panose="020B0503020204020204" pitchFamily="34" charset="-122"/>
                <a:ea typeface="微软雅黑" panose="020B0503020204020204" pitchFamily="34" charset="-122"/>
                <a:cs typeface="+mn-ea"/>
              </a:rPr>
              <a:t>sqlSession</a:t>
            </a:r>
            <a:r>
              <a:rPr lang="en-US" altLang="zh-CN" sz="1600" dirty="0">
                <a:solidFill>
                  <a:srgbClr val="595959"/>
                </a:solidFill>
                <a:latin typeface="微软雅黑" panose="020B0503020204020204" pitchFamily="34" charset="-122"/>
                <a:ea typeface="微软雅黑" panose="020B0503020204020204" pitchFamily="34" charset="-122"/>
                <a:cs typeface="+mn-ea"/>
              </a:rPr>
              <a:t> = </a:t>
            </a:r>
            <a:r>
              <a:rPr lang="en-US" altLang="zh-CN" sz="1600" dirty="0" err="1">
                <a:solidFill>
                  <a:srgbClr val="595959"/>
                </a:solidFill>
                <a:latin typeface="微软雅黑" panose="020B0503020204020204" pitchFamily="34" charset="-122"/>
                <a:ea typeface="微软雅黑" panose="020B0503020204020204" pitchFamily="34" charset="-122"/>
                <a:cs typeface="+mn-ea"/>
              </a:rPr>
              <a:t>sqlSessionFactory.openSession</a:t>
            </a:r>
            <a:r>
              <a:rPr lang="en-US" altLang="zh-CN" sz="1600" dirty="0">
                <a:solidFill>
                  <a:srgbClr val="595959"/>
                </a:solidFill>
                <a:latin typeface="微软雅黑" panose="020B0503020204020204" pitchFamily="34" charset="-122"/>
                <a:ea typeface="微软雅黑" panose="020B0503020204020204" pitchFamily="34" charset="-122"/>
                <a:cs typeface="+mn-ea"/>
              </a:rPr>
              <a: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try {	</a:t>
            </a:r>
            <a:endParaRPr lang="en-US"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 </a:t>
            </a:r>
            <a:r>
              <a:rPr lang="zh-CN" altLang="zh-CN" sz="1600" dirty="0">
                <a:solidFill>
                  <a:srgbClr val="595959"/>
                </a:solidFill>
                <a:latin typeface="微软雅黑" panose="020B0503020204020204" pitchFamily="34" charset="-122"/>
                <a:ea typeface="微软雅黑" panose="020B0503020204020204" pitchFamily="34" charset="-122"/>
                <a:cs typeface="+mn-ea"/>
              </a:rPr>
              <a:t>此处执行持久化操作</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finally {		</a:t>
            </a:r>
            <a:r>
              <a:rPr lang="en-US" altLang="zh-CN" sz="1600" dirty="0" err="1">
                <a:solidFill>
                  <a:srgbClr val="595959"/>
                </a:solidFill>
                <a:latin typeface="微软雅黑" panose="020B0503020204020204" pitchFamily="34" charset="-122"/>
                <a:ea typeface="微软雅黑" panose="020B0503020204020204" pitchFamily="34" charset="-122"/>
                <a:cs typeface="+mn-ea"/>
              </a:rPr>
              <a:t>sqlSession.close</a:t>
            </a:r>
            <a:r>
              <a:rPr lang="en-US" altLang="zh-CN" sz="1600" dirty="0">
                <a:solidFill>
                  <a:srgbClr val="595959"/>
                </a:solidFill>
                <a:latin typeface="微软雅黑" panose="020B0503020204020204" pitchFamily="34" charset="-122"/>
                <a:ea typeface="微软雅黑" panose="020B0503020204020204" pitchFamily="34" charset="-122"/>
                <a:cs typeface="+mn-ea"/>
              </a:rPr>
              <a:t>();		}</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 name="TextBox 48"/>
          <p:cNvSpPr txBox="1"/>
          <p:nvPr/>
        </p:nvSpPr>
        <p:spPr>
          <a:xfrm>
            <a:off x="3970635" y="3013559"/>
            <a:ext cx="6733878" cy="830997"/>
          </a:xfrm>
          <a:prstGeom prst="rect">
            <a:avLst/>
          </a:prstGeom>
          <a:noFill/>
        </p:spPr>
        <p:txBody>
          <a:bodyPr wrap="square" lIns="91443" tIns="45720" rIns="91443" bIns="45720" rtlCol="0">
            <a:spAutoFit/>
          </a:bodyPr>
          <a:lstStyle/>
          <a:p>
            <a:r>
              <a:rPr lang="en-US" altLang="zh-CN" sz="4800" b="1" dirty="0" err="1">
                <a:solidFill>
                  <a:srgbClr val="595959"/>
                </a:solidFill>
                <a:latin typeface="微软雅黑" panose="020B0503020204020204" pitchFamily="34" charset="-122"/>
                <a:ea typeface="微软雅黑" panose="020B0503020204020204" pitchFamily="34" charset="-122"/>
                <a:cs typeface="+mn-ea"/>
                <a:sym typeface="+mn-lt"/>
              </a:rPr>
              <a:t>MyBatis</a:t>
            </a:r>
            <a:r>
              <a:rPr lang="zh-CN" altLang="en-US" sz="4800" b="1" dirty="0">
                <a:solidFill>
                  <a:srgbClr val="595959"/>
                </a:solidFill>
                <a:latin typeface="微软雅黑" panose="020B0503020204020204" pitchFamily="34" charset="-122"/>
                <a:ea typeface="微软雅黑" panose="020B0503020204020204" pitchFamily="34" charset="-122"/>
                <a:cs typeface="+mn-ea"/>
                <a:sym typeface="+mn-lt"/>
              </a:rPr>
              <a:t>核心配置文件</a:t>
            </a:r>
            <a:endParaRPr lang="en-GB" altLang="zh-CN" sz="4800" b="1" dirty="0">
              <a:solidFill>
                <a:srgbClr val="595959"/>
              </a:solidFill>
              <a:latin typeface="微软雅黑" panose="020B0503020204020204" pitchFamily="34" charset="-122"/>
              <a:ea typeface="微软雅黑" panose="020B0503020204020204" pitchFamily="34" charset="-122"/>
              <a:cs typeface="+mn-ea"/>
              <a:sym typeface="+mn-lt"/>
            </a:endParaRPr>
          </a:p>
        </p:txBody>
      </p:sp>
      <p:sp>
        <p:nvSpPr>
          <p:cNvPr id="2" name="TextBox 48"/>
          <p:cNvSpPr txBox="1"/>
          <p:nvPr/>
        </p:nvSpPr>
        <p:spPr>
          <a:xfrm>
            <a:off x="1592357" y="2831740"/>
            <a:ext cx="1735046" cy="1106549"/>
          </a:xfrm>
          <a:prstGeom prst="rect">
            <a:avLst/>
          </a:prstGeom>
          <a:noFill/>
        </p:spPr>
        <p:txBody>
          <a:bodyPr wrap="square" lIns="91443" tIns="45720" rIns="91443" bIns="45720" rtlCol="0">
            <a:spAutoFit/>
          </a:bodyPr>
          <a:lstStyle/>
          <a:p>
            <a:r>
              <a:rPr lang="en-US" altLang="zh-CN" sz="6600" b="1" dirty="0">
                <a:solidFill>
                  <a:srgbClr val="FAFAFA"/>
                </a:solidFill>
                <a:latin typeface="微软雅黑" panose="020B0503020204020204" pitchFamily="34" charset="-122"/>
                <a:ea typeface="微软雅黑" panose="020B0503020204020204" pitchFamily="34" charset="-122"/>
                <a:cs typeface="+mn-ea"/>
                <a:sym typeface="+mn-lt"/>
              </a:rPr>
              <a:t>2</a:t>
            </a:r>
            <a:r>
              <a:rPr lang="en-US" altLang="en-GB" sz="6600" b="1" dirty="0">
                <a:solidFill>
                  <a:srgbClr val="FAFAFA"/>
                </a:solidFill>
                <a:latin typeface="微软雅黑" panose="020B0503020204020204" pitchFamily="34" charset="-122"/>
                <a:ea typeface="微软雅黑" panose="020B0503020204020204" pitchFamily="34" charset="-122"/>
                <a:cs typeface="+mn-ea"/>
                <a:sym typeface="+mn-lt"/>
              </a:rPr>
              <a:t>.2</a:t>
            </a:r>
            <a:endParaRPr lang="en-US" altLang="en-GB" sz="6600" b="1" dirty="0">
              <a:solidFill>
                <a:srgbClr val="FAFAFA"/>
              </a:solidFill>
              <a:latin typeface="微软雅黑" panose="020B0503020204020204" pitchFamily="34" charset="-122"/>
              <a:ea typeface="微软雅黑" panose="020B0503020204020204" pitchFamily="34" charset="-122"/>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Title 1"/>
          <p:cNvSpPr txBox="1"/>
          <p:nvPr/>
        </p:nvSpPr>
        <p:spPr>
          <a:xfrm>
            <a:off x="1143839" y="266933"/>
            <a:ext cx="3896811"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algn="l"/>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2.2.1  </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配置文件的主要元素</a:t>
            </a:r>
            <a:endParaRPr lang="en-GB" altLang="zh-CN" sz="2400" b="1" dirty="0">
              <a:solidFill>
                <a:srgbClr val="595959"/>
              </a:solidFill>
              <a:latin typeface="微软雅黑" panose="020B0503020204020204" pitchFamily="34" charset="-122"/>
              <a:ea typeface="微软雅黑" panose="020B0503020204020204" pitchFamily="34" charset="-122"/>
              <a:cs typeface="+mn-ea"/>
              <a:sym typeface="+mn-lt"/>
            </a:endParaRPr>
          </a:p>
        </p:txBody>
      </p:sp>
      <p:pic>
        <p:nvPicPr>
          <p:cNvPr id="6" name="图片 5"/>
          <p:cNvPicPr>
            <a:picLocks noChangeAspect="1"/>
          </p:cNvPicPr>
          <p:nvPr/>
        </p:nvPicPr>
        <p:blipFill>
          <a:blip r:embed="rId1"/>
          <a:stretch>
            <a:fillRect/>
          </a:stretch>
        </p:blipFill>
        <p:spPr>
          <a:xfrm>
            <a:off x="945003" y="2215002"/>
            <a:ext cx="2798174" cy="3897363"/>
          </a:xfrm>
          <a:prstGeom prst="rect">
            <a:avLst/>
          </a:prstGeom>
        </p:spPr>
      </p:pic>
      <p:sp>
        <p:nvSpPr>
          <p:cNvPr id="7" name="TextBox 35"/>
          <p:cNvSpPr txBox="1">
            <a:spLocks noChangeArrowheads="1"/>
          </p:cNvSpPr>
          <p:nvPr/>
        </p:nvSpPr>
        <p:spPr bwMode="auto">
          <a:xfrm>
            <a:off x="3247813" y="1637921"/>
            <a:ext cx="1606759" cy="10002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917" tIns="60958" rIns="121917" bIns="60958">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a:lnSpc>
                <a:spcPct val="150000"/>
              </a:lnSpc>
            </a:pPr>
            <a:r>
              <a:rPr lang="zh-CN" altLang="en-US" sz="2000" dirty="0">
                <a:solidFill>
                  <a:srgbClr val="595959"/>
                </a:solidFill>
                <a:latin typeface="微软雅黑" panose="020B0503020204020204" pitchFamily="34" charset="-122"/>
                <a:ea typeface="微软雅黑" panose="020B0503020204020204" pitchFamily="34" charset="-122"/>
              </a:rPr>
              <a:t>先定一个</a:t>
            </a:r>
            <a:r>
              <a:rPr lang="zh-CN" altLang="en-US" dirty="0">
                <a:solidFill>
                  <a:srgbClr val="595959"/>
                </a:solidFill>
                <a:latin typeface="微软雅黑" panose="020B0503020204020204" pitchFamily="34" charset="-122"/>
                <a:ea typeface="微软雅黑" panose="020B0503020204020204" pitchFamily="34" charset="-122"/>
              </a:rPr>
              <a:t>小目标！</a:t>
            </a:r>
            <a:endParaRPr lang="zh-CN" altLang="en-US" dirty="0">
              <a:solidFill>
                <a:srgbClr val="595959"/>
              </a:solidFill>
              <a:latin typeface="微软雅黑" panose="020B0503020204020204" pitchFamily="34" charset="-122"/>
              <a:ea typeface="微软雅黑" panose="020B0503020204020204" pitchFamily="34" charset="-122"/>
            </a:endParaRPr>
          </a:p>
        </p:txBody>
      </p:sp>
      <p:sp>
        <p:nvSpPr>
          <p:cNvPr id="8" name="椭圆形标注 7"/>
          <p:cNvSpPr/>
          <p:nvPr/>
        </p:nvSpPr>
        <p:spPr>
          <a:xfrm>
            <a:off x="2969011" y="1559834"/>
            <a:ext cx="2071640" cy="1493174"/>
          </a:xfrm>
          <a:prstGeom prst="wedgeEllipseCallout">
            <a:avLst/>
          </a:prstGeom>
          <a:solidFill>
            <a:schemeClr val="bg1">
              <a:lumMod val="85000"/>
            </a:schemeClr>
          </a:solidFill>
          <a:ln>
            <a:solidFill>
              <a:srgbClr val="000000">
                <a:alpha val="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a:t> </a:t>
            </a:r>
            <a:endParaRPr lang="en-US" altLang="zh-CN"/>
          </a:p>
        </p:txBody>
      </p:sp>
      <p:sp>
        <p:nvSpPr>
          <p:cNvPr id="9" name="TextBox 35"/>
          <p:cNvSpPr txBox="1">
            <a:spLocks noChangeArrowheads="1"/>
          </p:cNvSpPr>
          <p:nvPr/>
        </p:nvSpPr>
        <p:spPr bwMode="auto">
          <a:xfrm>
            <a:off x="3215305" y="1697255"/>
            <a:ext cx="1606759" cy="10002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917" tIns="60958" rIns="121917" bIns="60958">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a:lnSpc>
                <a:spcPct val="150000"/>
              </a:lnSpc>
            </a:pPr>
            <a:r>
              <a:rPr lang="zh-CN" altLang="en-US" sz="2000" dirty="0">
                <a:solidFill>
                  <a:srgbClr val="595959"/>
                </a:solidFill>
                <a:latin typeface="微软雅黑" panose="020B0503020204020204" pitchFamily="34" charset="-122"/>
                <a:ea typeface="微软雅黑" panose="020B0503020204020204" pitchFamily="34" charset="-122"/>
              </a:rPr>
              <a:t>先定一个</a:t>
            </a:r>
            <a:r>
              <a:rPr lang="zh-CN" altLang="en-US" dirty="0">
                <a:solidFill>
                  <a:srgbClr val="595959"/>
                </a:solidFill>
                <a:latin typeface="微软雅黑" panose="020B0503020204020204" pitchFamily="34" charset="-122"/>
                <a:ea typeface="微软雅黑" panose="020B0503020204020204" pitchFamily="34" charset="-122"/>
              </a:rPr>
              <a:t>小目标！</a:t>
            </a:r>
            <a:endParaRPr lang="zh-CN" altLang="en-US" dirty="0">
              <a:solidFill>
                <a:srgbClr val="595959"/>
              </a:solidFill>
              <a:latin typeface="微软雅黑" panose="020B0503020204020204" pitchFamily="34" charset="-122"/>
              <a:ea typeface="微软雅黑" panose="020B0503020204020204" pitchFamily="34" charset="-122"/>
            </a:endParaRPr>
          </a:p>
        </p:txBody>
      </p:sp>
      <p:sp>
        <p:nvSpPr>
          <p:cNvPr id="14" name="TextBox 35"/>
          <p:cNvSpPr txBox="1">
            <a:spLocks noChangeArrowheads="1"/>
          </p:cNvSpPr>
          <p:nvPr/>
        </p:nvSpPr>
        <p:spPr bwMode="auto">
          <a:xfrm>
            <a:off x="5846852" y="2942100"/>
            <a:ext cx="5176459" cy="9512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917" tIns="60958" rIns="121917" bIns="60958">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a:lnSpc>
                <a:spcPct val="150000"/>
              </a:lnSpc>
            </a:pPr>
            <a:r>
              <a:rPr lang="zh-CN" altLang="en-US" dirty="0" err="1">
                <a:solidFill>
                  <a:srgbClr val="595959"/>
                </a:solidFill>
                <a:latin typeface="微软雅黑" panose="020B0503020204020204" pitchFamily="34" charset="-122"/>
                <a:ea typeface="微软雅黑" panose="020B0503020204020204" pitchFamily="34" charset="-122"/>
              </a:rPr>
              <a:t>熟悉</a:t>
            </a:r>
            <a:r>
              <a:rPr lang="en-US" altLang="zh-CN" dirty="0" err="1">
                <a:solidFill>
                  <a:srgbClr val="595959"/>
                </a:solidFill>
                <a:latin typeface="微软雅黑" panose="020B0503020204020204" pitchFamily="34" charset="-122"/>
                <a:ea typeface="微软雅黑" panose="020B0503020204020204" pitchFamily="34" charset="-122"/>
              </a:rPr>
              <a:t>Mybatis</a:t>
            </a:r>
            <a:r>
              <a:rPr lang="zh-CN" altLang="en-US" dirty="0">
                <a:solidFill>
                  <a:srgbClr val="1369B2"/>
                </a:solidFill>
                <a:latin typeface="微软雅黑" panose="020B0503020204020204" pitchFamily="34" charset="-122"/>
                <a:ea typeface="微软雅黑" panose="020B0503020204020204" pitchFamily="34" charset="-122"/>
              </a:rPr>
              <a:t>配置文件</a:t>
            </a:r>
            <a:r>
              <a:rPr lang="zh-CN" altLang="en-US" dirty="0">
                <a:solidFill>
                  <a:srgbClr val="595959"/>
                </a:solidFill>
                <a:latin typeface="微软雅黑" panose="020B0503020204020204" pitchFamily="34" charset="-122"/>
                <a:ea typeface="微软雅黑" panose="020B0503020204020204" pitchFamily="34" charset="-122"/>
              </a:rPr>
              <a:t>的主要</a:t>
            </a:r>
            <a:r>
              <a:rPr lang="zh-CN" altLang="en-US" dirty="0">
                <a:solidFill>
                  <a:srgbClr val="1369B2"/>
                </a:solidFill>
                <a:latin typeface="微软雅黑" panose="020B0503020204020204" pitchFamily="34" charset="-122"/>
                <a:ea typeface="微软雅黑" panose="020B0503020204020204" pitchFamily="34" charset="-122"/>
              </a:rPr>
              <a:t>元素</a:t>
            </a:r>
            <a:r>
              <a:rPr lang="zh-CN" altLang="en-US" dirty="0">
                <a:solidFill>
                  <a:srgbClr val="595959"/>
                </a:solidFill>
                <a:latin typeface="微软雅黑" panose="020B0503020204020204" pitchFamily="34" charset="-122"/>
                <a:ea typeface="微软雅黑" panose="020B0503020204020204" pitchFamily="34" charset="-122"/>
              </a:rPr>
              <a:t>，能够说出主要元素都有哪些</a:t>
            </a:r>
            <a:endParaRPr lang="zh-CN" altLang="en-US" dirty="0">
              <a:solidFill>
                <a:srgbClr val="595959"/>
              </a:solidFill>
              <a:latin typeface="微软雅黑" panose="020B0503020204020204" pitchFamily="34" charset="-122"/>
              <a:ea typeface="微软雅黑" panose="020B0503020204020204" pitchFamily="34" charset="-122"/>
            </a:endParaRPr>
          </a:p>
        </p:txBody>
      </p:sp>
      <p:grpSp>
        <p:nvGrpSpPr>
          <p:cNvPr id="15" name="组合 14"/>
          <p:cNvGrpSpPr/>
          <p:nvPr/>
        </p:nvGrpSpPr>
        <p:grpSpPr>
          <a:xfrm>
            <a:off x="5410551" y="3193649"/>
            <a:ext cx="405183" cy="405036"/>
            <a:chOff x="8881" y="4685"/>
            <a:chExt cx="638" cy="638"/>
          </a:xfrm>
        </p:grpSpPr>
        <p:sp>
          <p:nvSpPr>
            <p:cNvPr id="16" name="椭圆 15"/>
            <p:cNvSpPr/>
            <p:nvPr/>
          </p:nvSpPr>
          <p:spPr>
            <a:xfrm>
              <a:off x="8881" y="4685"/>
              <a:ext cx="638" cy="638"/>
            </a:xfrm>
            <a:prstGeom prst="ellipse">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椭圆 16"/>
            <p:cNvSpPr/>
            <p:nvPr/>
          </p:nvSpPr>
          <p:spPr>
            <a:xfrm>
              <a:off x="8946" y="4750"/>
              <a:ext cx="508" cy="508"/>
            </a:xfrm>
            <a:prstGeom prst="ellips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hevron 3"/>
          <p:cNvSpPr/>
          <p:nvPr>
            <p:custDataLst>
              <p:tags r:id="rId1"/>
            </p:custDataLst>
          </p:nvPr>
        </p:nvSpPr>
        <p:spPr>
          <a:xfrm>
            <a:off x="892520" y="1091196"/>
            <a:ext cx="4628170" cy="665961"/>
          </a:xfrm>
          <a:prstGeom prst="chevron">
            <a:avLst>
              <a:gd name="adj" fmla="val 43848"/>
            </a:avLst>
          </a:prstGeom>
          <a:solidFill>
            <a:srgbClr val="FFFFFF">
              <a:lumMod val="75000"/>
            </a:srgbClr>
          </a:solidFill>
          <a:ln w="12700" cap="flat" cmpd="sng" algn="ctr">
            <a:noFill/>
            <a:prstDash val="solid"/>
            <a:miter lim="800000"/>
          </a:ln>
          <a:effectLst/>
        </p:spPr>
        <p:txBody>
          <a:bodyPr rtlCol="0" anchor="ctr">
            <a:normAutofit/>
          </a:bodyPr>
          <a:lstStyle/>
          <a:p>
            <a:pPr algn="ctr">
              <a:lnSpc>
                <a:spcPct val="120000"/>
              </a:lnSpc>
            </a:pPr>
            <a:endParaRPr lang="en-GB" sz="900" dirty="0">
              <a:solidFill>
                <a:sysClr val="windowText" lastClr="000000"/>
              </a:solidFill>
              <a:latin typeface="Arial" panose="020B0604020202020204" pitchFamily="34" charset="0"/>
              <a:ea typeface="微软雅黑" panose="020B0503020204020204" pitchFamily="34" charset="-122"/>
            </a:endParaRPr>
          </a:p>
        </p:txBody>
      </p:sp>
      <p:sp>
        <p:nvSpPr>
          <p:cNvPr id="10" name="文本框 1"/>
          <p:cNvSpPr txBox="1"/>
          <p:nvPr/>
        </p:nvSpPr>
        <p:spPr>
          <a:xfrm>
            <a:off x="1172537" y="1217734"/>
            <a:ext cx="4245283" cy="400110"/>
          </a:xfrm>
          <a:prstGeom prst="rect">
            <a:avLst/>
          </a:prstGeom>
          <a:noFill/>
        </p:spPr>
        <p:txBody>
          <a:bodyPr wrap="square" rtlCol="0">
            <a:spAutoFit/>
          </a:bodyPr>
          <a:lstStyle/>
          <a:p>
            <a:r>
              <a:rPr lang="en-US" altLang="zh-CN" sz="2000" dirty="0" err="1">
                <a:solidFill>
                  <a:srgbClr val="1369B2"/>
                </a:solidFill>
                <a:latin typeface="微软雅黑" panose="020B0503020204020204" pitchFamily="34" charset="-122"/>
                <a:ea typeface="微软雅黑" panose="020B0503020204020204" pitchFamily="34" charset="-122"/>
              </a:rPr>
              <a:t>MyBatis</a:t>
            </a:r>
            <a:r>
              <a:rPr lang="zh-CN" altLang="zh-CN" sz="2000" dirty="0">
                <a:solidFill>
                  <a:srgbClr val="1369B2"/>
                </a:solidFill>
                <a:latin typeface="微软雅黑" panose="020B0503020204020204" pitchFamily="34" charset="-122"/>
                <a:ea typeface="微软雅黑" panose="020B0503020204020204" pitchFamily="34" charset="-122"/>
              </a:rPr>
              <a:t>核心配置文件中的主要元素</a:t>
            </a:r>
            <a:endParaRPr lang="zh-CN" altLang="zh-CN" sz="2000" dirty="0">
              <a:solidFill>
                <a:srgbClr val="1369B2"/>
              </a:solidFill>
              <a:latin typeface="微软雅黑" panose="020B0503020204020204" pitchFamily="34" charset="-122"/>
              <a:ea typeface="微软雅黑" panose="020B0503020204020204" pitchFamily="34" charset="-122"/>
            </a:endParaRPr>
          </a:p>
        </p:txBody>
      </p:sp>
      <p:sp>
        <p:nvSpPr>
          <p:cNvPr id="11" name="Title 1"/>
          <p:cNvSpPr txBox="1"/>
          <p:nvPr/>
        </p:nvSpPr>
        <p:spPr>
          <a:xfrm>
            <a:off x="1143838" y="266933"/>
            <a:ext cx="3965372"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2.2.1  </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配置文件的主要元素</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graphicFrame>
        <p:nvGraphicFramePr>
          <p:cNvPr id="13" name="对象 12"/>
          <p:cNvGraphicFramePr>
            <a:graphicFrameLocks noChangeAspect="1"/>
          </p:cNvGraphicFramePr>
          <p:nvPr/>
        </p:nvGraphicFramePr>
        <p:xfrm>
          <a:off x="2434590" y="2160270"/>
          <a:ext cx="7376160" cy="4023360"/>
        </p:xfrm>
        <a:graphic>
          <a:graphicData uri="http://schemas.openxmlformats.org/presentationml/2006/ole">
            <mc:AlternateContent xmlns:mc="http://schemas.openxmlformats.org/markup-compatibility/2006">
              <mc:Choice xmlns:v="urn:schemas-microsoft-com:vml" Requires="v">
                <p:oleObj spid="_x0000_s20585" name="" r:id="rId2" imgW="12395200" imgH="5740400" progId="Visio.Drawing.11">
                  <p:embed/>
                </p:oleObj>
              </mc:Choice>
              <mc:Fallback>
                <p:oleObj name="" r:id="rId2" imgW="12395200" imgH="5740400" progId="Visio.Drawing.11">
                  <p:embed/>
                  <p:pic>
                    <p:nvPicPr>
                      <p:cNvPr id="0" name="对象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34590" y="2160270"/>
                        <a:ext cx="7376160" cy="4023360"/>
                      </a:xfrm>
                      <a:prstGeom prst="rect">
                        <a:avLst/>
                      </a:prstGeom>
                      <a:noFill/>
                    </p:spPr>
                  </p:pic>
                </p:oleObj>
              </mc:Fallback>
            </mc:AlternateContent>
          </a:graphicData>
        </a:graphic>
      </p:graphicFrame>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hevron 3"/>
          <p:cNvSpPr/>
          <p:nvPr>
            <p:custDataLst>
              <p:tags r:id="rId1"/>
            </p:custDataLst>
          </p:nvPr>
        </p:nvSpPr>
        <p:spPr>
          <a:xfrm>
            <a:off x="892520" y="1091196"/>
            <a:ext cx="5028220" cy="665961"/>
          </a:xfrm>
          <a:prstGeom prst="chevron">
            <a:avLst>
              <a:gd name="adj" fmla="val 43848"/>
            </a:avLst>
          </a:prstGeom>
          <a:solidFill>
            <a:srgbClr val="FFFFFF">
              <a:lumMod val="75000"/>
            </a:srgbClr>
          </a:solidFill>
          <a:ln w="12700" cap="flat" cmpd="sng" algn="ctr">
            <a:noFill/>
            <a:prstDash val="solid"/>
            <a:miter lim="800000"/>
          </a:ln>
          <a:effectLst/>
        </p:spPr>
        <p:txBody>
          <a:bodyPr rtlCol="0" anchor="ctr">
            <a:normAutofit/>
          </a:bodyPr>
          <a:lstStyle/>
          <a:p>
            <a:pPr algn="ctr">
              <a:lnSpc>
                <a:spcPct val="120000"/>
              </a:lnSpc>
            </a:pPr>
            <a:endParaRPr lang="en-GB" sz="900" dirty="0">
              <a:solidFill>
                <a:sysClr val="windowText" lastClr="000000"/>
              </a:solidFill>
              <a:latin typeface="Arial" panose="020B0604020202020204" pitchFamily="34" charset="0"/>
              <a:ea typeface="微软雅黑" panose="020B0503020204020204" pitchFamily="34" charset="-122"/>
            </a:endParaRPr>
          </a:p>
        </p:txBody>
      </p:sp>
      <p:sp>
        <p:nvSpPr>
          <p:cNvPr id="10" name="文本框 1"/>
          <p:cNvSpPr txBox="1"/>
          <p:nvPr/>
        </p:nvSpPr>
        <p:spPr>
          <a:xfrm>
            <a:off x="1172537" y="1217734"/>
            <a:ext cx="4553893" cy="400110"/>
          </a:xfrm>
          <a:prstGeom prst="rect">
            <a:avLst/>
          </a:prstGeom>
          <a:noFill/>
        </p:spPr>
        <p:txBody>
          <a:bodyPr wrap="square" rtlCol="0">
            <a:spAutoFit/>
          </a:bodyPr>
          <a:lstStyle/>
          <a:p>
            <a:r>
              <a:rPr lang="en-US" altLang="zh-CN" sz="2000" dirty="0">
                <a:solidFill>
                  <a:srgbClr val="1369B2"/>
                </a:solidFill>
                <a:latin typeface="微软雅黑" panose="020B0503020204020204" pitchFamily="34" charset="-122"/>
                <a:ea typeface="微软雅黑" panose="020B0503020204020204" pitchFamily="34" charset="-122"/>
              </a:rPr>
              <a:t>&lt;configuration&gt;</a:t>
            </a:r>
            <a:r>
              <a:rPr lang="zh-CN" altLang="zh-CN" sz="2000" dirty="0">
                <a:solidFill>
                  <a:srgbClr val="1369B2"/>
                </a:solidFill>
                <a:latin typeface="微软雅黑" panose="020B0503020204020204" pitchFamily="34" charset="-122"/>
                <a:ea typeface="微软雅黑" panose="020B0503020204020204" pitchFamily="34" charset="-122"/>
              </a:rPr>
              <a:t>的子元素</a:t>
            </a:r>
            <a:r>
              <a:rPr lang="zh-CN" altLang="en-US" sz="2000" dirty="0">
                <a:solidFill>
                  <a:srgbClr val="1369B2"/>
                </a:solidFill>
                <a:latin typeface="微软雅黑" panose="020B0503020204020204" pitchFamily="34" charset="-122"/>
                <a:ea typeface="微软雅黑" panose="020B0503020204020204" pitchFamily="34" charset="-122"/>
              </a:rPr>
              <a:t>的执行顺序</a:t>
            </a:r>
            <a:endParaRPr lang="zh-CN" altLang="en-US" sz="2000" dirty="0">
              <a:solidFill>
                <a:srgbClr val="1369B2"/>
              </a:solidFill>
              <a:latin typeface="微软雅黑" panose="020B0503020204020204" pitchFamily="34" charset="-122"/>
              <a:ea typeface="微软雅黑" panose="020B0503020204020204" pitchFamily="34" charset="-122"/>
            </a:endParaRPr>
          </a:p>
        </p:txBody>
      </p:sp>
      <p:sp>
        <p:nvSpPr>
          <p:cNvPr id="11" name="Title 1"/>
          <p:cNvSpPr txBox="1"/>
          <p:nvPr/>
        </p:nvSpPr>
        <p:spPr>
          <a:xfrm>
            <a:off x="1143838" y="266933"/>
            <a:ext cx="4125392"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2.2.1  </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配置文件的主要元素</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sp>
        <p:nvSpPr>
          <p:cNvPr id="8" name="文本框 18"/>
          <p:cNvSpPr txBox="1"/>
          <p:nvPr>
            <p:custDataLst>
              <p:tags r:id="rId2"/>
            </p:custDataLst>
          </p:nvPr>
        </p:nvSpPr>
        <p:spPr>
          <a:xfrm>
            <a:off x="1604700" y="3223260"/>
            <a:ext cx="9390960" cy="1783080"/>
          </a:xfrm>
          <a:prstGeom prst="rect">
            <a:avLst/>
          </a:prstGeom>
          <a:noFill/>
        </p:spPr>
        <p:txBody>
          <a:bodyPr wrap="square" lIns="89985" tIns="46792" rIns="89985" bIns="46792">
            <a:noAutofit/>
          </a:bodyPr>
          <a:lstStyle>
            <a:defPPr>
              <a:defRPr lang="zh-CN"/>
            </a:defPPr>
            <a:lvl1pPr marL="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1pPr>
            <a:lvl2pPr marL="4572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2pPr>
            <a:lvl3pPr marL="9144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3pPr>
            <a:lvl4pPr marL="13716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4pPr>
            <a:lvl5pPr marL="18288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5pPr>
            <a:lvl6pPr marL="22860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6pPr>
            <a:lvl7pPr marL="27432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7pPr>
            <a:lvl8pPr marL="32004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8pPr>
            <a:lvl9pPr marL="36576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9pPr>
          </a:lstStyle>
          <a:p>
            <a:pPr>
              <a:lnSpc>
                <a:spcPct val="150000"/>
              </a:lnSpc>
            </a:pPr>
            <a:r>
              <a:rPr lang="zh-CN" altLang="en-US" dirty="0">
                <a:solidFill>
                  <a:srgbClr val="595959"/>
                </a:solidFill>
                <a:latin typeface="微软雅黑" panose="020B0503020204020204" pitchFamily="34" charset="-122"/>
              </a:rPr>
              <a:t>          </a:t>
            </a:r>
            <a:r>
              <a:rPr lang="en-US" altLang="zh-CN" dirty="0">
                <a:solidFill>
                  <a:srgbClr val="1369B2"/>
                </a:solidFill>
                <a:latin typeface="微软雅黑" panose="020B0503020204020204" pitchFamily="34" charset="-122"/>
              </a:rPr>
              <a:t>&lt;configuration&gt;</a:t>
            </a:r>
            <a:r>
              <a:rPr lang="zh-CN" altLang="zh-CN" dirty="0">
                <a:solidFill>
                  <a:srgbClr val="1369B2"/>
                </a:solidFill>
                <a:latin typeface="微软雅黑" panose="020B0503020204020204" pitchFamily="34" charset="-122"/>
              </a:rPr>
              <a:t>元素</a:t>
            </a:r>
            <a:r>
              <a:rPr lang="zh-CN" altLang="zh-CN" dirty="0">
                <a:solidFill>
                  <a:srgbClr val="595959"/>
                </a:solidFill>
                <a:latin typeface="微软雅黑" panose="020B0503020204020204" pitchFamily="34" charset="-122"/>
              </a:rPr>
              <a:t>是整个</a:t>
            </a:r>
            <a:r>
              <a:rPr lang="en-US" altLang="zh-CN" dirty="0">
                <a:solidFill>
                  <a:srgbClr val="595959"/>
                </a:solidFill>
                <a:latin typeface="微软雅黑" panose="020B0503020204020204" pitchFamily="34" charset="-122"/>
              </a:rPr>
              <a:t>XML</a:t>
            </a:r>
            <a:r>
              <a:rPr lang="zh-CN" altLang="zh-CN" dirty="0">
                <a:solidFill>
                  <a:srgbClr val="595959"/>
                </a:solidFill>
                <a:latin typeface="微软雅黑" panose="020B0503020204020204" pitchFamily="34" charset="-122"/>
              </a:rPr>
              <a:t>配置文件的</a:t>
            </a:r>
            <a:r>
              <a:rPr lang="zh-CN" altLang="zh-CN" dirty="0">
                <a:solidFill>
                  <a:srgbClr val="1369B2"/>
                </a:solidFill>
                <a:latin typeface="微软雅黑" panose="020B0503020204020204" pitchFamily="34" charset="-122"/>
              </a:rPr>
              <a:t>根元素</a:t>
            </a:r>
            <a:r>
              <a:rPr lang="zh-CN" altLang="zh-CN" dirty="0">
                <a:solidFill>
                  <a:srgbClr val="595959"/>
                </a:solidFill>
                <a:latin typeface="微软雅黑" panose="020B0503020204020204" pitchFamily="34" charset="-122"/>
              </a:rPr>
              <a:t>，相当于</a:t>
            </a:r>
            <a:r>
              <a:rPr lang="en-US" altLang="zh-CN" dirty="0" err="1">
                <a:solidFill>
                  <a:srgbClr val="595959"/>
                </a:solidFill>
                <a:latin typeface="微软雅黑" panose="020B0503020204020204" pitchFamily="34" charset="-122"/>
              </a:rPr>
              <a:t>MyBatis</a:t>
            </a:r>
            <a:r>
              <a:rPr lang="zh-CN" altLang="zh-CN" dirty="0">
                <a:solidFill>
                  <a:srgbClr val="595959"/>
                </a:solidFill>
                <a:latin typeface="微软雅黑" panose="020B0503020204020204" pitchFamily="34" charset="-122"/>
              </a:rPr>
              <a:t>各元素的管理员。</a:t>
            </a:r>
            <a:r>
              <a:rPr lang="en-US" altLang="zh-CN" dirty="0">
                <a:solidFill>
                  <a:srgbClr val="595959"/>
                </a:solidFill>
                <a:latin typeface="微软雅黑" panose="020B0503020204020204" pitchFamily="34" charset="-122"/>
              </a:rPr>
              <a:t>&lt;configuration&gt;</a:t>
            </a:r>
            <a:r>
              <a:rPr lang="zh-CN" altLang="zh-CN" dirty="0">
                <a:solidFill>
                  <a:srgbClr val="595959"/>
                </a:solidFill>
                <a:latin typeface="微软雅黑" panose="020B0503020204020204" pitchFamily="34" charset="-122"/>
              </a:rPr>
              <a:t>有很多子元素，</a:t>
            </a:r>
            <a:r>
              <a:rPr lang="en-US" altLang="zh-CN" dirty="0" err="1">
                <a:solidFill>
                  <a:srgbClr val="595959"/>
                </a:solidFill>
                <a:latin typeface="微软雅黑" panose="020B0503020204020204" pitchFamily="34" charset="-122"/>
              </a:rPr>
              <a:t>MyBatis</a:t>
            </a:r>
            <a:r>
              <a:rPr lang="zh-CN" altLang="zh-CN" dirty="0">
                <a:solidFill>
                  <a:srgbClr val="595959"/>
                </a:solidFill>
                <a:latin typeface="微软雅黑" panose="020B0503020204020204" pitchFamily="34" charset="-122"/>
              </a:rPr>
              <a:t>的核心配置就是通过这些子元素完成的。</a:t>
            </a:r>
            <a:r>
              <a:rPr lang="zh-CN" altLang="zh-CN" dirty="0">
                <a:solidFill>
                  <a:srgbClr val="FF0000"/>
                </a:solidFill>
                <a:latin typeface="微软雅黑" panose="020B0503020204020204" pitchFamily="34" charset="-122"/>
              </a:rPr>
              <a:t>需要注意的是</a:t>
            </a:r>
            <a:r>
              <a:rPr lang="zh-CN" altLang="zh-CN" dirty="0">
                <a:solidFill>
                  <a:srgbClr val="595959"/>
                </a:solidFill>
                <a:latin typeface="微软雅黑" panose="020B0503020204020204" pitchFamily="34" charset="-122"/>
              </a:rPr>
              <a:t>，在核心配置文件中，</a:t>
            </a:r>
            <a:r>
              <a:rPr lang="en-US" altLang="zh-CN" dirty="0">
                <a:solidFill>
                  <a:srgbClr val="595959"/>
                </a:solidFill>
                <a:latin typeface="微软雅黑" panose="020B0503020204020204" pitchFamily="34" charset="-122"/>
              </a:rPr>
              <a:t>&lt;configuration&gt;</a:t>
            </a:r>
            <a:r>
              <a:rPr lang="zh-CN" altLang="zh-CN" dirty="0">
                <a:solidFill>
                  <a:srgbClr val="595959"/>
                </a:solidFill>
                <a:latin typeface="微软雅黑" panose="020B0503020204020204" pitchFamily="34" charset="-122"/>
              </a:rPr>
              <a:t>的子元素必须按照</a:t>
            </a:r>
            <a:r>
              <a:rPr lang="zh-CN" altLang="en-US" dirty="0">
                <a:solidFill>
                  <a:srgbClr val="595959"/>
                </a:solidFill>
                <a:latin typeface="微软雅黑" panose="020B0503020204020204" pitchFamily="34" charset="-122"/>
              </a:rPr>
              <a:t>上</a:t>
            </a:r>
            <a:r>
              <a:rPr lang="zh-CN" altLang="zh-CN" dirty="0">
                <a:solidFill>
                  <a:srgbClr val="595959"/>
                </a:solidFill>
                <a:latin typeface="微软雅黑" panose="020B0503020204020204" pitchFamily="34" charset="-122"/>
              </a:rPr>
              <a:t>图由上到下的顺序进行配置，否则</a:t>
            </a:r>
            <a:r>
              <a:rPr lang="en-US" altLang="zh-CN" dirty="0" err="1">
                <a:solidFill>
                  <a:srgbClr val="595959"/>
                </a:solidFill>
                <a:latin typeface="微软雅黑" panose="020B0503020204020204" pitchFamily="34" charset="-122"/>
              </a:rPr>
              <a:t>MyBatis</a:t>
            </a:r>
            <a:r>
              <a:rPr lang="zh-CN" altLang="zh-CN" dirty="0">
                <a:solidFill>
                  <a:srgbClr val="595959"/>
                </a:solidFill>
                <a:latin typeface="微软雅黑" panose="020B0503020204020204" pitchFamily="34" charset="-122"/>
              </a:rPr>
              <a:t>在解析</a:t>
            </a:r>
            <a:r>
              <a:rPr lang="en-US" altLang="zh-CN" dirty="0">
                <a:solidFill>
                  <a:srgbClr val="595959"/>
                </a:solidFill>
                <a:latin typeface="微软雅黑" panose="020B0503020204020204" pitchFamily="34" charset="-122"/>
              </a:rPr>
              <a:t>XML</a:t>
            </a:r>
            <a:r>
              <a:rPr lang="zh-CN" altLang="zh-CN" dirty="0">
                <a:solidFill>
                  <a:srgbClr val="595959"/>
                </a:solidFill>
                <a:latin typeface="微软雅黑" panose="020B0503020204020204" pitchFamily="34" charset="-122"/>
              </a:rPr>
              <a:t>配置文件的时候会报错</a:t>
            </a:r>
            <a:r>
              <a:rPr lang="zh-CN" altLang="en-US" dirty="0">
                <a:solidFill>
                  <a:srgbClr val="595959"/>
                </a:solidFill>
                <a:latin typeface="微软雅黑" panose="020B0503020204020204" pitchFamily="34" charset="-122"/>
              </a:rPr>
              <a:t>。</a:t>
            </a:r>
            <a:r>
              <a:rPr lang="zh-CN" altLang="zh-CN" dirty="0">
                <a:solidFill>
                  <a:srgbClr val="595959"/>
                </a:solidFill>
                <a:latin typeface="微软雅黑" panose="020B0503020204020204" pitchFamily="34" charset="-122"/>
              </a:rPr>
              <a:t> </a:t>
            </a:r>
            <a:endParaRPr lang="zh-CN" altLang="zh-CN" dirty="0">
              <a:solidFill>
                <a:srgbClr val="595959"/>
              </a:solidFill>
              <a:latin typeface="微软雅黑" panose="020B0503020204020204" pitchFamily="34" charset="-122"/>
            </a:endParaRPr>
          </a:p>
        </p:txBody>
      </p:sp>
      <p:sp>
        <p:nvSpPr>
          <p:cNvPr id="12" name="圆角矩形 11"/>
          <p:cNvSpPr/>
          <p:nvPr/>
        </p:nvSpPr>
        <p:spPr>
          <a:xfrm>
            <a:off x="1360244" y="2903220"/>
            <a:ext cx="9865885" cy="2412811"/>
          </a:xfrm>
          <a:prstGeom prst="roundRect">
            <a:avLst>
              <a:gd name="adj" fmla="val 0"/>
            </a:avLst>
          </a:prstGeom>
          <a:noFill/>
          <a:ln w="31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15" name="矩形 93"/>
          <p:cNvSpPr/>
          <p:nvPr/>
        </p:nvSpPr>
        <p:spPr>
          <a:xfrm>
            <a:off x="1310020" y="2824251"/>
            <a:ext cx="384043" cy="384043"/>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16" name="矩形 93"/>
          <p:cNvSpPr/>
          <p:nvPr/>
        </p:nvSpPr>
        <p:spPr>
          <a:xfrm rot="10800000">
            <a:off x="10897891" y="4995991"/>
            <a:ext cx="384043" cy="384043"/>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Title 1"/>
          <p:cNvSpPr txBox="1"/>
          <p:nvPr/>
        </p:nvSpPr>
        <p:spPr>
          <a:xfrm>
            <a:off x="1143839" y="266933"/>
            <a:ext cx="3896811"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algn="l"/>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2.2.2  &lt;properties&gt;</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元素</a:t>
            </a:r>
            <a:endParaRPr lang="en-GB" altLang="zh-CN" sz="2400" b="1" dirty="0">
              <a:solidFill>
                <a:srgbClr val="595959"/>
              </a:solidFill>
              <a:latin typeface="微软雅黑" panose="020B0503020204020204" pitchFamily="34" charset="-122"/>
              <a:ea typeface="微软雅黑" panose="020B0503020204020204" pitchFamily="34" charset="-122"/>
              <a:cs typeface="+mn-ea"/>
              <a:sym typeface="+mn-lt"/>
            </a:endParaRPr>
          </a:p>
        </p:txBody>
      </p:sp>
      <p:pic>
        <p:nvPicPr>
          <p:cNvPr id="6" name="图片 5"/>
          <p:cNvPicPr>
            <a:picLocks noChangeAspect="1"/>
          </p:cNvPicPr>
          <p:nvPr/>
        </p:nvPicPr>
        <p:blipFill>
          <a:blip r:embed="rId1"/>
          <a:stretch>
            <a:fillRect/>
          </a:stretch>
        </p:blipFill>
        <p:spPr>
          <a:xfrm>
            <a:off x="945003" y="2215002"/>
            <a:ext cx="2798174" cy="3897363"/>
          </a:xfrm>
          <a:prstGeom prst="rect">
            <a:avLst/>
          </a:prstGeom>
        </p:spPr>
      </p:pic>
      <p:sp>
        <p:nvSpPr>
          <p:cNvPr id="7" name="TextBox 35"/>
          <p:cNvSpPr txBox="1">
            <a:spLocks noChangeArrowheads="1"/>
          </p:cNvSpPr>
          <p:nvPr/>
        </p:nvSpPr>
        <p:spPr bwMode="auto">
          <a:xfrm>
            <a:off x="3247813" y="1637921"/>
            <a:ext cx="1606759" cy="10002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917" tIns="60958" rIns="121917" bIns="60958">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a:lnSpc>
                <a:spcPct val="150000"/>
              </a:lnSpc>
            </a:pPr>
            <a:r>
              <a:rPr lang="zh-CN" altLang="en-US" sz="2000" dirty="0">
                <a:solidFill>
                  <a:srgbClr val="595959"/>
                </a:solidFill>
                <a:latin typeface="微软雅黑" panose="020B0503020204020204" pitchFamily="34" charset="-122"/>
                <a:ea typeface="微软雅黑" panose="020B0503020204020204" pitchFamily="34" charset="-122"/>
              </a:rPr>
              <a:t>先定一个</a:t>
            </a:r>
            <a:r>
              <a:rPr lang="zh-CN" altLang="en-US" dirty="0">
                <a:solidFill>
                  <a:srgbClr val="595959"/>
                </a:solidFill>
                <a:latin typeface="微软雅黑" panose="020B0503020204020204" pitchFamily="34" charset="-122"/>
                <a:ea typeface="微软雅黑" panose="020B0503020204020204" pitchFamily="34" charset="-122"/>
              </a:rPr>
              <a:t>小目标！</a:t>
            </a:r>
            <a:endParaRPr lang="zh-CN" altLang="en-US" dirty="0">
              <a:solidFill>
                <a:srgbClr val="595959"/>
              </a:solidFill>
              <a:latin typeface="微软雅黑" panose="020B0503020204020204" pitchFamily="34" charset="-122"/>
              <a:ea typeface="微软雅黑" panose="020B0503020204020204" pitchFamily="34" charset="-122"/>
            </a:endParaRPr>
          </a:p>
        </p:txBody>
      </p:sp>
      <p:sp>
        <p:nvSpPr>
          <p:cNvPr id="8" name="椭圆形标注 7"/>
          <p:cNvSpPr/>
          <p:nvPr/>
        </p:nvSpPr>
        <p:spPr>
          <a:xfrm>
            <a:off x="2969011" y="1559834"/>
            <a:ext cx="2071640" cy="1493174"/>
          </a:xfrm>
          <a:prstGeom prst="wedgeEllipseCallout">
            <a:avLst/>
          </a:prstGeom>
          <a:solidFill>
            <a:schemeClr val="bg1">
              <a:lumMod val="85000"/>
            </a:schemeClr>
          </a:solidFill>
          <a:ln>
            <a:solidFill>
              <a:srgbClr val="000000">
                <a:alpha val="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a:t> </a:t>
            </a:r>
            <a:endParaRPr lang="en-US" altLang="zh-CN"/>
          </a:p>
        </p:txBody>
      </p:sp>
      <p:sp>
        <p:nvSpPr>
          <p:cNvPr id="9" name="TextBox 35"/>
          <p:cNvSpPr txBox="1">
            <a:spLocks noChangeArrowheads="1"/>
          </p:cNvSpPr>
          <p:nvPr/>
        </p:nvSpPr>
        <p:spPr bwMode="auto">
          <a:xfrm>
            <a:off x="3215305" y="1697255"/>
            <a:ext cx="1606759" cy="10002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917" tIns="60958" rIns="121917" bIns="60958">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a:lnSpc>
                <a:spcPct val="150000"/>
              </a:lnSpc>
            </a:pPr>
            <a:r>
              <a:rPr lang="zh-CN" altLang="en-US" sz="2000" dirty="0">
                <a:solidFill>
                  <a:srgbClr val="595959"/>
                </a:solidFill>
                <a:latin typeface="微软雅黑" panose="020B0503020204020204" pitchFamily="34" charset="-122"/>
                <a:ea typeface="微软雅黑" panose="020B0503020204020204" pitchFamily="34" charset="-122"/>
              </a:rPr>
              <a:t>先定一个</a:t>
            </a:r>
            <a:r>
              <a:rPr lang="zh-CN" altLang="en-US" dirty="0">
                <a:solidFill>
                  <a:srgbClr val="595959"/>
                </a:solidFill>
                <a:latin typeface="微软雅黑" panose="020B0503020204020204" pitchFamily="34" charset="-122"/>
                <a:ea typeface="微软雅黑" panose="020B0503020204020204" pitchFamily="34" charset="-122"/>
              </a:rPr>
              <a:t>小目标！</a:t>
            </a:r>
            <a:endParaRPr lang="zh-CN" altLang="en-US" dirty="0">
              <a:solidFill>
                <a:srgbClr val="595959"/>
              </a:solidFill>
              <a:latin typeface="微软雅黑" panose="020B0503020204020204" pitchFamily="34" charset="-122"/>
              <a:ea typeface="微软雅黑" panose="020B0503020204020204" pitchFamily="34" charset="-122"/>
            </a:endParaRPr>
          </a:p>
        </p:txBody>
      </p:sp>
      <p:sp>
        <p:nvSpPr>
          <p:cNvPr id="14" name="TextBox 35"/>
          <p:cNvSpPr txBox="1">
            <a:spLocks noChangeArrowheads="1"/>
          </p:cNvSpPr>
          <p:nvPr/>
        </p:nvSpPr>
        <p:spPr bwMode="auto">
          <a:xfrm>
            <a:off x="5846852" y="2942100"/>
            <a:ext cx="5176459" cy="13671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917" tIns="60958" rIns="121917" bIns="60958">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a:lnSpc>
                <a:spcPct val="150000"/>
              </a:lnSpc>
            </a:pPr>
            <a:r>
              <a:rPr lang="zh-CN" altLang="en-US" dirty="0">
                <a:solidFill>
                  <a:srgbClr val="595959"/>
                </a:solidFill>
                <a:latin typeface="微软雅黑" panose="020B0503020204020204" pitchFamily="34" charset="-122"/>
                <a:ea typeface="微软雅黑" panose="020B0503020204020204" pitchFamily="34" charset="-122"/>
              </a:rPr>
              <a:t>掌握</a:t>
            </a:r>
            <a:r>
              <a:rPr lang="en-US" altLang="zh-CN" dirty="0" err="1">
                <a:solidFill>
                  <a:srgbClr val="595959"/>
                </a:solidFill>
                <a:latin typeface="微软雅黑" panose="020B0503020204020204" pitchFamily="34" charset="-122"/>
                <a:ea typeface="微软雅黑" panose="020B0503020204020204" pitchFamily="34" charset="-122"/>
              </a:rPr>
              <a:t>Mybatis</a:t>
            </a:r>
            <a:r>
              <a:rPr lang="zh-CN" altLang="en-US" dirty="0">
                <a:solidFill>
                  <a:srgbClr val="595959"/>
                </a:solidFill>
                <a:latin typeface="微软雅黑" panose="020B0503020204020204" pitchFamily="34" charset="-122"/>
                <a:ea typeface="微软雅黑" panose="020B0503020204020204" pitchFamily="34" charset="-122"/>
              </a:rPr>
              <a:t>配置文件的</a:t>
            </a:r>
            <a:r>
              <a:rPr lang="en-US" altLang="zh-CN" dirty="0">
                <a:solidFill>
                  <a:srgbClr val="1369B2"/>
                </a:solidFill>
                <a:latin typeface="微软雅黑" panose="020B0503020204020204" pitchFamily="34" charset="-122"/>
                <a:ea typeface="微软雅黑" panose="020B0503020204020204" pitchFamily="34" charset="-122"/>
              </a:rPr>
              <a:t>&lt;properties&gt;</a:t>
            </a:r>
            <a:r>
              <a:rPr lang="zh-CN" altLang="en-US" dirty="0">
                <a:solidFill>
                  <a:srgbClr val="1369B2"/>
                </a:solidFill>
                <a:latin typeface="微软雅黑" panose="020B0503020204020204" pitchFamily="34" charset="-122"/>
                <a:ea typeface="微软雅黑" panose="020B0503020204020204" pitchFamily="34" charset="-122"/>
              </a:rPr>
              <a:t>元素</a:t>
            </a:r>
            <a:r>
              <a:rPr lang="zh-CN" altLang="en-US" dirty="0">
                <a:solidFill>
                  <a:srgbClr val="595959"/>
                </a:solidFill>
                <a:latin typeface="微软雅黑" panose="020B0503020204020204" pitchFamily="34" charset="-122"/>
                <a:ea typeface="微软雅黑" panose="020B0503020204020204" pitchFamily="34" charset="-122"/>
              </a:rPr>
              <a:t>，能够使用</a:t>
            </a:r>
            <a:r>
              <a:rPr lang="en-US" altLang="zh-CN" dirty="0">
                <a:solidFill>
                  <a:srgbClr val="595959"/>
                </a:solidFill>
                <a:latin typeface="微软雅黑" panose="020B0503020204020204" pitchFamily="34" charset="-122"/>
                <a:ea typeface="微软雅黑" panose="020B0503020204020204" pitchFamily="34" charset="-122"/>
              </a:rPr>
              <a:t>&lt;properties&gt;</a:t>
            </a:r>
            <a:r>
              <a:rPr lang="zh-CN" altLang="en-US" dirty="0">
                <a:solidFill>
                  <a:srgbClr val="595959"/>
                </a:solidFill>
                <a:latin typeface="微软雅黑" panose="020B0503020204020204" pitchFamily="34" charset="-122"/>
                <a:ea typeface="微软雅黑" panose="020B0503020204020204" pitchFamily="34" charset="-122"/>
              </a:rPr>
              <a:t>元素读取外部文件的配置信息</a:t>
            </a:r>
            <a:endParaRPr lang="zh-CN" altLang="en-US" dirty="0">
              <a:solidFill>
                <a:srgbClr val="595959"/>
              </a:solidFill>
              <a:latin typeface="微软雅黑" panose="020B0503020204020204" pitchFamily="34" charset="-122"/>
              <a:ea typeface="微软雅黑" panose="020B0503020204020204" pitchFamily="34" charset="-122"/>
            </a:endParaRPr>
          </a:p>
        </p:txBody>
      </p:sp>
      <p:grpSp>
        <p:nvGrpSpPr>
          <p:cNvPr id="15" name="组合 14"/>
          <p:cNvGrpSpPr/>
          <p:nvPr/>
        </p:nvGrpSpPr>
        <p:grpSpPr>
          <a:xfrm>
            <a:off x="5410551" y="3193649"/>
            <a:ext cx="405183" cy="405036"/>
            <a:chOff x="8881" y="4685"/>
            <a:chExt cx="638" cy="638"/>
          </a:xfrm>
        </p:grpSpPr>
        <p:sp>
          <p:nvSpPr>
            <p:cNvPr id="16" name="椭圆 15"/>
            <p:cNvSpPr/>
            <p:nvPr/>
          </p:nvSpPr>
          <p:spPr>
            <a:xfrm>
              <a:off x="8881" y="4685"/>
              <a:ext cx="638" cy="638"/>
            </a:xfrm>
            <a:prstGeom prst="ellipse">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椭圆 16"/>
            <p:cNvSpPr/>
            <p:nvPr/>
          </p:nvSpPr>
          <p:spPr>
            <a:xfrm>
              <a:off x="8946" y="4750"/>
              <a:ext cx="508" cy="508"/>
            </a:xfrm>
            <a:prstGeom prst="ellips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ext Placeholder 4"/>
          <p:cNvSpPr txBox="1"/>
          <p:nvPr/>
        </p:nvSpPr>
        <p:spPr>
          <a:xfrm>
            <a:off x="671380" y="572625"/>
            <a:ext cx="3912255" cy="662379"/>
          </a:xfrm>
          <a:prstGeom prst="rect">
            <a:avLst/>
          </a:prstGeom>
        </p:spPr>
        <p:txBody>
          <a:bodyPr lIns="121917" tIns="60958" rIns="121917" bIns="60958" anchor="ctr">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buNone/>
            </a:pPr>
            <a:r>
              <a:rPr lang="zh-CN" altLang="en-US" b="1" dirty="0">
                <a:solidFill>
                  <a:srgbClr val="1369B2"/>
                </a:solidFill>
                <a:latin typeface="微软雅黑" panose="020B0503020204020204" pitchFamily="34" charset="-122"/>
                <a:ea typeface="微软雅黑" panose="020B0503020204020204" pitchFamily="34" charset="-122"/>
                <a:cs typeface="+mn-ea"/>
                <a:sym typeface="+mn-lt"/>
              </a:rPr>
              <a:t>章节概述</a:t>
            </a:r>
            <a:r>
              <a:rPr lang="en-US" altLang="zh-CN" b="1" dirty="0">
                <a:solidFill>
                  <a:srgbClr val="1369B2"/>
                </a:solidFill>
                <a:latin typeface="微软雅黑" panose="020B0503020204020204" pitchFamily="34" charset="-122"/>
                <a:ea typeface="微软雅黑" panose="020B0503020204020204" pitchFamily="34" charset="-122"/>
                <a:cs typeface="+mn-ea"/>
                <a:sym typeface="+mn-lt"/>
              </a:rPr>
              <a:t>/</a:t>
            </a:r>
            <a:r>
              <a:rPr lang="en-US" altLang="zh-CN" sz="2400" dirty="0">
                <a:solidFill>
                  <a:srgbClr val="1369B2"/>
                </a:solidFill>
                <a:latin typeface="微软雅黑" panose="020B0503020204020204" pitchFamily="34" charset="-122"/>
                <a:ea typeface="微软雅黑" panose="020B0503020204020204" pitchFamily="34" charset="-122"/>
                <a:cs typeface="+mn-ea"/>
                <a:sym typeface="+mn-lt"/>
              </a:rPr>
              <a:t> Summary</a:t>
            </a:r>
            <a:endParaRPr lang="en-GB" sz="2400" dirty="0">
              <a:solidFill>
                <a:srgbClr val="1369B2"/>
              </a:solidFill>
              <a:latin typeface="微软雅黑" panose="020B0503020204020204" pitchFamily="34" charset="-122"/>
              <a:ea typeface="微软雅黑" panose="020B0503020204020204" pitchFamily="34" charset="-122"/>
              <a:cs typeface="+mn-ea"/>
              <a:sym typeface="+mn-lt"/>
            </a:endParaRPr>
          </a:p>
        </p:txBody>
      </p:sp>
      <p:sp>
        <p:nvSpPr>
          <p:cNvPr id="80" name="TextBox 35"/>
          <p:cNvSpPr txBox="1">
            <a:spLocks noChangeArrowheads="1"/>
          </p:cNvSpPr>
          <p:nvPr/>
        </p:nvSpPr>
        <p:spPr bwMode="auto">
          <a:xfrm>
            <a:off x="1010066" y="2472644"/>
            <a:ext cx="10152454" cy="23769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917" tIns="60958" rIns="121917" bIns="60958" anchor="t">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a:lnSpc>
                <a:spcPct val="150000"/>
              </a:lnSpc>
            </a:pPr>
            <a:r>
              <a:rPr lang="en-US" altLang="zh-CN" sz="2000" dirty="0">
                <a:solidFill>
                  <a:srgbClr val="595959"/>
                </a:solidFill>
                <a:latin typeface="微软雅黑" panose="020B0503020204020204" pitchFamily="34" charset="-122"/>
                <a:ea typeface="微软雅黑" panose="020B0503020204020204" pitchFamily="34" charset="-122"/>
              </a:rPr>
              <a:t>       </a:t>
            </a:r>
            <a:r>
              <a:rPr lang="zh-CN" altLang="zh-CN" sz="2000" dirty="0">
                <a:solidFill>
                  <a:srgbClr val="595959"/>
                </a:solidFill>
                <a:latin typeface="微软雅黑" panose="020B0503020204020204" pitchFamily="34" charset="-122"/>
                <a:ea typeface="微软雅黑" panose="020B0503020204020204" pitchFamily="34" charset="-122"/>
              </a:rPr>
              <a:t>通过上一章的学习，读者对</a:t>
            </a:r>
            <a:r>
              <a:rPr lang="en-US" altLang="zh-CN" sz="2000" dirty="0" err="1">
                <a:solidFill>
                  <a:srgbClr val="595959"/>
                </a:solidFill>
                <a:latin typeface="微软雅黑" panose="020B0503020204020204" pitchFamily="34" charset="-122"/>
                <a:ea typeface="微软雅黑" panose="020B0503020204020204" pitchFamily="34" charset="-122"/>
              </a:rPr>
              <a:t>MyBatis</a:t>
            </a:r>
            <a:r>
              <a:rPr lang="zh-CN" altLang="zh-CN" sz="2000" dirty="0">
                <a:solidFill>
                  <a:srgbClr val="595959"/>
                </a:solidFill>
                <a:latin typeface="微软雅黑" panose="020B0503020204020204" pitchFamily="34" charset="-122"/>
                <a:ea typeface="微软雅黑" panose="020B0503020204020204" pitchFamily="34" charset="-122"/>
              </a:rPr>
              <a:t>框架已经有了一个初步了解，但是要想熟练地使用</a:t>
            </a:r>
            <a:r>
              <a:rPr lang="en-US" altLang="zh-CN" sz="2000" dirty="0" err="1">
                <a:solidFill>
                  <a:srgbClr val="595959"/>
                </a:solidFill>
                <a:latin typeface="微软雅黑" panose="020B0503020204020204" pitchFamily="34" charset="-122"/>
                <a:ea typeface="微软雅黑" panose="020B0503020204020204" pitchFamily="34" charset="-122"/>
              </a:rPr>
              <a:t>MyBatis</a:t>
            </a:r>
            <a:r>
              <a:rPr lang="zh-CN" altLang="zh-CN" sz="2000" dirty="0">
                <a:solidFill>
                  <a:srgbClr val="595959"/>
                </a:solidFill>
                <a:latin typeface="微软雅黑" panose="020B0503020204020204" pitchFamily="34" charset="-122"/>
                <a:ea typeface="微软雅黑" panose="020B0503020204020204" pitchFamily="34" charset="-122"/>
              </a:rPr>
              <a:t>框架进行实际开发，只会简单的配置是不行的，我们还需要对框架中的</a:t>
            </a:r>
            <a:r>
              <a:rPr lang="zh-CN" altLang="zh-CN" sz="2000" dirty="0">
                <a:solidFill>
                  <a:srgbClr val="1369B2"/>
                </a:solidFill>
                <a:latin typeface="微软雅黑" panose="020B0503020204020204" pitchFamily="34" charset="-122"/>
                <a:ea typeface="微软雅黑" panose="020B0503020204020204" pitchFamily="34" charset="-122"/>
              </a:rPr>
              <a:t>核心对象</a:t>
            </a:r>
            <a:r>
              <a:rPr lang="zh-CN" altLang="zh-CN" sz="2000" dirty="0">
                <a:solidFill>
                  <a:srgbClr val="595959"/>
                </a:solidFill>
                <a:latin typeface="微软雅黑" panose="020B0503020204020204" pitchFamily="34" charset="-122"/>
                <a:ea typeface="微软雅黑" panose="020B0503020204020204" pitchFamily="34" charset="-122"/>
              </a:rPr>
              <a:t>、</a:t>
            </a:r>
            <a:r>
              <a:rPr lang="zh-CN" altLang="zh-CN" sz="2000" dirty="0">
                <a:solidFill>
                  <a:srgbClr val="1369B2"/>
                </a:solidFill>
                <a:latin typeface="微软雅黑" panose="020B0503020204020204" pitchFamily="34" charset="-122"/>
                <a:ea typeface="微软雅黑" panose="020B0503020204020204" pitchFamily="34" charset="-122"/>
              </a:rPr>
              <a:t>核心配置文件</a:t>
            </a:r>
            <a:r>
              <a:rPr lang="zh-CN" altLang="zh-CN" sz="2000" dirty="0">
                <a:solidFill>
                  <a:srgbClr val="595959"/>
                </a:solidFill>
                <a:latin typeface="微软雅黑" panose="020B0503020204020204" pitchFamily="34" charset="-122"/>
                <a:ea typeface="微软雅黑" panose="020B0503020204020204" pitchFamily="34" charset="-122"/>
              </a:rPr>
              <a:t>以及</a:t>
            </a:r>
            <a:r>
              <a:rPr lang="zh-CN" altLang="zh-CN" sz="2000" dirty="0">
                <a:solidFill>
                  <a:srgbClr val="1369B2"/>
                </a:solidFill>
                <a:latin typeface="微软雅黑" panose="020B0503020204020204" pitchFamily="34" charset="-122"/>
                <a:ea typeface="微软雅黑" panose="020B0503020204020204" pitchFamily="34" charset="-122"/>
              </a:rPr>
              <a:t>映射文件</a:t>
            </a:r>
            <a:r>
              <a:rPr lang="zh-CN" altLang="zh-CN" sz="2000" dirty="0">
                <a:solidFill>
                  <a:srgbClr val="595959"/>
                </a:solidFill>
                <a:latin typeface="微软雅黑" panose="020B0503020204020204" pitchFamily="34" charset="-122"/>
                <a:ea typeface="微软雅黑" panose="020B0503020204020204" pitchFamily="34" charset="-122"/>
              </a:rPr>
              <a:t>有更深入的了解。本章将针对</a:t>
            </a:r>
            <a:r>
              <a:rPr lang="en-US" altLang="zh-CN" sz="2000" dirty="0" err="1">
                <a:solidFill>
                  <a:srgbClr val="595959"/>
                </a:solidFill>
                <a:latin typeface="微软雅黑" panose="020B0503020204020204" pitchFamily="34" charset="-122"/>
                <a:ea typeface="微软雅黑" panose="020B0503020204020204" pitchFamily="34" charset="-122"/>
              </a:rPr>
              <a:t>MyBatis</a:t>
            </a:r>
            <a:r>
              <a:rPr lang="zh-CN" altLang="zh-CN" sz="2000" dirty="0">
                <a:solidFill>
                  <a:srgbClr val="595959"/>
                </a:solidFill>
                <a:latin typeface="微软雅黑" panose="020B0503020204020204" pitchFamily="34" charset="-122"/>
                <a:ea typeface="微软雅黑" panose="020B0503020204020204" pitchFamily="34" charset="-122"/>
              </a:rPr>
              <a:t>核心对象、核心配置文件和映射文件进行讲解</a:t>
            </a:r>
            <a:r>
              <a:rPr lang="zh-CN" altLang="en-US" sz="2000" dirty="0">
                <a:solidFill>
                  <a:srgbClr val="595959"/>
                </a:solidFill>
                <a:latin typeface="微软雅黑" panose="020B0503020204020204" pitchFamily="34" charset="-122"/>
                <a:ea typeface="微软雅黑" panose="020B0503020204020204" pitchFamily="34" charset="-122"/>
              </a:rPr>
              <a:t>。</a:t>
            </a:r>
            <a:endParaRPr lang="zh-CN" altLang="zh-CN" dirty="0"/>
          </a:p>
          <a:p>
            <a:pPr algn="just">
              <a:lnSpc>
                <a:spcPct val="150000"/>
              </a:lnSpc>
            </a:pPr>
            <a:endParaRPr lang="zh-CN" altLang="zh-CN" sz="2000" dirty="0">
              <a:solidFill>
                <a:srgbClr val="595959"/>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1"/>
          <p:cNvSpPr txBox="1"/>
          <p:nvPr>
            <p:custDataLst>
              <p:tags r:id="rId1"/>
            </p:custDataLst>
          </p:nvPr>
        </p:nvSpPr>
        <p:spPr>
          <a:xfrm>
            <a:off x="1043940" y="1094105"/>
            <a:ext cx="10305415" cy="829945"/>
          </a:xfrm>
          <a:prstGeom prst="rect">
            <a:avLst/>
          </a:prstGeom>
          <a:noFill/>
          <a:ln>
            <a:noFill/>
          </a:ln>
        </p:spPr>
        <p:txBody>
          <a:bodyPr wrap="square" rtlCol="0">
            <a:spAutoFit/>
          </a:bodyPr>
          <a:lstStyle/>
          <a:p>
            <a:pPr algn="l">
              <a:lnSpc>
                <a:spcPct val="150000"/>
              </a:lnSpc>
              <a:buClrTx/>
              <a:buSzTx/>
              <a:buFontTx/>
            </a:pPr>
            <a:r>
              <a:rPr lang="zh-CN" altLang="zh-CN" sz="1600" dirty="0">
                <a:solidFill>
                  <a:srgbClr val="595959"/>
                </a:solidFill>
                <a:latin typeface="微软雅黑" panose="020B0503020204020204" pitchFamily="34" charset="-122"/>
                <a:ea typeface="微软雅黑" panose="020B0503020204020204" pitchFamily="34" charset="-122"/>
                <a:cs typeface="+mn-ea"/>
              </a:rPr>
              <a:t>&lt;properties&gt;是一个配置属性的元素，该元素的作用是读取外部文件的配置信息。 </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algn="l">
              <a:lnSpc>
                <a:spcPct val="150000"/>
              </a:lnSpc>
              <a:buClrTx/>
              <a:buSzTx/>
              <a:buFontTx/>
            </a:pPr>
            <a:r>
              <a:rPr lang="zh-CN" altLang="zh-CN" sz="1600" dirty="0">
                <a:solidFill>
                  <a:srgbClr val="595959"/>
                </a:solidFill>
                <a:latin typeface="微软雅黑" panose="020B0503020204020204" pitchFamily="34" charset="-122"/>
                <a:ea typeface="微软雅黑" panose="020B0503020204020204" pitchFamily="34" charset="-122"/>
                <a:cs typeface="+mn-ea"/>
              </a:rPr>
              <a:t>假设现在有一个配置文件 db.properties，该文件配置了数据库的连接信息，具体如下：</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p:txBody>
      </p:sp>
      <p:pic>
        <p:nvPicPr>
          <p:cNvPr id="12" name="图片 11"/>
          <p:cNvPicPr>
            <a:picLocks noChangeAspect="1"/>
          </p:cNvPicPr>
          <p:nvPr/>
        </p:nvPicPr>
        <p:blipFill>
          <a:blip r:embed="rId2"/>
          <a:stretch>
            <a:fillRect/>
          </a:stretch>
        </p:blipFill>
        <p:spPr>
          <a:xfrm>
            <a:off x="1927225" y="2279650"/>
            <a:ext cx="7332345" cy="1716405"/>
          </a:xfrm>
          <a:prstGeom prst="rect">
            <a:avLst/>
          </a:prstGeom>
        </p:spPr>
      </p:pic>
      <p:sp>
        <p:nvSpPr>
          <p:cNvPr id="4" name="矩形 3"/>
          <p:cNvSpPr/>
          <p:nvPr/>
        </p:nvSpPr>
        <p:spPr>
          <a:xfrm>
            <a:off x="2236219" y="2428158"/>
            <a:ext cx="6876488" cy="1568450"/>
          </a:xfrm>
          <a:prstGeom prst="rect">
            <a:avLst/>
          </a:prstGeom>
        </p:spPr>
        <p:txBody>
          <a:bodyPr wrap="square">
            <a:spAutoFit/>
          </a:bodyPr>
          <a:lstStyle/>
          <a:p>
            <a:pPr>
              <a:lnSpc>
                <a:spcPct val="150000"/>
              </a:lnSpc>
            </a:pPr>
            <a:r>
              <a:rPr lang="en-US" altLang="zh-CN" sz="1600" dirty="0" err="1">
                <a:solidFill>
                  <a:srgbClr val="595959"/>
                </a:solidFill>
                <a:latin typeface="微软雅黑" panose="020B0503020204020204" pitchFamily="34" charset="-122"/>
                <a:ea typeface="微软雅黑" panose="020B0503020204020204" pitchFamily="34" charset="-122"/>
                <a:cs typeface="+mn-ea"/>
              </a:rPr>
              <a:t>jdbc.driver</a:t>
            </a:r>
            <a:r>
              <a:rPr lang="en-US" altLang="zh-CN" sz="1600" dirty="0">
                <a:solidFill>
                  <a:srgbClr val="595959"/>
                </a:solidFill>
                <a:latin typeface="微软雅黑" panose="020B0503020204020204" pitchFamily="34" charset="-122"/>
                <a:ea typeface="微软雅黑" panose="020B0503020204020204" pitchFamily="34" charset="-122"/>
                <a:cs typeface="+mn-ea"/>
              </a:rPr>
              <a:t>=</a:t>
            </a:r>
            <a:r>
              <a:rPr lang="en-US" altLang="zh-CN" sz="1600" dirty="0" err="1">
                <a:solidFill>
                  <a:srgbClr val="595959"/>
                </a:solidFill>
                <a:latin typeface="微软雅黑" panose="020B0503020204020204" pitchFamily="34" charset="-122"/>
                <a:ea typeface="微软雅黑" panose="020B0503020204020204" pitchFamily="34" charset="-122"/>
                <a:cs typeface="+mn-ea"/>
              </a:rPr>
              <a:t>com.mysql.cj.jdbc.Driver</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sz="1600" dirty="0" err="1">
                <a:solidFill>
                  <a:srgbClr val="595959"/>
                </a:solidFill>
                <a:latin typeface="微软雅黑" panose="020B0503020204020204" pitchFamily="34" charset="-122"/>
                <a:ea typeface="微软雅黑" panose="020B0503020204020204" pitchFamily="34" charset="-122"/>
                <a:cs typeface="+mn-ea"/>
              </a:rPr>
              <a:t>jdbc.url</a:t>
            </a:r>
            <a:r>
              <a:rPr lang="en-US" altLang="zh-CN" sz="1600" dirty="0">
                <a:solidFill>
                  <a:srgbClr val="595959"/>
                </a:solidFill>
                <a:latin typeface="微软雅黑" panose="020B0503020204020204" pitchFamily="34" charset="-122"/>
                <a:ea typeface="微软雅黑" panose="020B0503020204020204" pitchFamily="34" charset="-122"/>
                <a:cs typeface="+mn-ea"/>
              </a:rPr>
              <a:t>=</a:t>
            </a:r>
            <a:r>
              <a:rPr lang="en-US" altLang="zh-CN" sz="1600" dirty="0" err="1">
                <a:solidFill>
                  <a:srgbClr val="595959"/>
                </a:solidFill>
                <a:latin typeface="微软雅黑" panose="020B0503020204020204" pitchFamily="34" charset="-122"/>
                <a:ea typeface="微软雅黑" panose="020B0503020204020204" pitchFamily="34" charset="-122"/>
                <a:cs typeface="+mn-ea"/>
              </a:rPr>
              <a:t>jdbc:mysql</a:t>
            </a:r>
            <a:r>
              <a:rPr lang="en-US" altLang="zh-CN" sz="1600" dirty="0">
                <a:solidFill>
                  <a:srgbClr val="595959"/>
                </a:solidFill>
                <a:latin typeface="微软雅黑" panose="020B0503020204020204" pitchFamily="34" charset="-122"/>
                <a:ea typeface="微软雅黑" panose="020B0503020204020204" pitchFamily="34" charset="-122"/>
                <a:cs typeface="+mn-ea"/>
              </a:rPr>
              <a:t>://localhost:3306/</a:t>
            </a:r>
            <a:r>
              <a:rPr lang="en-US" altLang="zh-CN" sz="1600" dirty="0" err="1">
                <a:solidFill>
                  <a:srgbClr val="595959"/>
                </a:solidFill>
                <a:latin typeface="微软雅黑" panose="020B0503020204020204" pitchFamily="34" charset="-122"/>
                <a:ea typeface="微软雅黑" panose="020B0503020204020204" pitchFamily="34" charset="-122"/>
                <a:cs typeface="+mn-ea"/>
              </a:rPr>
              <a:t>mybatis</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sz="1600" dirty="0" err="1">
                <a:solidFill>
                  <a:srgbClr val="595959"/>
                </a:solidFill>
                <a:latin typeface="微软雅黑" panose="020B0503020204020204" pitchFamily="34" charset="-122"/>
                <a:ea typeface="微软雅黑" panose="020B0503020204020204" pitchFamily="34" charset="-122"/>
                <a:cs typeface="+mn-ea"/>
              </a:rPr>
              <a:t>jdbc.username</a:t>
            </a:r>
            <a:r>
              <a:rPr lang="en-US" altLang="zh-CN" sz="1600" dirty="0">
                <a:solidFill>
                  <a:srgbClr val="595959"/>
                </a:solidFill>
                <a:latin typeface="微软雅黑" panose="020B0503020204020204" pitchFamily="34" charset="-122"/>
                <a:ea typeface="微软雅黑" panose="020B0503020204020204" pitchFamily="34" charset="-122"/>
                <a:cs typeface="+mn-ea"/>
              </a:rPr>
              <a:t>=root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sz="1600" dirty="0" err="1">
                <a:solidFill>
                  <a:srgbClr val="595959"/>
                </a:solidFill>
                <a:latin typeface="微软雅黑" panose="020B0503020204020204" pitchFamily="34" charset="-122"/>
                <a:ea typeface="微软雅黑" panose="020B0503020204020204" pitchFamily="34" charset="-122"/>
                <a:cs typeface="+mn-ea"/>
              </a:rPr>
              <a:t>jdbc.password</a:t>
            </a:r>
            <a:r>
              <a:rPr lang="en-US" altLang="zh-CN" sz="1600" dirty="0">
                <a:solidFill>
                  <a:srgbClr val="595959"/>
                </a:solidFill>
                <a:latin typeface="微软雅黑" panose="020B0503020204020204" pitchFamily="34" charset="-122"/>
                <a:ea typeface="微软雅黑" panose="020B0503020204020204" pitchFamily="34" charset="-122"/>
                <a:cs typeface="+mn-ea"/>
              </a:rPr>
              <a:t>=root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p:txBody>
      </p:sp>
      <p:sp>
        <p:nvSpPr>
          <p:cNvPr id="13" name="Title 1"/>
          <p:cNvSpPr txBox="1"/>
          <p:nvPr/>
        </p:nvSpPr>
        <p:spPr>
          <a:xfrm>
            <a:off x="1143838" y="266933"/>
            <a:ext cx="3862502"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2.2.2  &lt;properties&gt;</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元素</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1"/>
          <p:cNvSpPr txBox="1"/>
          <p:nvPr>
            <p:custDataLst>
              <p:tags r:id="rId1"/>
            </p:custDataLst>
          </p:nvPr>
        </p:nvSpPr>
        <p:spPr>
          <a:xfrm>
            <a:off x="1143635" y="1094105"/>
            <a:ext cx="10205720" cy="829945"/>
          </a:xfrm>
          <a:prstGeom prst="rect">
            <a:avLst/>
          </a:prstGeom>
          <a:noFill/>
          <a:ln>
            <a:noFill/>
          </a:ln>
        </p:spPr>
        <p:txBody>
          <a:bodyPr wrap="square" rtlCol="0">
            <a:spAutoFit/>
          </a:bodyPr>
          <a:lstStyle/>
          <a:p>
            <a:pPr>
              <a:lnSpc>
                <a:spcPct val="150000"/>
              </a:lnSpc>
            </a:pPr>
            <a:r>
              <a:rPr lang="zh-CN" altLang="zh-CN" sz="1600" dirty="0">
                <a:solidFill>
                  <a:srgbClr val="595959"/>
                </a:solidFill>
                <a:latin typeface="微软雅黑" panose="020B0503020204020204" pitchFamily="34" charset="-122"/>
                <a:ea typeface="微软雅黑" panose="020B0503020204020204" pitchFamily="34" charset="-122"/>
                <a:cs typeface="+mn-ea"/>
              </a:rPr>
              <a:t> 如果想获取数据库的连接信息，可以在 MyBatis 的核心配置文件 mybatis-config.xml 中使用&lt;properties&gt;元素先引入 db.properties 文件，具体代码如下：</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p:txBody>
      </p:sp>
      <p:pic>
        <p:nvPicPr>
          <p:cNvPr id="12" name="图片 11"/>
          <p:cNvPicPr>
            <a:picLocks noChangeAspect="1"/>
          </p:cNvPicPr>
          <p:nvPr/>
        </p:nvPicPr>
        <p:blipFill>
          <a:blip r:embed="rId2"/>
          <a:stretch>
            <a:fillRect/>
          </a:stretch>
        </p:blipFill>
        <p:spPr>
          <a:xfrm>
            <a:off x="2486203" y="3200400"/>
            <a:ext cx="7332167" cy="792205"/>
          </a:xfrm>
          <a:prstGeom prst="rect">
            <a:avLst/>
          </a:prstGeom>
        </p:spPr>
      </p:pic>
      <p:sp>
        <p:nvSpPr>
          <p:cNvPr id="4" name="矩形 3"/>
          <p:cNvSpPr/>
          <p:nvPr/>
        </p:nvSpPr>
        <p:spPr>
          <a:xfrm>
            <a:off x="2795019" y="3348908"/>
            <a:ext cx="6876488" cy="458908"/>
          </a:xfrm>
          <a:prstGeom prst="rect">
            <a:avLst/>
          </a:prstGeom>
        </p:spPr>
        <p:txBody>
          <a:bodyPr wrap="square">
            <a:spAutoFit/>
          </a:bodyPr>
          <a:lstStyle/>
          <a:p>
            <a:pPr>
              <a:lnSpc>
                <a:spcPct val="150000"/>
              </a:lnSpc>
            </a:pPr>
            <a:r>
              <a:rPr lang="en-US" altLang="zh-CN" dirty="0">
                <a:solidFill>
                  <a:srgbClr val="1369B2"/>
                </a:solidFill>
                <a:latin typeface="微软雅黑" panose="020B0503020204020204" pitchFamily="34" charset="-122"/>
                <a:ea typeface="微软雅黑" panose="020B0503020204020204" pitchFamily="34" charset="-122"/>
                <a:cs typeface="+mn-ea"/>
              </a:rPr>
              <a:t>&lt;properties</a:t>
            </a:r>
            <a:r>
              <a:rPr lang="en-US" altLang="zh-CN" dirty="0">
                <a:solidFill>
                  <a:srgbClr val="595959"/>
                </a:solidFill>
                <a:latin typeface="微软雅黑" panose="020B0503020204020204" pitchFamily="34" charset="-122"/>
                <a:ea typeface="微软雅黑" panose="020B0503020204020204" pitchFamily="34" charset="-122"/>
                <a:cs typeface="+mn-ea"/>
              </a:rPr>
              <a:t> resource="</a:t>
            </a:r>
            <a:r>
              <a:rPr lang="en-US" altLang="zh-CN" dirty="0" err="1">
                <a:solidFill>
                  <a:srgbClr val="595959"/>
                </a:solidFill>
                <a:latin typeface="微软雅黑" panose="020B0503020204020204" pitchFamily="34" charset="-122"/>
                <a:ea typeface="微软雅黑" panose="020B0503020204020204" pitchFamily="34" charset="-122"/>
                <a:cs typeface="+mn-ea"/>
              </a:rPr>
              <a:t>db.properties</a:t>
            </a:r>
            <a:r>
              <a:rPr lang="en-US" altLang="zh-CN" dirty="0">
                <a:solidFill>
                  <a:srgbClr val="595959"/>
                </a:solidFill>
                <a:latin typeface="微软雅黑" panose="020B0503020204020204" pitchFamily="34" charset="-122"/>
                <a:ea typeface="微软雅黑" panose="020B0503020204020204" pitchFamily="34" charset="-122"/>
                <a:cs typeface="+mn-ea"/>
              </a:rPr>
              <a:t>"</a:t>
            </a:r>
            <a:r>
              <a:rPr lang="en-US" altLang="zh-CN" dirty="0">
                <a:solidFill>
                  <a:srgbClr val="1369B2"/>
                </a:solidFill>
                <a:latin typeface="微软雅黑" panose="020B0503020204020204" pitchFamily="34" charset="-122"/>
                <a:ea typeface="微软雅黑" panose="020B0503020204020204" pitchFamily="34" charset="-122"/>
                <a:cs typeface="+mn-ea"/>
              </a:rPr>
              <a:t> /&gt;</a:t>
            </a:r>
            <a:endParaRPr lang="en-US" altLang="zh-CN" dirty="0">
              <a:solidFill>
                <a:srgbClr val="1369B2"/>
              </a:solidFill>
              <a:latin typeface="微软雅黑" panose="020B0503020204020204" pitchFamily="34" charset="-122"/>
              <a:ea typeface="微软雅黑" panose="020B0503020204020204" pitchFamily="34" charset="-122"/>
              <a:cs typeface="+mn-ea"/>
            </a:endParaRPr>
          </a:p>
        </p:txBody>
      </p:sp>
      <p:sp>
        <p:nvSpPr>
          <p:cNvPr id="13" name="Title 1"/>
          <p:cNvSpPr txBox="1"/>
          <p:nvPr/>
        </p:nvSpPr>
        <p:spPr>
          <a:xfrm>
            <a:off x="1143838" y="266933"/>
            <a:ext cx="3862502"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2.2.2  &lt;properties&gt;</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元素</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1"/>
          <p:cNvSpPr txBox="1"/>
          <p:nvPr>
            <p:custDataLst>
              <p:tags r:id="rId1"/>
            </p:custDataLst>
          </p:nvPr>
        </p:nvSpPr>
        <p:spPr>
          <a:xfrm>
            <a:off x="1005205" y="1094105"/>
            <a:ext cx="10344150" cy="829945"/>
          </a:xfrm>
          <a:prstGeom prst="rect">
            <a:avLst/>
          </a:prstGeom>
          <a:noFill/>
          <a:ln>
            <a:noFill/>
          </a:ln>
        </p:spPr>
        <p:txBody>
          <a:bodyPr wrap="square" rtlCol="0">
            <a:spAutoFit/>
          </a:bodyPr>
          <a:lstStyle/>
          <a:p>
            <a:pPr>
              <a:lnSpc>
                <a:spcPct val="150000"/>
              </a:lnSpc>
            </a:pPr>
            <a:r>
              <a:rPr lang="zh-CN" altLang="en-US" sz="1600" dirty="0">
                <a:solidFill>
                  <a:srgbClr val="595959"/>
                </a:solidFill>
                <a:latin typeface="微软雅黑" panose="020B0503020204020204" pitchFamily="34" charset="-122"/>
                <a:ea typeface="微软雅黑" panose="020B0503020204020204" pitchFamily="34" charset="-122"/>
                <a:cs typeface="+mn-ea"/>
              </a:rPr>
              <a:t>引入 db.properties 文件后，如果希望动态获取 db.properties 文件中的数据库连接信息，可以使用&lt;property&gt;</a:t>
            </a:r>
            <a:r>
              <a:rPr lang="zh-CN" altLang="zh-CN" sz="1600" dirty="0">
                <a:solidFill>
                  <a:srgbClr val="595959"/>
                </a:solidFill>
                <a:latin typeface="微软雅黑" panose="020B0503020204020204" pitchFamily="34" charset="-122"/>
                <a:ea typeface="微软雅黑" panose="020B0503020204020204" pitchFamily="34" charset="-122"/>
                <a:cs typeface="+mn-ea"/>
              </a:rPr>
              <a:t>元素配置，示例代码如下：</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p:txBody>
      </p:sp>
      <p:pic>
        <p:nvPicPr>
          <p:cNvPr id="12" name="图片 11"/>
          <p:cNvPicPr>
            <a:picLocks noChangeAspect="1"/>
          </p:cNvPicPr>
          <p:nvPr/>
        </p:nvPicPr>
        <p:blipFill>
          <a:blip r:embed="rId2"/>
          <a:stretch>
            <a:fillRect/>
          </a:stretch>
        </p:blipFill>
        <p:spPr>
          <a:xfrm>
            <a:off x="2486203" y="2169794"/>
            <a:ext cx="7332167" cy="3742115"/>
          </a:xfrm>
          <a:prstGeom prst="rect">
            <a:avLst/>
          </a:prstGeom>
        </p:spPr>
      </p:pic>
      <p:sp>
        <p:nvSpPr>
          <p:cNvPr id="4" name="矩形 3"/>
          <p:cNvSpPr/>
          <p:nvPr/>
        </p:nvSpPr>
        <p:spPr>
          <a:xfrm>
            <a:off x="2795019" y="2146853"/>
            <a:ext cx="6876488" cy="3742115"/>
          </a:xfrm>
          <a:prstGeom prst="rect">
            <a:avLst/>
          </a:prstGeom>
        </p:spPr>
        <p:txBody>
          <a:bodyPr wrap="square">
            <a:spAutoFit/>
          </a:bodyPr>
          <a:lstStyle/>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&lt;</a:t>
            </a:r>
            <a:r>
              <a:rPr lang="en-US" altLang="zh-CN" sz="1600" dirty="0" err="1">
                <a:solidFill>
                  <a:srgbClr val="595959"/>
                </a:solidFill>
                <a:latin typeface="微软雅黑" panose="020B0503020204020204" pitchFamily="34" charset="-122"/>
                <a:ea typeface="微软雅黑" panose="020B0503020204020204" pitchFamily="34" charset="-122"/>
                <a:cs typeface="+mn-ea"/>
              </a:rPr>
              <a:t>dataSource</a:t>
            </a:r>
            <a:r>
              <a:rPr lang="en-US" altLang="zh-CN" sz="1600" dirty="0">
                <a:solidFill>
                  <a:srgbClr val="595959"/>
                </a:solidFill>
                <a:latin typeface="微软雅黑" panose="020B0503020204020204" pitchFamily="34" charset="-122"/>
                <a:ea typeface="微软雅黑" panose="020B0503020204020204" pitchFamily="34" charset="-122"/>
                <a:cs typeface="+mn-ea"/>
              </a:rPr>
              <a:t> type="POOLED"&gt;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&lt;!-- </a:t>
            </a:r>
            <a:r>
              <a:rPr lang="zh-CN" altLang="zh-CN" sz="1600" dirty="0">
                <a:solidFill>
                  <a:srgbClr val="595959"/>
                </a:solidFill>
                <a:latin typeface="微软雅黑" panose="020B0503020204020204" pitchFamily="34" charset="-122"/>
                <a:ea typeface="微软雅黑" panose="020B0503020204020204" pitchFamily="34" charset="-122"/>
                <a:cs typeface="+mn-ea"/>
              </a:rPr>
              <a:t>数据库驱动</a:t>
            </a:r>
            <a:r>
              <a:rPr lang="en-US" altLang="zh-CN" sz="1600" dirty="0">
                <a:solidFill>
                  <a:srgbClr val="595959"/>
                </a:solidFill>
                <a:latin typeface="微软雅黑" panose="020B0503020204020204" pitchFamily="34" charset="-122"/>
                <a:ea typeface="微软雅黑" panose="020B0503020204020204" pitchFamily="34" charset="-122"/>
                <a:cs typeface="+mn-ea"/>
              </a:rPr>
              <a:t> --&gt;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a:solidFill>
                  <a:srgbClr val="1369B2"/>
                </a:solidFill>
                <a:latin typeface="微软雅黑" panose="020B0503020204020204" pitchFamily="34" charset="-122"/>
                <a:ea typeface="微软雅黑" panose="020B0503020204020204" pitchFamily="34" charset="-122"/>
                <a:cs typeface="+mn-ea"/>
              </a:rPr>
              <a:t>&lt;property </a:t>
            </a:r>
            <a:r>
              <a:rPr lang="en-US" altLang="zh-CN" sz="1600" dirty="0">
                <a:solidFill>
                  <a:srgbClr val="595959"/>
                </a:solidFill>
                <a:latin typeface="微软雅黑" panose="020B0503020204020204" pitchFamily="34" charset="-122"/>
                <a:ea typeface="微软雅黑" panose="020B0503020204020204" pitchFamily="34" charset="-122"/>
                <a:cs typeface="+mn-ea"/>
              </a:rPr>
              <a:t>name="driver" value="${</a:t>
            </a:r>
            <a:r>
              <a:rPr lang="en-US" altLang="zh-CN" sz="1600" dirty="0" err="1">
                <a:solidFill>
                  <a:srgbClr val="595959"/>
                </a:solidFill>
                <a:latin typeface="微软雅黑" panose="020B0503020204020204" pitchFamily="34" charset="-122"/>
                <a:ea typeface="微软雅黑" panose="020B0503020204020204" pitchFamily="34" charset="-122"/>
                <a:cs typeface="+mn-ea"/>
              </a:rPr>
              <a:t>jdbc.driver</a:t>
            </a:r>
            <a:r>
              <a:rPr lang="en-US" altLang="zh-CN"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a:solidFill>
                  <a:srgbClr val="1369B2"/>
                </a:solidFill>
                <a:latin typeface="微软雅黑" panose="020B0503020204020204" pitchFamily="34" charset="-122"/>
                <a:ea typeface="微软雅黑" panose="020B0503020204020204" pitchFamily="34" charset="-122"/>
                <a:cs typeface="+mn-ea"/>
              </a:rPr>
              <a:t>/&gt;</a:t>
            </a:r>
            <a:endParaRPr lang="zh-CN" altLang="zh-CN" sz="1600" dirty="0">
              <a:solidFill>
                <a:srgbClr val="1369B2"/>
              </a:solidFill>
              <a:latin typeface="微软雅黑" panose="020B0503020204020204" pitchFamily="34" charset="-122"/>
              <a:ea typeface="微软雅黑" panose="020B0503020204020204" pitchFamily="34" charset="-122"/>
              <a:cs typeface="+mn-ea"/>
            </a:endParaRPr>
          </a:p>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&lt;!-- </a:t>
            </a:r>
            <a:r>
              <a:rPr lang="zh-CN" altLang="zh-CN" sz="1600" dirty="0">
                <a:solidFill>
                  <a:srgbClr val="595959"/>
                </a:solidFill>
                <a:latin typeface="微软雅黑" panose="020B0503020204020204" pitchFamily="34" charset="-122"/>
                <a:ea typeface="微软雅黑" panose="020B0503020204020204" pitchFamily="34" charset="-122"/>
                <a:cs typeface="+mn-ea"/>
              </a:rPr>
              <a:t>连接数据库的</a:t>
            </a:r>
            <a:r>
              <a:rPr lang="en-US" altLang="zh-CN" sz="1600" dirty="0" err="1">
                <a:solidFill>
                  <a:srgbClr val="595959"/>
                </a:solidFill>
                <a:latin typeface="微软雅黑" panose="020B0503020204020204" pitchFamily="34" charset="-122"/>
                <a:ea typeface="微软雅黑" panose="020B0503020204020204" pitchFamily="34" charset="-122"/>
                <a:cs typeface="+mn-ea"/>
              </a:rPr>
              <a:t>url</a:t>
            </a:r>
            <a:r>
              <a:rPr lang="en-US" altLang="zh-CN" sz="1600" dirty="0">
                <a:solidFill>
                  <a:srgbClr val="595959"/>
                </a:solidFill>
                <a:latin typeface="微软雅黑" panose="020B0503020204020204" pitchFamily="34" charset="-122"/>
                <a:ea typeface="微软雅黑" panose="020B0503020204020204" pitchFamily="34" charset="-122"/>
                <a:cs typeface="+mn-ea"/>
              </a:rPr>
              <a:t> --&gt;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a:solidFill>
                  <a:srgbClr val="1369B2"/>
                </a:solidFill>
                <a:latin typeface="微软雅黑" panose="020B0503020204020204" pitchFamily="34" charset="-122"/>
                <a:ea typeface="微软雅黑" panose="020B0503020204020204" pitchFamily="34" charset="-122"/>
                <a:cs typeface="+mn-ea"/>
              </a:rPr>
              <a:t>  &lt;property</a:t>
            </a:r>
            <a:r>
              <a:rPr lang="en-US" altLang="zh-CN" sz="1600" dirty="0">
                <a:solidFill>
                  <a:srgbClr val="595959"/>
                </a:solidFill>
                <a:latin typeface="微软雅黑" panose="020B0503020204020204" pitchFamily="34" charset="-122"/>
                <a:ea typeface="微软雅黑" panose="020B0503020204020204" pitchFamily="34" charset="-122"/>
                <a:cs typeface="+mn-ea"/>
              </a:rPr>
              <a:t> name="</a:t>
            </a:r>
            <a:r>
              <a:rPr lang="en-US" altLang="zh-CN" sz="1600" dirty="0" err="1">
                <a:solidFill>
                  <a:srgbClr val="595959"/>
                </a:solidFill>
                <a:latin typeface="微软雅黑" panose="020B0503020204020204" pitchFamily="34" charset="-122"/>
                <a:ea typeface="微软雅黑" panose="020B0503020204020204" pitchFamily="34" charset="-122"/>
                <a:cs typeface="+mn-ea"/>
              </a:rPr>
              <a:t>url</a:t>
            </a:r>
            <a:r>
              <a:rPr lang="en-US" altLang="zh-CN" sz="1600" dirty="0">
                <a:solidFill>
                  <a:srgbClr val="595959"/>
                </a:solidFill>
                <a:latin typeface="微软雅黑" panose="020B0503020204020204" pitchFamily="34" charset="-122"/>
                <a:ea typeface="微软雅黑" panose="020B0503020204020204" pitchFamily="34" charset="-122"/>
                <a:cs typeface="+mn-ea"/>
              </a:rPr>
              <a:t>" value="${</a:t>
            </a:r>
            <a:r>
              <a:rPr lang="en-US" altLang="zh-CN" sz="1600" dirty="0" err="1">
                <a:solidFill>
                  <a:srgbClr val="595959"/>
                </a:solidFill>
                <a:latin typeface="微软雅黑" panose="020B0503020204020204" pitchFamily="34" charset="-122"/>
                <a:ea typeface="微软雅黑" panose="020B0503020204020204" pitchFamily="34" charset="-122"/>
                <a:cs typeface="+mn-ea"/>
              </a:rPr>
              <a:t>jdbc.url</a:t>
            </a:r>
            <a:r>
              <a:rPr lang="en-US" altLang="zh-CN"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a:solidFill>
                  <a:srgbClr val="1369B2"/>
                </a:solidFill>
                <a:latin typeface="微软雅黑" panose="020B0503020204020204" pitchFamily="34" charset="-122"/>
                <a:ea typeface="微软雅黑" panose="020B0503020204020204" pitchFamily="34" charset="-122"/>
                <a:cs typeface="+mn-ea"/>
              </a:rPr>
              <a:t>/&gt;</a:t>
            </a:r>
            <a:endParaRPr lang="zh-CN" altLang="zh-CN" sz="1600" dirty="0">
              <a:solidFill>
                <a:srgbClr val="1369B2"/>
              </a:solidFill>
              <a:latin typeface="微软雅黑" panose="020B0503020204020204" pitchFamily="34" charset="-122"/>
              <a:ea typeface="微软雅黑" panose="020B0503020204020204" pitchFamily="34" charset="-122"/>
              <a:cs typeface="+mn-ea"/>
            </a:endParaRPr>
          </a:p>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&lt;!-- </a:t>
            </a:r>
            <a:r>
              <a:rPr lang="zh-CN" altLang="zh-CN" sz="1600" dirty="0">
                <a:solidFill>
                  <a:srgbClr val="595959"/>
                </a:solidFill>
                <a:latin typeface="微软雅黑" panose="020B0503020204020204" pitchFamily="34" charset="-122"/>
                <a:ea typeface="微软雅黑" panose="020B0503020204020204" pitchFamily="34" charset="-122"/>
                <a:cs typeface="+mn-ea"/>
              </a:rPr>
              <a:t>连接数据库的用户名</a:t>
            </a:r>
            <a:r>
              <a:rPr lang="en-US" altLang="zh-CN" sz="1600" dirty="0">
                <a:solidFill>
                  <a:srgbClr val="595959"/>
                </a:solidFill>
                <a:latin typeface="微软雅黑" panose="020B0503020204020204" pitchFamily="34" charset="-122"/>
                <a:ea typeface="微软雅黑" panose="020B0503020204020204" pitchFamily="34" charset="-122"/>
                <a:cs typeface="+mn-ea"/>
              </a:rPr>
              <a:t> --&gt;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a:solidFill>
                  <a:srgbClr val="1369B2"/>
                </a:solidFill>
                <a:latin typeface="微软雅黑" panose="020B0503020204020204" pitchFamily="34" charset="-122"/>
                <a:ea typeface="微软雅黑" panose="020B0503020204020204" pitchFamily="34" charset="-122"/>
                <a:cs typeface="+mn-ea"/>
              </a:rPr>
              <a:t>&lt;property</a:t>
            </a:r>
            <a:r>
              <a:rPr lang="en-US" altLang="zh-CN" sz="1600" dirty="0">
                <a:solidFill>
                  <a:srgbClr val="595959"/>
                </a:solidFill>
                <a:latin typeface="微软雅黑" panose="020B0503020204020204" pitchFamily="34" charset="-122"/>
                <a:ea typeface="微软雅黑" panose="020B0503020204020204" pitchFamily="34" charset="-122"/>
                <a:cs typeface="+mn-ea"/>
              </a:rPr>
              <a:t> name="username" value="${</a:t>
            </a:r>
            <a:r>
              <a:rPr lang="en-US" altLang="zh-CN" sz="1600" dirty="0" err="1">
                <a:solidFill>
                  <a:srgbClr val="595959"/>
                </a:solidFill>
                <a:latin typeface="微软雅黑" panose="020B0503020204020204" pitchFamily="34" charset="-122"/>
                <a:ea typeface="微软雅黑" panose="020B0503020204020204" pitchFamily="34" charset="-122"/>
                <a:cs typeface="+mn-ea"/>
              </a:rPr>
              <a:t>jdbc.username</a:t>
            </a:r>
            <a:r>
              <a:rPr lang="en-US" altLang="zh-CN" sz="1600" dirty="0">
                <a:solidFill>
                  <a:srgbClr val="595959"/>
                </a:solidFill>
                <a:latin typeface="微软雅黑" panose="020B0503020204020204" pitchFamily="34" charset="-122"/>
                <a:ea typeface="微软雅黑" panose="020B0503020204020204" pitchFamily="34" charset="-122"/>
                <a:cs typeface="+mn-ea"/>
              </a:rPr>
              <a:t>}"</a:t>
            </a:r>
            <a:r>
              <a:rPr lang="en-US" altLang="zh-CN" sz="1600" dirty="0">
                <a:solidFill>
                  <a:srgbClr val="1369B2"/>
                </a:solidFill>
                <a:latin typeface="微软雅黑" panose="020B0503020204020204" pitchFamily="34" charset="-122"/>
                <a:ea typeface="微软雅黑" panose="020B0503020204020204" pitchFamily="34" charset="-122"/>
                <a:cs typeface="+mn-ea"/>
              </a:rPr>
              <a:t> /&gt;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&lt;!-- </a:t>
            </a:r>
            <a:r>
              <a:rPr lang="zh-CN" altLang="zh-CN" sz="1600" dirty="0">
                <a:solidFill>
                  <a:srgbClr val="595959"/>
                </a:solidFill>
                <a:latin typeface="微软雅黑" panose="020B0503020204020204" pitchFamily="34" charset="-122"/>
                <a:ea typeface="微软雅黑" panose="020B0503020204020204" pitchFamily="34" charset="-122"/>
                <a:cs typeface="+mn-ea"/>
              </a:rPr>
              <a:t>连接数据库的密码</a:t>
            </a:r>
            <a:r>
              <a:rPr lang="en-US" altLang="zh-CN" sz="1600" dirty="0">
                <a:solidFill>
                  <a:srgbClr val="595959"/>
                </a:solidFill>
                <a:latin typeface="微软雅黑" panose="020B0503020204020204" pitchFamily="34" charset="-122"/>
                <a:ea typeface="微软雅黑" panose="020B0503020204020204" pitchFamily="34" charset="-122"/>
                <a:cs typeface="+mn-ea"/>
              </a:rPr>
              <a:t> --&gt;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a:solidFill>
                  <a:srgbClr val="1369B2"/>
                </a:solidFill>
                <a:latin typeface="微软雅黑" panose="020B0503020204020204" pitchFamily="34" charset="-122"/>
                <a:ea typeface="微软雅黑" panose="020B0503020204020204" pitchFamily="34" charset="-122"/>
                <a:cs typeface="+mn-ea"/>
              </a:rPr>
              <a:t>&lt;property</a:t>
            </a:r>
            <a:r>
              <a:rPr lang="en-US" altLang="zh-CN" sz="1600" dirty="0">
                <a:solidFill>
                  <a:srgbClr val="595959"/>
                </a:solidFill>
                <a:latin typeface="微软雅黑" panose="020B0503020204020204" pitchFamily="34" charset="-122"/>
                <a:ea typeface="微软雅黑" panose="020B0503020204020204" pitchFamily="34" charset="-122"/>
                <a:cs typeface="+mn-ea"/>
              </a:rPr>
              <a:t> name="password" value="${</a:t>
            </a:r>
            <a:r>
              <a:rPr lang="en-US" altLang="zh-CN" sz="1600" dirty="0" err="1">
                <a:solidFill>
                  <a:srgbClr val="595959"/>
                </a:solidFill>
                <a:latin typeface="微软雅黑" panose="020B0503020204020204" pitchFamily="34" charset="-122"/>
                <a:ea typeface="微软雅黑" panose="020B0503020204020204" pitchFamily="34" charset="-122"/>
                <a:cs typeface="+mn-ea"/>
              </a:rPr>
              <a:t>jdbc.password</a:t>
            </a:r>
            <a:r>
              <a:rPr lang="en-US" altLang="zh-CN"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a:solidFill>
                  <a:srgbClr val="1369B2"/>
                </a:solidFill>
                <a:latin typeface="微软雅黑" panose="020B0503020204020204" pitchFamily="34" charset="-122"/>
                <a:ea typeface="微软雅黑" panose="020B0503020204020204" pitchFamily="34" charset="-122"/>
                <a:cs typeface="+mn-ea"/>
              </a:rPr>
              <a:t>/&gt;</a:t>
            </a:r>
            <a:endParaRPr lang="zh-CN" altLang="zh-CN" sz="1600" dirty="0">
              <a:solidFill>
                <a:srgbClr val="1369B2"/>
              </a:solidFill>
              <a:latin typeface="微软雅黑" panose="020B0503020204020204" pitchFamily="34" charset="-122"/>
              <a:ea typeface="微软雅黑" panose="020B0503020204020204" pitchFamily="34" charset="-122"/>
              <a:cs typeface="+mn-ea"/>
            </a:endParaRPr>
          </a:p>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&lt;/</a:t>
            </a:r>
            <a:r>
              <a:rPr lang="en-US" altLang="zh-CN" sz="1600" dirty="0" err="1">
                <a:solidFill>
                  <a:srgbClr val="595959"/>
                </a:solidFill>
                <a:latin typeface="微软雅黑" panose="020B0503020204020204" pitchFamily="34" charset="-122"/>
                <a:ea typeface="微软雅黑" panose="020B0503020204020204" pitchFamily="34" charset="-122"/>
                <a:cs typeface="+mn-ea"/>
              </a:rPr>
              <a:t>dataSource</a:t>
            </a:r>
            <a:r>
              <a:rPr lang="en-US" altLang="zh-CN" sz="1600" dirty="0">
                <a:solidFill>
                  <a:srgbClr val="595959"/>
                </a:solidFill>
                <a:latin typeface="微软雅黑" panose="020B0503020204020204" pitchFamily="34" charset="-122"/>
                <a:ea typeface="微软雅黑" panose="020B0503020204020204" pitchFamily="34" charset="-122"/>
                <a:cs typeface="+mn-ea"/>
              </a:rPr>
              <a:t>&gt;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p:txBody>
      </p:sp>
      <p:sp>
        <p:nvSpPr>
          <p:cNvPr id="13" name="Title 1"/>
          <p:cNvSpPr txBox="1"/>
          <p:nvPr/>
        </p:nvSpPr>
        <p:spPr>
          <a:xfrm>
            <a:off x="1143838" y="266933"/>
            <a:ext cx="3862502"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2.2.2  &lt;properties&gt;</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元素</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hevron 3"/>
          <p:cNvSpPr/>
          <p:nvPr>
            <p:custDataLst>
              <p:tags r:id="rId1"/>
            </p:custDataLst>
          </p:nvPr>
        </p:nvSpPr>
        <p:spPr>
          <a:xfrm>
            <a:off x="892520" y="1091196"/>
            <a:ext cx="4833910" cy="665961"/>
          </a:xfrm>
          <a:prstGeom prst="chevron">
            <a:avLst>
              <a:gd name="adj" fmla="val 43848"/>
            </a:avLst>
          </a:prstGeom>
          <a:solidFill>
            <a:srgbClr val="FFFFFF">
              <a:lumMod val="75000"/>
            </a:srgbClr>
          </a:solidFill>
          <a:ln w="12700" cap="flat" cmpd="sng" algn="ctr">
            <a:noFill/>
            <a:prstDash val="solid"/>
            <a:miter lim="800000"/>
          </a:ln>
          <a:effectLst/>
        </p:spPr>
        <p:txBody>
          <a:bodyPr rtlCol="0" anchor="ctr">
            <a:normAutofit/>
          </a:bodyPr>
          <a:lstStyle/>
          <a:p>
            <a:pPr algn="ctr">
              <a:lnSpc>
                <a:spcPct val="120000"/>
              </a:lnSpc>
            </a:pPr>
            <a:endParaRPr lang="en-GB" sz="900" dirty="0">
              <a:solidFill>
                <a:sysClr val="windowText" lastClr="000000"/>
              </a:solidFill>
              <a:latin typeface="Arial" panose="020B0604020202020204" pitchFamily="34" charset="0"/>
              <a:ea typeface="微软雅黑" panose="020B0503020204020204" pitchFamily="34" charset="-122"/>
            </a:endParaRPr>
          </a:p>
        </p:txBody>
      </p:sp>
      <p:sp>
        <p:nvSpPr>
          <p:cNvPr id="10" name="文本框 1"/>
          <p:cNvSpPr txBox="1"/>
          <p:nvPr/>
        </p:nvSpPr>
        <p:spPr>
          <a:xfrm>
            <a:off x="1172537" y="1217734"/>
            <a:ext cx="4553893" cy="400110"/>
          </a:xfrm>
          <a:prstGeom prst="rect">
            <a:avLst/>
          </a:prstGeom>
          <a:noFill/>
        </p:spPr>
        <p:txBody>
          <a:bodyPr wrap="square" rtlCol="0">
            <a:spAutoFit/>
          </a:bodyPr>
          <a:lstStyle/>
          <a:p>
            <a:r>
              <a:rPr lang="en-US" altLang="zh-CN" sz="2000" dirty="0" err="1">
                <a:solidFill>
                  <a:srgbClr val="1369B2"/>
                </a:solidFill>
                <a:latin typeface="微软雅黑" panose="020B0503020204020204" pitchFamily="34" charset="-122"/>
                <a:ea typeface="微软雅黑" panose="020B0503020204020204" pitchFamily="34" charset="-122"/>
              </a:rPr>
              <a:t>db.properties</a:t>
            </a:r>
            <a:r>
              <a:rPr lang="zh-CN" altLang="zh-CN" sz="2000" dirty="0">
                <a:solidFill>
                  <a:srgbClr val="1369B2"/>
                </a:solidFill>
                <a:latin typeface="微软雅黑" panose="020B0503020204020204" pitchFamily="34" charset="-122"/>
                <a:ea typeface="微软雅黑" panose="020B0503020204020204" pitchFamily="34" charset="-122"/>
              </a:rPr>
              <a:t>文件实现动态参数配置</a:t>
            </a:r>
            <a:endParaRPr lang="zh-CN" altLang="en-US" sz="2000" dirty="0">
              <a:solidFill>
                <a:srgbClr val="1369B2"/>
              </a:solidFill>
              <a:latin typeface="微软雅黑" panose="020B0503020204020204" pitchFamily="34" charset="-122"/>
              <a:ea typeface="微软雅黑" panose="020B0503020204020204" pitchFamily="34" charset="-122"/>
            </a:endParaRPr>
          </a:p>
        </p:txBody>
      </p:sp>
      <p:sp>
        <p:nvSpPr>
          <p:cNvPr id="11" name="Title 1"/>
          <p:cNvSpPr txBox="1"/>
          <p:nvPr/>
        </p:nvSpPr>
        <p:spPr>
          <a:xfrm>
            <a:off x="1143838" y="266933"/>
            <a:ext cx="4125392"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2.2.2  &lt;properties&gt;</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元素</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sp>
        <p:nvSpPr>
          <p:cNvPr id="8" name="文本框 18"/>
          <p:cNvSpPr txBox="1"/>
          <p:nvPr>
            <p:custDataLst>
              <p:tags r:id="rId2"/>
            </p:custDataLst>
          </p:nvPr>
        </p:nvSpPr>
        <p:spPr>
          <a:xfrm>
            <a:off x="1604700" y="3154680"/>
            <a:ext cx="9390960" cy="2217420"/>
          </a:xfrm>
          <a:prstGeom prst="rect">
            <a:avLst/>
          </a:prstGeom>
          <a:noFill/>
        </p:spPr>
        <p:txBody>
          <a:bodyPr wrap="square" lIns="89985" tIns="46792" rIns="89985" bIns="46792">
            <a:noAutofit/>
          </a:bodyPr>
          <a:lstStyle>
            <a:defPPr>
              <a:defRPr lang="zh-CN"/>
            </a:defPPr>
            <a:lvl1pPr marL="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1pPr>
            <a:lvl2pPr marL="4572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2pPr>
            <a:lvl3pPr marL="9144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3pPr>
            <a:lvl4pPr marL="13716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4pPr>
            <a:lvl5pPr marL="18288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5pPr>
            <a:lvl6pPr marL="22860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6pPr>
            <a:lvl7pPr marL="27432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7pPr>
            <a:lvl8pPr marL="32004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8pPr>
            <a:lvl9pPr marL="36576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9pPr>
          </a:lstStyle>
          <a:p>
            <a:pPr>
              <a:lnSpc>
                <a:spcPct val="150000"/>
              </a:lnSpc>
            </a:pPr>
            <a:r>
              <a:rPr lang="zh-CN" altLang="en-US" dirty="0">
                <a:solidFill>
                  <a:srgbClr val="595959"/>
                </a:solidFill>
                <a:latin typeface="微软雅黑" panose="020B0503020204020204" pitchFamily="34" charset="-122"/>
              </a:rPr>
              <a:t>        </a:t>
            </a:r>
            <a:r>
              <a:rPr lang="zh-CN" altLang="zh-CN" dirty="0">
                <a:solidFill>
                  <a:srgbClr val="595959"/>
                </a:solidFill>
                <a:latin typeface="微软雅黑" panose="020B0503020204020204" pitchFamily="34" charset="-122"/>
              </a:rPr>
              <a:t>完成上述配置后，</a:t>
            </a:r>
            <a:r>
              <a:rPr lang="zh-CN" altLang="en-US" dirty="0">
                <a:solidFill>
                  <a:srgbClr val="1369B2"/>
                </a:solidFill>
                <a:latin typeface="微软雅黑" panose="020B0503020204020204" pitchFamily="34" charset="-122"/>
              </a:rPr>
              <a:t>&lt;dataSource&gt;元素</a:t>
            </a:r>
            <a:r>
              <a:rPr lang="zh-CN" altLang="en-US" dirty="0">
                <a:solidFill>
                  <a:srgbClr val="595959"/>
                </a:solidFill>
                <a:latin typeface="微软雅黑" panose="020B0503020204020204" pitchFamily="34" charset="-122"/>
              </a:rPr>
              <a:t>中连接数据库的 4 个属性（driver、url、username 和 password）值将会由</a:t>
            </a:r>
            <a:r>
              <a:rPr lang="zh-CN" altLang="zh-CN" dirty="0">
                <a:solidFill>
                  <a:srgbClr val="595959"/>
                </a:solidFill>
                <a:latin typeface="微软雅黑" panose="020B0503020204020204" pitchFamily="34" charset="-122"/>
              </a:rPr>
              <a:t>db.properties 文件中对应的值来</a:t>
            </a:r>
            <a:r>
              <a:rPr lang="zh-CN" altLang="zh-CN" dirty="0">
                <a:solidFill>
                  <a:srgbClr val="1369B2"/>
                </a:solidFill>
                <a:latin typeface="微软雅黑" panose="020B0503020204020204" pitchFamily="34" charset="-122"/>
              </a:rPr>
              <a:t>动态</a:t>
            </a:r>
            <a:r>
              <a:rPr lang="zh-CN" altLang="zh-CN" dirty="0">
                <a:solidFill>
                  <a:srgbClr val="595959"/>
                </a:solidFill>
                <a:latin typeface="微软雅黑" panose="020B0503020204020204" pitchFamily="34" charset="-122"/>
              </a:rPr>
              <a:t>替换。这样一来，&lt;properties&gt;元素就可以通过 db.properties 文件实现动态参数配置。 </a:t>
            </a:r>
            <a:endParaRPr lang="zh-CN" altLang="zh-CN" dirty="0">
              <a:solidFill>
                <a:srgbClr val="595959"/>
              </a:solidFill>
              <a:latin typeface="微软雅黑" panose="020B0503020204020204" pitchFamily="34" charset="-122"/>
            </a:endParaRPr>
          </a:p>
        </p:txBody>
      </p:sp>
      <p:sp>
        <p:nvSpPr>
          <p:cNvPr id="12" name="圆角矩形 11"/>
          <p:cNvSpPr/>
          <p:nvPr/>
        </p:nvSpPr>
        <p:spPr>
          <a:xfrm>
            <a:off x="1360244" y="2903220"/>
            <a:ext cx="9865885" cy="2640330"/>
          </a:xfrm>
          <a:prstGeom prst="roundRect">
            <a:avLst>
              <a:gd name="adj" fmla="val 0"/>
            </a:avLst>
          </a:prstGeom>
          <a:noFill/>
          <a:ln w="31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15" name="矩形 93"/>
          <p:cNvSpPr/>
          <p:nvPr/>
        </p:nvSpPr>
        <p:spPr>
          <a:xfrm>
            <a:off x="1310020" y="2824251"/>
            <a:ext cx="384043" cy="384043"/>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16" name="矩形 93"/>
          <p:cNvSpPr/>
          <p:nvPr/>
        </p:nvSpPr>
        <p:spPr>
          <a:xfrm rot="10800000">
            <a:off x="10897891" y="5236021"/>
            <a:ext cx="384043" cy="384043"/>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Title 1"/>
          <p:cNvSpPr txBox="1"/>
          <p:nvPr/>
        </p:nvSpPr>
        <p:spPr>
          <a:xfrm>
            <a:off x="1143840" y="266933"/>
            <a:ext cx="3382440"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algn="l"/>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2.2.3  &lt;settings&gt;</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元素</a:t>
            </a:r>
            <a:endParaRPr lang="en-GB" altLang="zh-CN" sz="2400" b="1" dirty="0">
              <a:solidFill>
                <a:srgbClr val="595959"/>
              </a:solidFill>
              <a:latin typeface="微软雅黑" panose="020B0503020204020204" pitchFamily="34" charset="-122"/>
              <a:ea typeface="微软雅黑" panose="020B0503020204020204" pitchFamily="34" charset="-122"/>
              <a:cs typeface="+mn-ea"/>
              <a:sym typeface="+mn-lt"/>
            </a:endParaRPr>
          </a:p>
        </p:txBody>
      </p:sp>
      <p:pic>
        <p:nvPicPr>
          <p:cNvPr id="6" name="图片 5"/>
          <p:cNvPicPr>
            <a:picLocks noChangeAspect="1"/>
          </p:cNvPicPr>
          <p:nvPr/>
        </p:nvPicPr>
        <p:blipFill>
          <a:blip r:embed="rId1"/>
          <a:stretch>
            <a:fillRect/>
          </a:stretch>
        </p:blipFill>
        <p:spPr>
          <a:xfrm>
            <a:off x="945003" y="2215002"/>
            <a:ext cx="2798174" cy="3897363"/>
          </a:xfrm>
          <a:prstGeom prst="rect">
            <a:avLst/>
          </a:prstGeom>
        </p:spPr>
      </p:pic>
      <p:sp>
        <p:nvSpPr>
          <p:cNvPr id="7" name="TextBox 35"/>
          <p:cNvSpPr txBox="1">
            <a:spLocks noChangeArrowheads="1"/>
          </p:cNvSpPr>
          <p:nvPr/>
        </p:nvSpPr>
        <p:spPr bwMode="auto">
          <a:xfrm>
            <a:off x="3247813" y="1637921"/>
            <a:ext cx="1606759" cy="10002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917" tIns="60958" rIns="121917" bIns="60958">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a:lnSpc>
                <a:spcPct val="150000"/>
              </a:lnSpc>
            </a:pPr>
            <a:r>
              <a:rPr lang="zh-CN" altLang="en-US" sz="2000" dirty="0">
                <a:solidFill>
                  <a:srgbClr val="595959"/>
                </a:solidFill>
                <a:latin typeface="微软雅黑" panose="020B0503020204020204" pitchFamily="34" charset="-122"/>
                <a:ea typeface="微软雅黑" panose="020B0503020204020204" pitchFamily="34" charset="-122"/>
              </a:rPr>
              <a:t>先定一个</a:t>
            </a:r>
            <a:r>
              <a:rPr lang="zh-CN" altLang="en-US" dirty="0">
                <a:solidFill>
                  <a:srgbClr val="595959"/>
                </a:solidFill>
                <a:latin typeface="微软雅黑" panose="020B0503020204020204" pitchFamily="34" charset="-122"/>
                <a:ea typeface="微软雅黑" panose="020B0503020204020204" pitchFamily="34" charset="-122"/>
              </a:rPr>
              <a:t>小目标！</a:t>
            </a:r>
            <a:endParaRPr lang="zh-CN" altLang="en-US" dirty="0">
              <a:solidFill>
                <a:srgbClr val="595959"/>
              </a:solidFill>
              <a:latin typeface="微软雅黑" panose="020B0503020204020204" pitchFamily="34" charset="-122"/>
              <a:ea typeface="微软雅黑" panose="020B0503020204020204" pitchFamily="34" charset="-122"/>
            </a:endParaRPr>
          </a:p>
        </p:txBody>
      </p:sp>
      <p:sp>
        <p:nvSpPr>
          <p:cNvPr id="8" name="椭圆形标注 7"/>
          <p:cNvSpPr/>
          <p:nvPr/>
        </p:nvSpPr>
        <p:spPr>
          <a:xfrm>
            <a:off x="2969011" y="1559834"/>
            <a:ext cx="2071640" cy="1493174"/>
          </a:xfrm>
          <a:prstGeom prst="wedgeEllipseCallout">
            <a:avLst/>
          </a:prstGeom>
          <a:solidFill>
            <a:schemeClr val="bg1">
              <a:lumMod val="85000"/>
            </a:schemeClr>
          </a:solidFill>
          <a:ln>
            <a:solidFill>
              <a:srgbClr val="000000">
                <a:alpha val="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a:t> </a:t>
            </a:r>
            <a:endParaRPr lang="en-US" altLang="zh-CN"/>
          </a:p>
        </p:txBody>
      </p:sp>
      <p:sp>
        <p:nvSpPr>
          <p:cNvPr id="9" name="TextBox 35"/>
          <p:cNvSpPr txBox="1">
            <a:spLocks noChangeArrowheads="1"/>
          </p:cNvSpPr>
          <p:nvPr/>
        </p:nvSpPr>
        <p:spPr bwMode="auto">
          <a:xfrm>
            <a:off x="3215305" y="1697255"/>
            <a:ext cx="1606759" cy="10002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917" tIns="60958" rIns="121917" bIns="60958">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a:lnSpc>
                <a:spcPct val="150000"/>
              </a:lnSpc>
            </a:pPr>
            <a:r>
              <a:rPr lang="zh-CN" altLang="en-US" sz="2000" dirty="0">
                <a:solidFill>
                  <a:srgbClr val="595959"/>
                </a:solidFill>
                <a:latin typeface="微软雅黑" panose="020B0503020204020204" pitchFamily="34" charset="-122"/>
                <a:ea typeface="微软雅黑" panose="020B0503020204020204" pitchFamily="34" charset="-122"/>
              </a:rPr>
              <a:t>先定一个</a:t>
            </a:r>
            <a:r>
              <a:rPr lang="zh-CN" altLang="en-US" dirty="0">
                <a:solidFill>
                  <a:srgbClr val="595959"/>
                </a:solidFill>
                <a:latin typeface="微软雅黑" panose="020B0503020204020204" pitchFamily="34" charset="-122"/>
                <a:ea typeface="微软雅黑" panose="020B0503020204020204" pitchFamily="34" charset="-122"/>
              </a:rPr>
              <a:t>小目标！</a:t>
            </a:r>
            <a:endParaRPr lang="zh-CN" altLang="en-US" dirty="0">
              <a:solidFill>
                <a:srgbClr val="595959"/>
              </a:solidFill>
              <a:latin typeface="微软雅黑" panose="020B0503020204020204" pitchFamily="34" charset="-122"/>
              <a:ea typeface="微软雅黑" panose="020B0503020204020204" pitchFamily="34" charset="-122"/>
            </a:endParaRPr>
          </a:p>
        </p:txBody>
      </p:sp>
      <p:sp>
        <p:nvSpPr>
          <p:cNvPr id="14" name="TextBox 35"/>
          <p:cNvSpPr txBox="1">
            <a:spLocks noChangeArrowheads="1"/>
          </p:cNvSpPr>
          <p:nvPr/>
        </p:nvSpPr>
        <p:spPr bwMode="auto">
          <a:xfrm>
            <a:off x="5846852" y="2898410"/>
            <a:ext cx="5176459" cy="13671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917" tIns="60958" rIns="121917" bIns="60958">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a:lnSpc>
                <a:spcPct val="150000"/>
              </a:lnSpc>
            </a:pPr>
            <a:r>
              <a:rPr lang="zh-CN" altLang="en-US" dirty="0">
                <a:solidFill>
                  <a:srgbClr val="595959"/>
                </a:solidFill>
                <a:latin typeface="微软雅黑" panose="020B0503020204020204" pitchFamily="34" charset="-122"/>
                <a:ea typeface="微软雅黑" panose="020B0503020204020204" pitchFamily="34" charset="-122"/>
              </a:rPr>
              <a:t>掌握</a:t>
            </a:r>
            <a:r>
              <a:rPr lang="en-US" altLang="zh-CN" dirty="0" err="1">
                <a:solidFill>
                  <a:srgbClr val="595959"/>
                </a:solidFill>
                <a:latin typeface="微软雅黑" panose="020B0503020204020204" pitchFamily="34" charset="-122"/>
                <a:ea typeface="微软雅黑" panose="020B0503020204020204" pitchFamily="34" charset="-122"/>
              </a:rPr>
              <a:t>Mybatis</a:t>
            </a:r>
            <a:r>
              <a:rPr lang="zh-CN" altLang="en-US" dirty="0">
                <a:solidFill>
                  <a:srgbClr val="595959"/>
                </a:solidFill>
                <a:latin typeface="微软雅黑" panose="020B0503020204020204" pitchFamily="34" charset="-122"/>
                <a:ea typeface="微软雅黑" panose="020B0503020204020204" pitchFamily="34" charset="-122"/>
              </a:rPr>
              <a:t>配置文件的</a:t>
            </a:r>
            <a:r>
              <a:rPr lang="en-US" altLang="zh-CN" dirty="0">
                <a:solidFill>
                  <a:srgbClr val="1369B2"/>
                </a:solidFill>
                <a:latin typeface="微软雅黑" panose="020B0503020204020204" pitchFamily="34" charset="-122"/>
                <a:ea typeface="微软雅黑" panose="020B0503020204020204" pitchFamily="34" charset="-122"/>
              </a:rPr>
              <a:t>&lt;settings&gt;</a:t>
            </a:r>
            <a:r>
              <a:rPr lang="zh-CN" altLang="en-US" dirty="0">
                <a:solidFill>
                  <a:srgbClr val="1369B2"/>
                </a:solidFill>
                <a:latin typeface="微软雅黑" panose="020B0503020204020204" pitchFamily="34" charset="-122"/>
                <a:ea typeface="微软雅黑" panose="020B0503020204020204" pitchFamily="34" charset="-122"/>
              </a:rPr>
              <a:t>元素</a:t>
            </a:r>
            <a:r>
              <a:rPr lang="zh-CN" altLang="en-US" dirty="0">
                <a:solidFill>
                  <a:srgbClr val="595959"/>
                </a:solidFill>
                <a:latin typeface="微软雅黑" panose="020B0503020204020204" pitchFamily="34" charset="-122"/>
                <a:ea typeface="微软雅黑" panose="020B0503020204020204" pitchFamily="34" charset="-122"/>
              </a:rPr>
              <a:t>，能够使用</a:t>
            </a:r>
            <a:r>
              <a:rPr lang="en-US" altLang="zh-CN" dirty="0">
                <a:solidFill>
                  <a:srgbClr val="595959"/>
                </a:solidFill>
                <a:latin typeface="微软雅黑" panose="020B0503020204020204" pitchFamily="34" charset="-122"/>
                <a:ea typeface="微软雅黑" panose="020B0503020204020204" pitchFamily="34" charset="-122"/>
              </a:rPr>
              <a:t>&lt;settings&gt;</a:t>
            </a:r>
            <a:r>
              <a:rPr lang="zh-CN" altLang="en-US" dirty="0">
                <a:solidFill>
                  <a:srgbClr val="595959"/>
                </a:solidFill>
                <a:latin typeface="微软雅黑" panose="020B0503020204020204" pitchFamily="34" charset="-122"/>
                <a:ea typeface="微软雅黑" panose="020B0503020204020204" pitchFamily="34" charset="-122"/>
              </a:rPr>
              <a:t>元素开启缓存和开启延迟加载</a:t>
            </a:r>
            <a:endParaRPr lang="zh-CN" altLang="en-US" dirty="0">
              <a:solidFill>
                <a:srgbClr val="595959"/>
              </a:solidFill>
              <a:latin typeface="微软雅黑" panose="020B0503020204020204" pitchFamily="34" charset="-122"/>
              <a:ea typeface="微软雅黑" panose="020B0503020204020204" pitchFamily="34" charset="-122"/>
            </a:endParaRPr>
          </a:p>
          <a:p>
            <a:pPr algn="just">
              <a:lnSpc>
                <a:spcPct val="150000"/>
              </a:lnSpc>
            </a:pPr>
            <a:endParaRPr lang="zh-CN" altLang="en-US" dirty="0">
              <a:solidFill>
                <a:srgbClr val="1369B2"/>
              </a:solidFill>
              <a:latin typeface="微软雅黑" panose="020B0503020204020204" pitchFamily="34" charset="-122"/>
              <a:ea typeface="微软雅黑" panose="020B0503020204020204" pitchFamily="34" charset="-122"/>
            </a:endParaRPr>
          </a:p>
        </p:txBody>
      </p:sp>
      <p:grpSp>
        <p:nvGrpSpPr>
          <p:cNvPr id="15" name="组合 14"/>
          <p:cNvGrpSpPr/>
          <p:nvPr/>
        </p:nvGrpSpPr>
        <p:grpSpPr>
          <a:xfrm>
            <a:off x="5410551" y="3193649"/>
            <a:ext cx="405183" cy="405036"/>
            <a:chOff x="8881" y="4685"/>
            <a:chExt cx="638" cy="638"/>
          </a:xfrm>
        </p:grpSpPr>
        <p:sp>
          <p:nvSpPr>
            <p:cNvPr id="16" name="椭圆 15"/>
            <p:cNvSpPr/>
            <p:nvPr/>
          </p:nvSpPr>
          <p:spPr>
            <a:xfrm>
              <a:off x="8881" y="4685"/>
              <a:ext cx="638" cy="638"/>
            </a:xfrm>
            <a:prstGeom prst="ellipse">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椭圆 16"/>
            <p:cNvSpPr/>
            <p:nvPr/>
          </p:nvSpPr>
          <p:spPr>
            <a:xfrm>
              <a:off x="8946" y="4750"/>
              <a:ext cx="508" cy="508"/>
            </a:xfrm>
            <a:prstGeom prst="ellips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Title 1"/>
          <p:cNvSpPr txBox="1"/>
          <p:nvPr/>
        </p:nvSpPr>
        <p:spPr>
          <a:xfrm>
            <a:off x="1143840" y="266933"/>
            <a:ext cx="3485310"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algn="l"/>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2.2.3  &lt;settings&gt;</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元素</a:t>
            </a:r>
            <a:endParaRPr lang="en-GB" altLang="zh-CN" sz="2400" b="1" dirty="0">
              <a:solidFill>
                <a:srgbClr val="595959"/>
              </a:solidFill>
              <a:latin typeface="微软雅黑" panose="020B0503020204020204" pitchFamily="34" charset="-122"/>
              <a:ea typeface="微软雅黑" panose="020B0503020204020204" pitchFamily="34" charset="-122"/>
              <a:cs typeface="+mn-ea"/>
              <a:sym typeface="+mn-lt"/>
            </a:endParaRPr>
          </a:p>
        </p:txBody>
      </p:sp>
      <p:sp>
        <p:nvSpPr>
          <p:cNvPr id="4" name="Chevron 3"/>
          <p:cNvSpPr/>
          <p:nvPr>
            <p:custDataLst>
              <p:tags r:id="rId1"/>
            </p:custDataLst>
          </p:nvPr>
        </p:nvSpPr>
        <p:spPr>
          <a:xfrm>
            <a:off x="838835" y="1140460"/>
            <a:ext cx="4424045" cy="666115"/>
          </a:xfrm>
          <a:prstGeom prst="chevron">
            <a:avLst>
              <a:gd name="adj" fmla="val 43848"/>
            </a:avLst>
          </a:prstGeom>
          <a:solidFill>
            <a:srgbClr val="FFFFFF">
              <a:lumMod val="75000"/>
            </a:srgbClr>
          </a:solidFill>
          <a:ln w="12700" cap="flat" cmpd="sng" algn="ctr">
            <a:noFill/>
            <a:prstDash val="solid"/>
            <a:miter lim="800000"/>
          </a:ln>
          <a:effectLst/>
        </p:spPr>
        <p:txBody>
          <a:bodyPr rtlCol="0" anchor="ctr">
            <a:normAutofit/>
          </a:bodyPr>
          <a:lstStyle/>
          <a:p>
            <a:pPr algn="ctr">
              <a:lnSpc>
                <a:spcPct val="120000"/>
              </a:lnSpc>
            </a:pPr>
            <a:endParaRPr lang="en-GB" sz="900">
              <a:solidFill>
                <a:sysClr val="windowText" lastClr="000000"/>
              </a:solidFill>
              <a:latin typeface="Arial" panose="020B0604020202020204" pitchFamily="34" charset="0"/>
              <a:ea typeface="微软雅黑" panose="020B0503020204020204" pitchFamily="34" charset="-122"/>
            </a:endParaRPr>
          </a:p>
        </p:txBody>
      </p:sp>
      <p:sp>
        <p:nvSpPr>
          <p:cNvPr id="2" name="文本框 1"/>
          <p:cNvSpPr txBox="1"/>
          <p:nvPr/>
        </p:nvSpPr>
        <p:spPr>
          <a:xfrm>
            <a:off x="1059752" y="1280539"/>
            <a:ext cx="4054475" cy="398780"/>
          </a:xfrm>
          <a:prstGeom prst="rect">
            <a:avLst/>
          </a:prstGeom>
          <a:noFill/>
        </p:spPr>
        <p:txBody>
          <a:bodyPr wrap="none" rtlCol="0">
            <a:spAutoFit/>
          </a:bodyPr>
          <a:lstStyle/>
          <a:p>
            <a:r>
              <a:rPr altLang="zh-CN" sz="2000" dirty="0">
                <a:solidFill>
                  <a:srgbClr val="1369B2"/>
                </a:solidFill>
                <a:latin typeface="微软雅黑" panose="020B0503020204020204" pitchFamily="34" charset="-122"/>
                <a:ea typeface="微软雅黑" panose="020B0503020204020204" pitchFamily="34" charset="-122"/>
              </a:rPr>
              <a:t>&lt;settings&gt;元素中的常见配置参数</a:t>
            </a:r>
            <a:endParaRPr altLang="zh-CN" sz="2000" dirty="0">
              <a:solidFill>
                <a:srgbClr val="1369B2"/>
              </a:solidFill>
              <a:latin typeface="微软雅黑" panose="020B0503020204020204" pitchFamily="34" charset="-122"/>
              <a:ea typeface="微软雅黑" panose="020B0503020204020204" pitchFamily="34" charset="-122"/>
            </a:endParaRPr>
          </a:p>
        </p:txBody>
      </p:sp>
      <p:graphicFrame>
        <p:nvGraphicFramePr>
          <p:cNvPr id="5" name="表格 4"/>
          <p:cNvGraphicFramePr/>
          <p:nvPr>
            <p:custDataLst>
              <p:tags r:id="rId2"/>
            </p:custDataLst>
          </p:nvPr>
        </p:nvGraphicFramePr>
        <p:xfrm>
          <a:off x="1172845" y="2039473"/>
          <a:ext cx="9357360" cy="2991485"/>
        </p:xfrm>
        <a:graphic>
          <a:graphicData uri="http://schemas.openxmlformats.org/drawingml/2006/table">
            <a:tbl>
              <a:tblPr firstRow="1" bandRow="1">
                <a:tableStyleId>{5940675A-B579-460E-94D1-54222C63F5DA}</a:tableStyleId>
              </a:tblPr>
              <a:tblGrid>
                <a:gridCol w="3881755"/>
                <a:gridCol w="5475605"/>
              </a:tblGrid>
              <a:tr h="427355">
                <a:tc>
                  <a:txBody>
                    <a:bodyPr/>
                    <a:lstStyle/>
                    <a:p>
                      <a:pPr indent="0" algn="ctr">
                        <a:lnSpc>
                          <a:spcPct val="120000"/>
                        </a:lnSpc>
                        <a:spcBef>
                          <a:spcPts val="0"/>
                        </a:spcBef>
                        <a:spcAft>
                          <a:spcPts val="0"/>
                        </a:spcAft>
                        <a:buNone/>
                      </a:pPr>
                      <a:r>
                        <a:rPr lang="en-US" sz="1600" b="1" spc="120">
                          <a:solidFill>
                            <a:srgbClr val="646464"/>
                          </a:solidFill>
                          <a:latin typeface="微软雅黑" panose="020B0503020204020204" pitchFamily="34" charset="-122"/>
                          <a:ea typeface="微软雅黑" panose="020B0503020204020204" pitchFamily="34" charset="-122"/>
                        </a:rPr>
                        <a:t>配置参数</a:t>
                      </a:r>
                      <a:endParaRPr lang="en-US" sz="1600" b="1" spc="120">
                        <a:solidFill>
                          <a:srgbClr val="646464"/>
                        </a:solidFill>
                        <a:latin typeface="微软雅黑" panose="020B0503020204020204" pitchFamily="34" charset="-122"/>
                        <a:ea typeface="微软雅黑" panose="020B0503020204020204" pitchFamily="34" charset="-122"/>
                      </a:endParaRPr>
                    </a:p>
                  </a:txBody>
                  <a:tcPr marL="177800" marR="177800" marT="66675" marB="66675" anchor="ctr">
                    <a:lnL>
                      <a:noFill/>
                    </a:lnL>
                    <a:lnR w="12700">
                      <a:solidFill>
                        <a:schemeClr val="bg1"/>
                      </a:solidFill>
                      <a:prstDash val="solid"/>
                    </a:lnR>
                    <a:lnT>
                      <a:noFill/>
                    </a:lnT>
                    <a:lnB w="12700">
                      <a:solidFill>
                        <a:schemeClr val="bg1"/>
                      </a:solidFill>
                      <a:prstDash val="solid"/>
                    </a:lnB>
                    <a:lnTlToBr>
                      <a:noFill/>
                    </a:lnTlToBr>
                    <a:lnBlToTr>
                      <a:noFill/>
                    </a:lnBlToTr>
                    <a:solidFill>
                      <a:srgbClr val="F2F2F2"/>
                    </a:solidFill>
                  </a:tcPr>
                </a:tc>
                <a:tc>
                  <a:txBody>
                    <a:bodyPr/>
                    <a:lstStyle/>
                    <a:p>
                      <a:pPr indent="0" algn="ctr">
                        <a:lnSpc>
                          <a:spcPct val="120000"/>
                        </a:lnSpc>
                        <a:spcBef>
                          <a:spcPts val="0"/>
                        </a:spcBef>
                        <a:spcAft>
                          <a:spcPts val="0"/>
                        </a:spcAft>
                        <a:buNone/>
                      </a:pPr>
                      <a:r>
                        <a:rPr lang="en-US" sz="1600" b="1" spc="120">
                          <a:solidFill>
                            <a:srgbClr val="646464"/>
                          </a:solidFill>
                          <a:latin typeface="微软雅黑" panose="020B0503020204020204" pitchFamily="34" charset="-122"/>
                          <a:ea typeface="微软雅黑" panose="020B0503020204020204" pitchFamily="34" charset="-122"/>
                        </a:rPr>
                        <a:t>描述</a:t>
                      </a:r>
                      <a:endParaRPr lang="en-US" sz="1600" b="1" spc="120">
                        <a:solidFill>
                          <a:srgbClr val="646464"/>
                        </a:solidFill>
                        <a:latin typeface="微软雅黑" panose="020B0503020204020204" pitchFamily="34" charset="-122"/>
                        <a:ea typeface="微软雅黑" panose="020B0503020204020204" pitchFamily="34" charset="-122"/>
                      </a:endParaRPr>
                    </a:p>
                  </a:txBody>
                  <a:tcPr marL="177800" marR="177800" marT="66675" marB="66675" anchor="ctr">
                    <a:lnL w="12700">
                      <a:solidFill>
                        <a:schemeClr val="bg1"/>
                      </a:solidFill>
                      <a:prstDash val="solid"/>
                    </a:lnL>
                    <a:lnR>
                      <a:noFill/>
                    </a:lnR>
                    <a:lnT>
                      <a:noFill/>
                    </a:lnT>
                    <a:lnB w="12700">
                      <a:solidFill>
                        <a:schemeClr val="bg1"/>
                      </a:solidFill>
                      <a:prstDash val="solid"/>
                    </a:lnB>
                    <a:lnTlToBr>
                      <a:noFill/>
                    </a:lnTlToBr>
                    <a:lnBlToTr>
                      <a:noFill/>
                    </a:lnBlToTr>
                    <a:solidFill>
                      <a:srgbClr val="F2F2F2"/>
                    </a:solidFill>
                  </a:tcPr>
                </a:tc>
              </a:tr>
              <a:tr h="427355">
                <a:tc>
                  <a:txBody>
                    <a:bodyPr/>
                    <a:lstStyle/>
                    <a:p>
                      <a:pPr indent="0" algn="ctr">
                        <a:lnSpc>
                          <a:spcPct val="120000"/>
                        </a:lnSpc>
                        <a:spcBef>
                          <a:spcPts val="0"/>
                        </a:spcBef>
                        <a:spcAft>
                          <a:spcPts val="0"/>
                        </a:spcAft>
                        <a:buNone/>
                      </a:pPr>
                      <a:r>
                        <a:rPr lang="en-US" sz="1600" b="0" spc="120">
                          <a:solidFill>
                            <a:srgbClr val="646464"/>
                          </a:solidFill>
                          <a:latin typeface="微软雅黑" panose="020B0503020204020204" pitchFamily="34" charset="-122"/>
                          <a:ea typeface="微软雅黑" panose="020B0503020204020204" pitchFamily="34" charset="-122"/>
                        </a:rPr>
                        <a:t>cacheEnabled</a:t>
                      </a:r>
                      <a:endParaRPr lang="en-US" sz="1600" b="0" spc="120">
                        <a:solidFill>
                          <a:srgbClr val="646464"/>
                        </a:solidFill>
                        <a:latin typeface="微软雅黑" panose="020B0503020204020204" pitchFamily="34" charset="-122"/>
                        <a:ea typeface="微软雅黑" panose="020B0503020204020204" pitchFamily="34" charset="-122"/>
                      </a:endParaRPr>
                    </a:p>
                  </a:txBody>
                  <a:tcPr marL="177800" marR="177800" marT="66675" marB="66675" anchor="ctr">
                    <a:lnL>
                      <a:noFill/>
                    </a:lnL>
                    <a:lnR w="12700">
                      <a:solidFill>
                        <a:schemeClr val="bg1"/>
                      </a:solidFill>
                      <a:prstDash val="solid"/>
                    </a:lnR>
                    <a:lnT w="12700">
                      <a:solidFill>
                        <a:schemeClr val="bg1"/>
                      </a:solidFill>
                      <a:prstDash val="solid"/>
                    </a:lnT>
                    <a:lnB w="12700">
                      <a:solidFill>
                        <a:schemeClr val="bg1"/>
                      </a:solidFill>
                      <a:prstDash val="solid"/>
                    </a:lnB>
                    <a:lnTlToBr>
                      <a:noFill/>
                    </a:lnTlToBr>
                    <a:lnBlToTr>
                      <a:noFill/>
                    </a:lnBlToTr>
                    <a:solidFill>
                      <a:srgbClr val="F2F2F2"/>
                    </a:solidFill>
                  </a:tcPr>
                </a:tc>
                <a:tc>
                  <a:txBody>
                    <a:bodyPr/>
                    <a:lstStyle/>
                    <a:p>
                      <a:pPr indent="0" algn="l">
                        <a:lnSpc>
                          <a:spcPct val="120000"/>
                        </a:lnSpc>
                        <a:spcBef>
                          <a:spcPts val="0"/>
                        </a:spcBef>
                        <a:spcAft>
                          <a:spcPts val="0"/>
                        </a:spcAft>
                        <a:buNone/>
                      </a:pPr>
                      <a:r>
                        <a:rPr lang="en-US" sz="1600" b="0" spc="120">
                          <a:solidFill>
                            <a:srgbClr val="404040"/>
                          </a:solidFill>
                          <a:latin typeface="微软雅黑" panose="020B0503020204020204" pitchFamily="34" charset="-122"/>
                          <a:ea typeface="微软雅黑" panose="020B0503020204020204" pitchFamily="34" charset="-122"/>
                        </a:rPr>
                        <a:t>用于配置是否开启缓存。</a:t>
                      </a:r>
                      <a:endParaRPr lang="en-US" sz="1600" b="0" spc="120">
                        <a:solidFill>
                          <a:srgbClr val="404040"/>
                        </a:solidFill>
                        <a:latin typeface="微软雅黑" panose="020B0503020204020204" pitchFamily="34" charset="-122"/>
                        <a:ea typeface="微软雅黑" panose="020B0503020204020204" pitchFamily="34" charset="-122"/>
                      </a:endParaRPr>
                    </a:p>
                  </a:txBody>
                  <a:tcPr marL="177800" marR="177800" marT="66675" marB="66675" anchor="ctr">
                    <a:lnL w="12700">
                      <a:solidFill>
                        <a:schemeClr val="bg1"/>
                      </a:solidFill>
                      <a:prstDash val="solid"/>
                    </a:lnL>
                    <a:lnR>
                      <a:noFill/>
                    </a:lnR>
                    <a:lnT w="12700">
                      <a:solidFill>
                        <a:schemeClr val="bg1"/>
                      </a:solidFill>
                      <a:prstDash val="solid"/>
                    </a:lnT>
                    <a:lnB w="12700">
                      <a:solidFill>
                        <a:schemeClr val="bg1"/>
                      </a:solidFill>
                      <a:prstDash val="solid"/>
                    </a:lnB>
                    <a:lnTlToBr>
                      <a:noFill/>
                    </a:lnTlToBr>
                    <a:lnBlToTr>
                      <a:noFill/>
                    </a:lnBlToTr>
                    <a:solidFill>
                      <a:srgbClr val="F2F2F2"/>
                    </a:solidFill>
                  </a:tcPr>
                </a:tc>
              </a:tr>
              <a:tr h="427355">
                <a:tc>
                  <a:txBody>
                    <a:bodyPr/>
                    <a:lstStyle/>
                    <a:p>
                      <a:pPr indent="0" algn="ctr">
                        <a:lnSpc>
                          <a:spcPct val="120000"/>
                        </a:lnSpc>
                        <a:spcBef>
                          <a:spcPts val="0"/>
                        </a:spcBef>
                        <a:spcAft>
                          <a:spcPts val="0"/>
                        </a:spcAft>
                        <a:buNone/>
                      </a:pPr>
                      <a:r>
                        <a:rPr lang="en-US" sz="1600" b="0" spc="120">
                          <a:solidFill>
                            <a:srgbClr val="646464"/>
                          </a:solidFill>
                          <a:latin typeface="微软雅黑" panose="020B0503020204020204" pitchFamily="34" charset="-122"/>
                          <a:ea typeface="微软雅黑" panose="020B0503020204020204" pitchFamily="34" charset="-122"/>
                        </a:rPr>
                        <a:t>lazyLoadingEnabled</a:t>
                      </a:r>
                      <a:endParaRPr lang="en-US" sz="1600" b="0" spc="120">
                        <a:solidFill>
                          <a:srgbClr val="646464"/>
                        </a:solidFill>
                        <a:latin typeface="微软雅黑" panose="020B0503020204020204" pitchFamily="34" charset="-122"/>
                        <a:ea typeface="微软雅黑" panose="020B0503020204020204" pitchFamily="34" charset="-122"/>
                      </a:endParaRPr>
                    </a:p>
                  </a:txBody>
                  <a:tcPr marL="177800" marR="177800" marT="66675" marB="66675" anchor="ctr">
                    <a:lnL>
                      <a:noFill/>
                    </a:lnL>
                    <a:lnR w="12700">
                      <a:solidFill>
                        <a:schemeClr val="bg1"/>
                      </a:solidFill>
                      <a:prstDash val="solid"/>
                    </a:lnR>
                    <a:lnT w="12700">
                      <a:solidFill>
                        <a:schemeClr val="bg1"/>
                      </a:solidFill>
                      <a:prstDash val="solid"/>
                    </a:lnT>
                    <a:lnB w="12700">
                      <a:solidFill>
                        <a:schemeClr val="bg1"/>
                      </a:solidFill>
                      <a:prstDash val="solid"/>
                    </a:lnB>
                    <a:lnTlToBr>
                      <a:noFill/>
                    </a:lnTlToBr>
                    <a:lnBlToTr>
                      <a:noFill/>
                    </a:lnBlToTr>
                    <a:solidFill>
                      <a:srgbClr val="F2F2F2"/>
                    </a:solidFill>
                  </a:tcPr>
                </a:tc>
                <a:tc>
                  <a:txBody>
                    <a:bodyPr/>
                    <a:lstStyle/>
                    <a:p>
                      <a:pPr indent="0" algn="l">
                        <a:lnSpc>
                          <a:spcPct val="120000"/>
                        </a:lnSpc>
                        <a:spcBef>
                          <a:spcPts val="0"/>
                        </a:spcBef>
                        <a:spcAft>
                          <a:spcPts val="0"/>
                        </a:spcAft>
                        <a:buNone/>
                      </a:pPr>
                      <a:r>
                        <a:rPr lang="en-US" sz="1600" b="0" spc="120">
                          <a:solidFill>
                            <a:srgbClr val="404040"/>
                          </a:solidFill>
                          <a:latin typeface="微软雅黑" panose="020B0503020204020204" pitchFamily="34" charset="-122"/>
                          <a:ea typeface="微软雅黑" panose="020B0503020204020204" pitchFamily="34" charset="-122"/>
                        </a:rPr>
                        <a:t>延迟加载的全局开关。</a:t>
                      </a:r>
                      <a:endParaRPr lang="en-US" sz="1600" b="0" spc="120">
                        <a:solidFill>
                          <a:srgbClr val="404040"/>
                        </a:solidFill>
                        <a:latin typeface="微软雅黑" panose="020B0503020204020204" pitchFamily="34" charset="-122"/>
                        <a:ea typeface="微软雅黑" panose="020B0503020204020204" pitchFamily="34" charset="-122"/>
                      </a:endParaRPr>
                    </a:p>
                  </a:txBody>
                  <a:tcPr marL="177800" marR="177800" marT="66675" marB="66675" anchor="ctr">
                    <a:lnL w="12700">
                      <a:solidFill>
                        <a:schemeClr val="bg1"/>
                      </a:solidFill>
                      <a:prstDash val="solid"/>
                    </a:lnL>
                    <a:lnR>
                      <a:noFill/>
                    </a:lnR>
                    <a:lnT w="12700">
                      <a:solidFill>
                        <a:schemeClr val="bg1"/>
                      </a:solidFill>
                      <a:prstDash val="solid"/>
                    </a:lnT>
                    <a:lnB w="12700">
                      <a:solidFill>
                        <a:schemeClr val="bg1"/>
                      </a:solidFill>
                      <a:prstDash val="solid"/>
                    </a:lnB>
                    <a:lnTlToBr>
                      <a:noFill/>
                    </a:lnTlToBr>
                    <a:lnBlToTr>
                      <a:noFill/>
                    </a:lnBlToTr>
                    <a:solidFill>
                      <a:srgbClr val="F2F2F2"/>
                    </a:solidFill>
                  </a:tcPr>
                </a:tc>
              </a:tr>
              <a:tr h="427355">
                <a:tc>
                  <a:txBody>
                    <a:bodyPr/>
                    <a:lstStyle/>
                    <a:p>
                      <a:pPr indent="0" algn="ctr">
                        <a:lnSpc>
                          <a:spcPct val="120000"/>
                        </a:lnSpc>
                        <a:spcBef>
                          <a:spcPts val="0"/>
                        </a:spcBef>
                        <a:spcAft>
                          <a:spcPts val="0"/>
                        </a:spcAft>
                        <a:buNone/>
                      </a:pPr>
                      <a:r>
                        <a:rPr lang="en-US" sz="1600" b="0" spc="120">
                          <a:solidFill>
                            <a:srgbClr val="646464"/>
                          </a:solidFill>
                          <a:latin typeface="微软雅黑" panose="020B0503020204020204" pitchFamily="34" charset="-122"/>
                          <a:ea typeface="微软雅黑" panose="020B0503020204020204" pitchFamily="34" charset="-122"/>
                        </a:rPr>
                        <a:t>aggressiveLazyLoading</a:t>
                      </a:r>
                      <a:endParaRPr lang="en-US" sz="1600" b="0" spc="120">
                        <a:solidFill>
                          <a:srgbClr val="646464"/>
                        </a:solidFill>
                        <a:latin typeface="微软雅黑" panose="020B0503020204020204" pitchFamily="34" charset="-122"/>
                        <a:ea typeface="微软雅黑" panose="020B0503020204020204" pitchFamily="34" charset="-122"/>
                      </a:endParaRPr>
                    </a:p>
                  </a:txBody>
                  <a:tcPr marL="177800" marR="177800" marT="66675" marB="66675" anchor="ctr">
                    <a:lnL>
                      <a:noFill/>
                    </a:lnL>
                    <a:lnR w="12700">
                      <a:solidFill>
                        <a:schemeClr val="bg1"/>
                      </a:solidFill>
                      <a:prstDash val="solid"/>
                    </a:lnR>
                    <a:lnT w="12700">
                      <a:solidFill>
                        <a:schemeClr val="bg1"/>
                      </a:solidFill>
                      <a:prstDash val="solid"/>
                    </a:lnT>
                    <a:lnB w="12700">
                      <a:solidFill>
                        <a:schemeClr val="bg1"/>
                      </a:solidFill>
                      <a:prstDash val="solid"/>
                    </a:lnB>
                    <a:lnTlToBr>
                      <a:noFill/>
                    </a:lnTlToBr>
                    <a:lnBlToTr>
                      <a:noFill/>
                    </a:lnBlToTr>
                    <a:solidFill>
                      <a:srgbClr val="F2F2F2"/>
                    </a:solidFill>
                  </a:tcPr>
                </a:tc>
                <a:tc>
                  <a:txBody>
                    <a:bodyPr/>
                    <a:lstStyle/>
                    <a:p>
                      <a:pPr indent="0" algn="l">
                        <a:lnSpc>
                          <a:spcPct val="120000"/>
                        </a:lnSpc>
                        <a:spcBef>
                          <a:spcPts val="0"/>
                        </a:spcBef>
                        <a:spcAft>
                          <a:spcPts val="0"/>
                        </a:spcAft>
                        <a:buNone/>
                      </a:pPr>
                      <a:r>
                        <a:rPr lang="en-US" sz="1600" b="0" spc="120">
                          <a:solidFill>
                            <a:srgbClr val="404040"/>
                          </a:solidFill>
                          <a:latin typeface="微软雅黑" panose="020B0503020204020204" pitchFamily="34" charset="-122"/>
                          <a:ea typeface="微软雅黑" panose="020B0503020204020204" pitchFamily="34" charset="-122"/>
                        </a:rPr>
                        <a:t>关联对象属性的延迟加载开关。</a:t>
                      </a:r>
                      <a:endParaRPr lang="en-US" sz="1600" b="0" spc="120">
                        <a:solidFill>
                          <a:srgbClr val="404040"/>
                        </a:solidFill>
                        <a:latin typeface="微软雅黑" panose="020B0503020204020204" pitchFamily="34" charset="-122"/>
                        <a:ea typeface="微软雅黑" panose="020B0503020204020204" pitchFamily="34" charset="-122"/>
                      </a:endParaRPr>
                    </a:p>
                  </a:txBody>
                  <a:tcPr marL="177800" marR="177800" marT="66675" marB="66675" anchor="ctr">
                    <a:lnL w="12700">
                      <a:solidFill>
                        <a:schemeClr val="bg1"/>
                      </a:solidFill>
                      <a:prstDash val="solid"/>
                    </a:lnL>
                    <a:lnR>
                      <a:noFill/>
                    </a:lnR>
                    <a:lnT w="12700">
                      <a:solidFill>
                        <a:schemeClr val="bg1"/>
                      </a:solidFill>
                      <a:prstDash val="solid"/>
                    </a:lnT>
                    <a:lnB w="12700">
                      <a:solidFill>
                        <a:schemeClr val="bg1"/>
                      </a:solidFill>
                      <a:prstDash val="solid"/>
                    </a:lnB>
                    <a:lnTlToBr>
                      <a:noFill/>
                    </a:lnTlToBr>
                    <a:lnBlToTr>
                      <a:noFill/>
                    </a:lnBlToTr>
                    <a:solidFill>
                      <a:srgbClr val="F2F2F2"/>
                    </a:solidFill>
                  </a:tcPr>
                </a:tc>
              </a:tr>
              <a:tr h="427355">
                <a:tc>
                  <a:txBody>
                    <a:bodyPr/>
                    <a:lstStyle/>
                    <a:p>
                      <a:pPr indent="0" algn="ctr">
                        <a:lnSpc>
                          <a:spcPct val="120000"/>
                        </a:lnSpc>
                        <a:spcBef>
                          <a:spcPts val="0"/>
                        </a:spcBef>
                        <a:spcAft>
                          <a:spcPts val="0"/>
                        </a:spcAft>
                        <a:buNone/>
                      </a:pPr>
                      <a:r>
                        <a:rPr lang="en-US" sz="1600" b="0" spc="120">
                          <a:solidFill>
                            <a:srgbClr val="646464"/>
                          </a:solidFill>
                          <a:latin typeface="微软雅黑" panose="020B0503020204020204" pitchFamily="34" charset="-122"/>
                          <a:ea typeface="微软雅黑" panose="020B0503020204020204" pitchFamily="34" charset="-122"/>
                        </a:rPr>
                        <a:t>multipleResultSetsEnabled</a:t>
                      </a:r>
                      <a:endParaRPr lang="en-US" sz="1600" b="0" spc="120">
                        <a:solidFill>
                          <a:srgbClr val="646464"/>
                        </a:solidFill>
                        <a:latin typeface="微软雅黑" panose="020B0503020204020204" pitchFamily="34" charset="-122"/>
                        <a:ea typeface="微软雅黑" panose="020B0503020204020204" pitchFamily="34" charset="-122"/>
                      </a:endParaRPr>
                    </a:p>
                  </a:txBody>
                  <a:tcPr marL="177800" marR="177800" marT="66675" marB="66675" anchor="ctr">
                    <a:lnL>
                      <a:noFill/>
                    </a:lnL>
                    <a:lnR w="12700">
                      <a:solidFill>
                        <a:schemeClr val="bg1"/>
                      </a:solidFill>
                      <a:prstDash val="solid"/>
                    </a:lnR>
                    <a:lnT w="12700">
                      <a:solidFill>
                        <a:schemeClr val="bg1"/>
                      </a:solidFill>
                      <a:prstDash val="solid"/>
                    </a:lnT>
                    <a:lnB w="12700">
                      <a:solidFill>
                        <a:schemeClr val="bg1"/>
                      </a:solidFill>
                      <a:prstDash val="solid"/>
                    </a:lnB>
                    <a:lnTlToBr>
                      <a:noFill/>
                    </a:lnTlToBr>
                    <a:lnBlToTr>
                      <a:noFill/>
                    </a:lnBlToTr>
                    <a:solidFill>
                      <a:srgbClr val="F2F2F2"/>
                    </a:solidFill>
                  </a:tcPr>
                </a:tc>
                <a:tc>
                  <a:txBody>
                    <a:bodyPr/>
                    <a:lstStyle/>
                    <a:p>
                      <a:pPr indent="0" algn="l">
                        <a:lnSpc>
                          <a:spcPct val="120000"/>
                        </a:lnSpc>
                        <a:spcBef>
                          <a:spcPts val="0"/>
                        </a:spcBef>
                        <a:spcAft>
                          <a:spcPts val="0"/>
                        </a:spcAft>
                        <a:buNone/>
                      </a:pPr>
                      <a:r>
                        <a:rPr lang="en-US" sz="1600" b="0" spc="120">
                          <a:solidFill>
                            <a:srgbClr val="404040"/>
                          </a:solidFill>
                          <a:latin typeface="微软雅黑" panose="020B0503020204020204" pitchFamily="34" charset="-122"/>
                          <a:ea typeface="微软雅黑" panose="020B0503020204020204" pitchFamily="34" charset="-122"/>
                        </a:rPr>
                        <a:t>是否允许单一语句返回多结果集（需要兼容驱动）。</a:t>
                      </a:r>
                      <a:endParaRPr lang="en-US" sz="1600" b="0" spc="120">
                        <a:solidFill>
                          <a:srgbClr val="404040"/>
                        </a:solidFill>
                        <a:latin typeface="微软雅黑" panose="020B0503020204020204" pitchFamily="34" charset="-122"/>
                        <a:ea typeface="微软雅黑" panose="020B0503020204020204" pitchFamily="34" charset="-122"/>
                      </a:endParaRPr>
                    </a:p>
                  </a:txBody>
                  <a:tcPr marL="177800" marR="177800" marT="66675" marB="66675" anchor="ctr">
                    <a:lnL w="12700">
                      <a:solidFill>
                        <a:schemeClr val="bg1"/>
                      </a:solidFill>
                      <a:prstDash val="solid"/>
                    </a:lnL>
                    <a:lnR>
                      <a:noFill/>
                    </a:lnR>
                    <a:lnT w="12700">
                      <a:solidFill>
                        <a:schemeClr val="bg1"/>
                      </a:solidFill>
                      <a:prstDash val="solid"/>
                    </a:lnT>
                    <a:lnB w="12700">
                      <a:solidFill>
                        <a:schemeClr val="bg1"/>
                      </a:solidFill>
                      <a:prstDash val="solid"/>
                    </a:lnB>
                    <a:lnTlToBr>
                      <a:noFill/>
                    </a:lnTlToBr>
                    <a:lnBlToTr>
                      <a:noFill/>
                    </a:lnBlToTr>
                    <a:solidFill>
                      <a:srgbClr val="F2F2F2"/>
                    </a:solidFill>
                  </a:tcPr>
                </a:tc>
              </a:tr>
              <a:tr h="427355">
                <a:tc>
                  <a:txBody>
                    <a:bodyPr/>
                    <a:lstStyle/>
                    <a:p>
                      <a:pPr indent="0" algn="ctr">
                        <a:lnSpc>
                          <a:spcPct val="120000"/>
                        </a:lnSpc>
                        <a:spcBef>
                          <a:spcPts val="0"/>
                        </a:spcBef>
                        <a:spcAft>
                          <a:spcPts val="0"/>
                        </a:spcAft>
                        <a:buNone/>
                      </a:pPr>
                      <a:r>
                        <a:rPr lang="en-US" sz="1600" b="0" spc="120">
                          <a:solidFill>
                            <a:srgbClr val="646464"/>
                          </a:solidFill>
                          <a:latin typeface="微软雅黑" panose="020B0503020204020204" pitchFamily="34" charset="-122"/>
                          <a:ea typeface="微软雅黑" panose="020B0503020204020204" pitchFamily="34" charset="-122"/>
                        </a:rPr>
                        <a:t>useColumnLabel</a:t>
                      </a:r>
                      <a:endParaRPr lang="en-US" sz="1600" b="0" spc="120">
                        <a:solidFill>
                          <a:srgbClr val="646464"/>
                        </a:solidFill>
                        <a:latin typeface="微软雅黑" panose="020B0503020204020204" pitchFamily="34" charset="-122"/>
                        <a:ea typeface="微软雅黑" panose="020B0503020204020204" pitchFamily="34" charset="-122"/>
                      </a:endParaRPr>
                    </a:p>
                  </a:txBody>
                  <a:tcPr marL="177800" marR="177800" marT="66675" marB="66675" anchor="ctr">
                    <a:lnL>
                      <a:noFill/>
                    </a:lnL>
                    <a:lnR w="12700">
                      <a:solidFill>
                        <a:schemeClr val="bg1"/>
                      </a:solidFill>
                      <a:prstDash val="solid"/>
                    </a:lnR>
                    <a:lnT w="12700">
                      <a:solidFill>
                        <a:schemeClr val="bg1"/>
                      </a:solidFill>
                      <a:prstDash val="solid"/>
                    </a:lnT>
                    <a:lnB w="12700">
                      <a:solidFill>
                        <a:schemeClr val="bg1"/>
                      </a:solidFill>
                      <a:prstDash val="solid"/>
                    </a:lnB>
                    <a:lnTlToBr>
                      <a:noFill/>
                    </a:lnTlToBr>
                    <a:lnBlToTr>
                      <a:noFill/>
                    </a:lnBlToTr>
                    <a:solidFill>
                      <a:srgbClr val="F2F2F2"/>
                    </a:solidFill>
                  </a:tcPr>
                </a:tc>
                <a:tc>
                  <a:txBody>
                    <a:bodyPr/>
                    <a:lstStyle/>
                    <a:p>
                      <a:pPr indent="0" algn="l">
                        <a:lnSpc>
                          <a:spcPct val="120000"/>
                        </a:lnSpc>
                        <a:spcBef>
                          <a:spcPts val="0"/>
                        </a:spcBef>
                        <a:spcAft>
                          <a:spcPts val="0"/>
                        </a:spcAft>
                        <a:buNone/>
                      </a:pPr>
                      <a:r>
                        <a:rPr lang="en-US" sz="1600" b="0" spc="120">
                          <a:solidFill>
                            <a:srgbClr val="404040"/>
                          </a:solidFill>
                          <a:latin typeface="微软雅黑" panose="020B0503020204020204" pitchFamily="34" charset="-122"/>
                          <a:ea typeface="微软雅黑" panose="020B0503020204020204" pitchFamily="34" charset="-122"/>
                        </a:rPr>
                        <a:t>使用列标签代替列名。</a:t>
                      </a:r>
                      <a:endParaRPr lang="en-US" sz="1600" b="0" spc="120">
                        <a:solidFill>
                          <a:srgbClr val="404040"/>
                        </a:solidFill>
                        <a:latin typeface="微软雅黑" panose="020B0503020204020204" pitchFamily="34" charset="-122"/>
                        <a:ea typeface="微软雅黑" panose="020B0503020204020204" pitchFamily="34" charset="-122"/>
                      </a:endParaRPr>
                    </a:p>
                  </a:txBody>
                  <a:tcPr marL="177800" marR="177800" marT="66675" marB="66675" anchor="ctr">
                    <a:lnL w="12700">
                      <a:solidFill>
                        <a:schemeClr val="bg1"/>
                      </a:solidFill>
                      <a:prstDash val="solid"/>
                    </a:lnL>
                    <a:lnR>
                      <a:noFill/>
                    </a:lnR>
                    <a:lnT w="12700">
                      <a:solidFill>
                        <a:schemeClr val="bg1"/>
                      </a:solidFill>
                      <a:prstDash val="solid"/>
                    </a:lnT>
                    <a:lnB w="12700">
                      <a:solidFill>
                        <a:schemeClr val="bg1"/>
                      </a:solidFill>
                      <a:prstDash val="solid"/>
                    </a:lnB>
                    <a:lnTlToBr>
                      <a:noFill/>
                    </a:lnTlToBr>
                    <a:lnBlToTr>
                      <a:noFill/>
                    </a:lnBlToTr>
                    <a:solidFill>
                      <a:srgbClr val="F2F2F2"/>
                    </a:solidFill>
                  </a:tcPr>
                </a:tc>
              </a:tr>
              <a:tr h="427355">
                <a:tc>
                  <a:txBody>
                    <a:bodyPr/>
                    <a:lstStyle/>
                    <a:p>
                      <a:pPr indent="0" algn="ctr">
                        <a:lnSpc>
                          <a:spcPct val="120000"/>
                        </a:lnSpc>
                        <a:spcBef>
                          <a:spcPts val="0"/>
                        </a:spcBef>
                        <a:spcAft>
                          <a:spcPts val="0"/>
                        </a:spcAft>
                        <a:buNone/>
                      </a:pPr>
                      <a:r>
                        <a:rPr lang="en-US" sz="1600" b="0" spc="120">
                          <a:solidFill>
                            <a:srgbClr val="646464"/>
                          </a:solidFill>
                          <a:latin typeface="微软雅黑" panose="020B0503020204020204" pitchFamily="34" charset="-122"/>
                          <a:ea typeface="微软雅黑" panose="020B0503020204020204" pitchFamily="34" charset="-122"/>
                        </a:rPr>
                        <a:t>useGeneratedKeys</a:t>
                      </a:r>
                      <a:endParaRPr lang="en-US" sz="1600" b="0" spc="120">
                        <a:solidFill>
                          <a:srgbClr val="646464"/>
                        </a:solidFill>
                        <a:latin typeface="微软雅黑" panose="020B0503020204020204" pitchFamily="34" charset="-122"/>
                        <a:ea typeface="微软雅黑" panose="020B0503020204020204" pitchFamily="34" charset="-122"/>
                      </a:endParaRPr>
                    </a:p>
                  </a:txBody>
                  <a:tcPr marL="177800" marR="177800" marT="66675" marB="66675" anchor="ctr">
                    <a:lnL>
                      <a:noFill/>
                    </a:lnL>
                    <a:lnR w="12700">
                      <a:solidFill>
                        <a:schemeClr val="bg1"/>
                      </a:solidFill>
                      <a:prstDash val="solid"/>
                    </a:lnR>
                    <a:lnT w="12700">
                      <a:solidFill>
                        <a:schemeClr val="bg1"/>
                      </a:solidFill>
                      <a:prstDash val="solid"/>
                    </a:lnT>
                    <a:lnB>
                      <a:noFill/>
                    </a:lnB>
                    <a:lnTlToBr>
                      <a:noFill/>
                    </a:lnTlToBr>
                    <a:lnBlToTr>
                      <a:noFill/>
                    </a:lnBlToTr>
                    <a:solidFill>
                      <a:srgbClr val="F2F2F2"/>
                    </a:solidFill>
                  </a:tcPr>
                </a:tc>
                <a:tc>
                  <a:txBody>
                    <a:bodyPr/>
                    <a:lstStyle/>
                    <a:p>
                      <a:pPr indent="0" algn="l">
                        <a:lnSpc>
                          <a:spcPct val="120000"/>
                        </a:lnSpc>
                        <a:spcBef>
                          <a:spcPts val="0"/>
                        </a:spcBef>
                        <a:spcAft>
                          <a:spcPts val="0"/>
                        </a:spcAft>
                        <a:buNone/>
                      </a:pPr>
                      <a:r>
                        <a:rPr lang="en-US" sz="1600" b="0" spc="120">
                          <a:solidFill>
                            <a:srgbClr val="404040"/>
                          </a:solidFill>
                          <a:latin typeface="微软雅黑" panose="020B0503020204020204" pitchFamily="34" charset="-122"/>
                          <a:ea typeface="微软雅黑" panose="020B0503020204020204" pitchFamily="34" charset="-122"/>
                          <a:cs typeface="微软雅黑" panose="020B0503020204020204" pitchFamily="34" charset="-122"/>
                        </a:rPr>
                        <a:t>允许JDBC支持自动生成主键，需要驱动兼容。</a:t>
                      </a:r>
                      <a:endParaRPr lang="en-US" sz="1600" b="0" spc="120">
                        <a:solidFill>
                          <a:srgbClr val="404040"/>
                        </a:solidFill>
                        <a:latin typeface="微软雅黑" panose="020B0503020204020204" pitchFamily="34" charset="-122"/>
                        <a:ea typeface="微软雅黑" panose="020B0503020204020204" pitchFamily="34" charset="-122"/>
                        <a:cs typeface="微软雅黑" panose="020B0503020204020204" pitchFamily="34" charset="-122"/>
                      </a:endParaRPr>
                    </a:p>
                  </a:txBody>
                  <a:tcPr marL="177800" marR="177800" marT="66675" marB="66675" anchor="ctr">
                    <a:lnL w="12700">
                      <a:solidFill>
                        <a:schemeClr val="bg1"/>
                      </a:solidFill>
                      <a:prstDash val="solid"/>
                    </a:lnL>
                    <a:lnR>
                      <a:noFill/>
                    </a:lnR>
                    <a:lnT w="12700">
                      <a:solidFill>
                        <a:schemeClr val="bg1"/>
                      </a:solidFill>
                      <a:prstDash val="solid"/>
                    </a:lnT>
                    <a:lnB>
                      <a:noFill/>
                    </a:lnB>
                    <a:lnTlToBr>
                      <a:noFill/>
                    </a:lnTlToBr>
                    <a:lnBlToTr>
                      <a:noFill/>
                    </a:lnBlToTr>
                    <a:solidFill>
                      <a:srgbClr val="F2F2F2"/>
                    </a:solidFill>
                  </a:tcPr>
                </a:tc>
              </a:tr>
            </a:tbl>
          </a:graphicData>
        </a:graphic>
      </p:graphicFrame>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Title 1"/>
          <p:cNvSpPr txBox="1"/>
          <p:nvPr/>
        </p:nvSpPr>
        <p:spPr>
          <a:xfrm>
            <a:off x="1143840" y="266933"/>
            <a:ext cx="3485310"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algn="l"/>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2.2.3  &lt;settings&gt;</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元素</a:t>
            </a:r>
            <a:endParaRPr lang="en-GB" altLang="zh-CN" sz="2400" b="1" dirty="0">
              <a:solidFill>
                <a:srgbClr val="595959"/>
              </a:solidFill>
              <a:latin typeface="微软雅黑" panose="020B0503020204020204" pitchFamily="34" charset="-122"/>
              <a:ea typeface="微软雅黑" panose="020B0503020204020204" pitchFamily="34" charset="-122"/>
              <a:cs typeface="+mn-ea"/>
              <a:sym typeface="+mn-lt"/>
            </a:endParaRPr>
          </a:p>
        </p:txBody>
      </p:sp>
      <p:sp>
        <p:nvSpPr>
          <p:cNvPr id="4" name="Chevron 3"/>
          <p:cNvSpPr/>
          <p:nvPr>
            <p:custDataLst>
              <p:tags r:id="rId1"/>
            </p:custDataLst>
          </p:nvPr>
        </p:nvSpPr>
        <p:spPr>
          <a:xfrm>
            <a:off x="838835" y="1140460"/>
            <a:ext cx="4424045" cy="666115"/>
          </a:xfrm>
          <a:prstGeom prst="chevron">
            <a:avLst>
              <a:gd name="adj" fmla="val 43848"/>
            </a:avLst>
          </a:prstGeom>
          <a:solidFill>
            <a:srgbClr val="FFFFFF">
              <a:lumMod val="75000"/>
            </a:srgbClr>
          </a:solidFill>
          <a:ln w="12700" cap="flat" cmpd="sng" algn="ctr">
            <a:noFill/>
            <a:prstDash val="solid"/>
            <a:miter lim="800000"/>
          </a:ln>
          <a:effectLst/>
        </p:spPr>
        <p:txBody>
          <a:bodyPr rtlCol="0" anchor="ctr">
            <a:normAutofit/>
          </a:bodyPr>
          <a:lstStyle/>
          <a:p>
            <a:pPr algn="ctr">
              <a:lnSpc>
                <a:spcPct val="120000"/>
              </a:lnSpc>
            </a:pPr>
            <a:endParaRPr lang="en-GB" sz="900">
              <a:solidFill>
                <a:sysClr val="windowText" lastClr="000000"/>
              </a:solidFill>
              <a:latin typeface="Arial" panose="020B0604020202020204" pitchFamily="34" charset="0"/>
              <a:ea typeface="微软雅黑" panose="020B0503020204020204" pitchFamily="34" charset="-122"/>
            </a:endParaRPr>
          </a:p>
        </p:txBody>
      </p:sp>
      <p:sp>
        <p:nvSpPr>
          <p:cNvPr id="2" name="文本框 1"/>
          <p:cNvSpPr txBox="1"/>
          <p:nvPr/>
        </p:nvSpPr>
        <p:spPr>
          <a:xfrm>
            <a:off x="1059752" y="1280539"/>
            <a:ext cx="4054475" cy="398780"/>
          </a:xfrm>
          <a:prstGeom prst="rect">
            <a:avLst/>
          </a:prstGeom>
          <a:noFill/>
        </p:spPr>
        <p:txBody>
          <a:bodyPr wrap="none" rtlCol="0">
            <a:spAutoFit/>
          </a:bodyPr>
          <a:lstStyle/>
          <a:p>
            <a:r>
              <a:rPr altLang="zh-CN" sz="2000" dirty="0">
                <a:solidFill>
                  <a:srgbClr val="1369B2"/>
                </a:solidFill>
                <a:latin typeface="微软雅黑" panose="020B0503020204020204" pitchFamily="34" charset="-122"/>
                <a:ea typeface="微软雅黑" panose="020B0503020204020204" pitchFamily="34" charset="-122"/>
              </a:rPr>
              <a:t>&lt;settings&gt;元素中的常见配置参数</a:t>
            </a:r>
            <a:endParaRPr altLang="zh-CN" sz="2000" dirty="0">
              <a:solidFill>
                <a:srgbClr val="1369B2"/>
              </a:solidFill>
              <a:latin typeface="微软雅黑" panose="020B0503020204020204" pitchFamily="34" charset="-122"/>
              <a:ea typeface="微软雅黑" panose="020B0503020204020204" pitchFamily="34" charset="-122"/>
            </a:endParaRPr>
          </a:p>
        </p:txBody>
      </p:sp>
      <p:graphicFrame>
        <p:nvGraphicFramePr>
          <p:cNvPr id="5" name="表格 4"/>
          <p:cNvGraphicFramePr/>
          <p:nvPr>
            <p:custDataLst>
              <p:tags r:id="rId2"/>
            </p:custDataLst>
          </p:nvPr>
        </p:nvGraphicFramePr>
        <p:xfrm>
          <a:off x="1160145" y="2077573"/>
          <a:ext cx="9317990" cy="3102610"/>
        </p:xfrm>
        <a:graphic>
          <a:graphicData uri="http://schemas.openxmlformats.org/drawingml/2006/table">
            <a:tbl>
              <a:tblPr firstRow="1" bandRow="1">
                <a:tableStyleId>{5940675A-B579-460E-94D1-54222C63F5DA}</a:tableStyleId>
              </a:tblPr>
              <a:tblGrid>
                <a:gridCol w="3913505"/>
                <a:gridCol w="5404485"/>
              </a:tblGrid>
              <a:tr h="427355">
                <a:tc>
                  <a:txBody>
                    <a:bodyPr/>
                    <a:lstStyle/>
                    <a:p>
                      <a:pPr indent="0" algn="ctr">
                        <a:lnSpc>
                          <a:spcPct val="120000"/>
                        </a:lnSpc>
                        <a:spcBef>
                          <a:spcPts val="0"/>
                        </a:spcBef>
                        <a:spcAft>
                          <a:spcPts val="0"/>
                        </a:spcAft>
                        <a:buNone/>
                      </a:pPr>
                      <a:r>
                        <a:rPr lang="en-US" sz="1600" b="1" spc="120">
                          <a:solidFill>
                            <a:srgbClr val="646464"/>
                          </a:solidFill>
                          <a:latin typeface="微软雅黑" panose="020B0503020204020204" pitchFamily="34" charset="-122"/>
                          <a:ea typeface="微软雅黑" panose="020B0503020204020204" pitchFamily="34" charset="-122"/>
                        </a:rPr>
                        <a:t>配置参数</a:t>
                      </a:r>
                      <a:endParaRPr lang="en-US" sz="1600" b="1" spc="120">
                        <a:solidFill>
                          <a:srgbClr val="646464"/>
                        </a:solidFill>
                        <a:latin typeface="微软雅黑" panose="020B0503020204020204" pitchFamily="34" charset="-122"/>
                        <a:ea typeface="微软雅黑" panose="020B0503020204020204" pitchFamily="34" charset="-122"/>
                      </a:endParaRPr>
                    </a:p>
                  </a:txBody>
                  <a:tcPr marL="177800" marR="177800" marT="66675" marB="66675" anchor="ctr">
                    <a:lnL>
                      <a:noFill/>
                    </a:lnL>
                    <a:lnR w="12700">
                      <a:solidFill>
                        <a:schemeClr val="bg1"/>
                      </a:solidFill>
                      <a:prstDash val="solid"/>
                    </a:lnR>
                    <a:lnT>
                      <a:noFill/>
                    </a:lnT>
                    <a:lnB w="12700">
                      <a:solidFill>
                        <a:schemeClr val="bg1"/>
                      </a:solidFill>
                      <a:prstDash val="solid"/>
                    </a:lnB>
                    <a:lnTlToBr>
                      <a:noFill/>
                    </a:lnTlToBr>
                    <a:lnBlToTr>
                      <a:noFill/>
                    </a:lnBlToTr>
                    <a:solidFill>
                      <a:srgbClr val="F2F2F2"/>
                    </a:solidFill>
                  </a:tcPr>
                </a:tc>
                <a:tc>
                  <a:txBody>
                    <a:bodyPr/>
                    <a:lstStyle/>
                    <a:p>
                      <a:pPr indent="0" algn="ctr">
                        <a:lnSpc>
                          <a:spcPct val="120000"/>
                        </a:lnSpc>
                        <a:spcBef>
                          <a:spcPts val="0"/>
                        </a:spcBef>
                        <a:spcAft>
                          <a:spcPts val="0"/>
                        </a:spcAft>
                        <a:buNone/>
                      </a:pPr>
                      <a:r>
                        <a:rPr lang="en-US" sz="1600" b="1" spc="120">
                          <a:solidFill>
                            <a:srgbClr val="646464"/>
                          </a:solidFill>
                          <a:latin typeface="微软雅黑" panose="020B0503020204020204" pitchFamily="34" charset="-122"/>
                          <a:ea typeface="微软雅黑" panose="020B0503020204020204" pitchFamily="34" charset="-122"/>
                        </a:rPr>
                        <a:t>描述</a:t>
                      </a:r>
                      <a:endParaRPr lang="en-US" sz="1600" b="1" spc="120">
                        <a:solidFill>
                          <a:srgbClr val="646464"/>
                        </a:solidFill>
                        <a:latin typeface="微软雅黑" panose="020B0503020204020204" pitchFamily="34" charset="-122"/>
                        <a:ea typeface="微软雅黑" panose="020B0503020204020204" pitchFamily="34" charset="-122"/>
                      </a:endParaRPr>
                    </a:p>
                  </a:txBody>
                  <a:tcPr marL="177800" marR="177800" marT="66675" marB="66675" anchor="ctr">
                    <a:lnL w="12700">
                      <a:solidFill>
                        <a:schemeClr val="bg1"/>
                      </a:solidFill>
                      <a:prstDash val="solid"/>
                    </a:lnL>
                    <a:lnR>
                      <a:noFill/>
                    </a:lnR>
                    <a:lnT>
                      <a:noFill/>
                    </a:lnT>
                    <a:lnB w="12700">
                      <a:solidFill>
                        <a:schemeClr val="bg1"/>
                      </a:solidFill>
                      <a:prstDash val="solid"/>
                    </a:lnB>
                    <a:lnTlToBr>
                      <a:noFill/>
                    </a:lnTlToBr>
                    <a:lnBlToTr>
                      <a:noFill/>
                    </a:lnBlToTr>
                    <a:solidFill>
                      <a:srgbClr val="F2F2F2"/>
                    </a:solidFill>
                  </a:tcPr>
                </a:tc>
              </a:tr>
              <a:tr h="469900">
                <a:tc>
                  <a:txBody>
                    <a:bodyPr/>
                    <a:lstStyle/>
                    <a:p>
                      <a:pPr indent="0" algn="ctr">
                        <a:lnSpc>
                          <a:spcPct val="120000"/>
                        </a:lnSpc>
                        <a:spcBef>
                          <a:spcPts val="0"/>
                        </a:spcBef>
                        <a:spcAft>
                          <a:spcPts val="0"/>
                        </a:spcAft>
                        <a:buNone/>
                      </a:pPr>
                      <a:r>
                        <a:rPr lang="en-US" sz="1600" b="0" spc="120">
                          <a:solidFill>
                            <a:srgbClr val="646464"/>
                          </a:solidFill>
                          <a:latin typeface="微软雅黑" panose="020B0503020204020204" pitchFamily="34" charset="-122"/>
                          <a:ea typeface="微软雅黑" panose="020B0503020204020204" pitchFamily="34" charset="-122"/>
                        </a:rPr>
                        <a:t>autoMappingBehavior</a:t>
                      </a:r>
                      <a:endParaRPr lang="en-US" sz="1600" b="0" spc="120">
                        <a:solidFill>
                          <a:srgbClr val="646464"/>
                        </a:solidFill>
                        <a:latin typeface="微软雅黑" panose="020B0503020204020204" pitchFamily="34" charset="-122"/>
                        <a:ea typeface="微软雅黑" panose="020B0503020204020204" pitchFamily="34" charset="-122"/>
                      </a:endParaRPr>
                    </a:p>
                  </a:txBody>
                  <a:tcPr marL="177800" marR="177800" marT="66675" marB="66675" anchor="ctr">
                    <a:lnL>
                      <a:noFill/>
                    </a:lnL>
                    <a:lnR w="12700">
                      <a:solidFill>
                        <a:schemeClr val="bg1"/>
                      </a:solidFill>
                      <a:prstDash val="solid"/>
                    </a:lnR>
                    <a:lnT w="12700">
                      <a:solidFill>
                        <a:schemeClr val="bg1"/>
                      </a:solidFill>
                      <a:prstDash val="solid"/>
                    </a:lnT>
                    <a:lnB w="12700">
                      <a:solidFill>
                        <a:schemeClr val="bg1"/>
                      </a:solidFill>
                      <a:prstDash val="solid"/>
                    </a:lnB>
                    <a:lnTlToBr>
                      <a:noFill/>
                    </a:lnTlToBr>
                    <a:lnBlToTr>
                      <a:noFill/>
                    </a:lnBlToTr>
                    <a:solidFill>
                      <a:srgbClr val="F2F2F2"/>
                    </a:solidFill>
                  </a:tcPr>
                </a:tc>
                <a:tc>
                  <a:txBody>
                    <a:bodyPr/>
                    <a:lstStyle/>
                    <a:p>
                      <a:pPr indent="0" algn="l">
                        <a:lnSpc>
                          <a:spcPct val="120000"/>
                        </a:lnSpc>
                        <a:spcBef>
                          <a:spcPts val="0"/>
                        </a:spcBef>
                        <a:spcAft>
                          <a:spcPts val="0"/>
                        </a:spcAft>
                        <a:buNone/>
                      </a:pPr>
                      <a:r>
                        <a:rPr lang="en-US" sz="1600" b="0" spc="120">
                          <a:solidFill>
                            <a:srgbClr val="404040"/>
                          </a:solidFill>
                          <a:latin typeface="微软雅黑" panose="020B0503020204020204" pitchFamily="34" charset="-122"/>
                          <a:ea typeface="微软雅黑" panose="020B0503020204020204" pitchFamily="34" charset="-122"/>
                          <a:cs typeface="微软雅黑" panose="020B0503020204020204" pitchFamily="34" charset="-122"/>
                        </a:rPr>
                        <a:t>指定MyBatis应如何自动映射列到字段或属性。</a:t>
                      </a:r>
                      <a:endParaRPr lang="en-US" sz="1600" b="0" spc="120">
                        <a:solidFill>
                          <a:srgbClr val="404040"/>
                        </a:solidFill>
                        <a:latin typeface="微软雅黑" panose="020B0503020204020204" pitchFamily="34" charset="-122"/>
                        <a:ea typeface="微软雅黑" panose="020B0503020204020204" pitchFamily="34" charset="-122"/>
                        <a:cs typeface="微软雅黑" panose="020B0503020204020204" pitchFamily="34" charset="-122"/>
                      </a:endParaRPr>
                    </a:p>
                  </a:txBody>
                  <a:tcPr marL="177800" marR="177800" marT="66675" marB="66675" anchor="ctr">
                    <a:lnL w="12700">
                      <a:solidFill>
                        <a:schemeClr val="bg1"/>
                      </a:solidFill>
                      <a:prstDash val="solid"/>
                    </a:lnL>
                    <a:lnR>
                      <a:noFill/>
                    </a:lnR>
                    <a:lnT w="12700">
                      <a:solidFill>
                        <a:schemeClr val="bg1"/>
                      </a:solidFill>
                      <a:prstDash val="solid"/>
                    </a:lnT>
                    <a:lnB w="12700">
                      <a:solidFill>
                        <a:schemeClr val="bg1"/>
                      </a:solidFill>
                      <a:prstDash val="solid"/>
                    </a:lnB>
                    <a:lnTlToBr>
                      <a:noFill/>
                    </a:lnTlToBr>
                    <a:lnBlToTr>
                      <a:noFill/>
                    </a:lnBlToTr>
                    <a:solidFill>
                      <a:srgbClr val="F2F2F2"/>
                    </a:solidFill>
                  </a:tcPr>
                </a:tc>
              </a:tr>
              <a:tr h="469900">
                <a:tc>
                  <a:txBody>
                    <a:bodyPr/>
                    <a:lstStyle/>
                    <a:p>
                      <a:pPr indent="0" algn="ctr">
                        <a:lnSpc>
                          <a:spcPct val="120000"/>
                        </a:lnSpc>
                        <a:spcBef>
                          <a:spcPts val="0"/>
                        </a:spcBef>
                        <a:spcAft>
                          <a:spcPts val="0"/>
                        </a:spcAft>
                        <a:buNone/>
                      </a:pPr>
                      <a:r>
                        <a:rPr lang="en-US" sz="1600" b="0" spc="120">
                          <a:solidFill>
                            <a:srgbClr val="646464"/>
                          </a:solidFill>
                          <a:latin typeface="微软雅黑" panose="020B0503020204020204" pitchFamily="34" charset="-122"/>
                          <a:ea typeface="微软雅黑" panose="020B0503020204020204" pitchFamily="34" charset="-122"/>
                        </a:rPr>
                        <a:t>defaultExecutorType</a:t>
                      </a:r>
                      <a:endParaRPr lang="en-US" sz="1600" b="0" spc="120">
                        <a:solidFill>
                          <a:srgbClr val="646464"/>
                        </a:solidFill>
                        <a:latin typeface="微软雅黑" panose="020B0503020204020204" pitchFamily="34" charset="-122"/>
                        <a:ea typeface="微软雅黑" panose="020B0503020204020204" pitchFamily="34" charset="-122"/>
                      </a:endParaRPr>
                    </a:p>
                  </a:txBody>
                  <a:tcPr marL="177800" marR="177800" marT="66675" marB="66675" anchor="ctr">
                    <a:lnL>
                      <a:noFill/>
                    </a:lnL>
                    <a:lnR w="12700">
                      <a:solidFill>
                        <a:schemeClr val="bg1"/>
                      </a:solidFill>
                      <a:prstDash val="solid"/>
                    </a:lnR>
                    <a:lnT w="12700">
                      <a:solidFill>
                        <a:schemeClr val="bg1"/>
                      </a:solidFill>
                      <a:prstDash val="solid"/>
                    </a:lnT>
                    <a:lnB w="12700">
                      <a:solidFill>
                        <a:schemeClr val="bg1"/>
                      </a:solidFill>
                      <a:prstDash val="solid"/>
                    </a:lnB>
                    <a:lnTlToBr>
                      <a:noFill/>
                    </a:lnTlToBr>
                    <a:lnBlToTr>
                      <a:noFill/>
                    </a:lnBlToTr>
                    <a:solidFill>
                      <a:srgbClr val="F2F2F2"/>
                    </a:solidFill>
                  </a:tcPr>
                </a:tc>
                <a:tc>
                  <a:txBody>
                    <a:bodyPr/>
                    <a:lstStyle/>
                    <a:p>
                      <a:pPr indent="0" algn="l">
                        <a:lnSpc>
                          <a:spcPct val="120000"/>
                        </a:lnSpc>
                        <a:spcBef>
                          <a:spcPts val="0"/>
                        </a:spcBef>
                        <a:spcAft>
                          <a:spcPts val="0"/>
                        </a:spcAft>
                        <a:buNone/>
                      </a:pPr>
                      <a:r>
                        <a:rPr lang="en-US" sz="1600" b="0" spc="120">
                          <a:solidFill>
                            <a:srgbClr val="404040"/>
                          </a:solidFill>
                          <a:latin typeface="微软雅黑" panose="020B0503020204020204" pitchFamily="34" charset="-122"/>
                          <a:ea typeface="微软雅黑" panose="020B0503020204020204" pitchFamily="34" charset="-122"/>
                        </a:rPr>
                        <a:t>配置默认的执行器。</a:t>
                      </a:r>
                      <a:endParaRPr lang="en-US" sz="1600" b="0" spc="120">
                        <a:solidFill>
                          <a:srgbClr val="404040"/>
                        </a:solidFill>
                        <a:latin typeface="微软雅黑" panose="020B0503020204020204" pitchFamily="34" charset="-122"/>
                        <a:ea typeface="微软雅黑" panose="020B0503020204020204" pitchFamily="34" charset="-122"/>
                      </a:endParaRPr>
                    </a:p>
                  </a:txBody>
                  <a:tcPr marL="177800" marR="177800" marT="66675" marB="66675" anchor="ctr">
                    <a:lnL w="12700">
                      <a:solidFill>
                        <a:schemeClr val="bg1"/>
                      </a:solidFill>
                      <a:prstDash val="solid"/>
                    </a:lnL>
                    <a:lnR>
                      <a:noFill/>
                    </a:lnR>
                    <a:lnT w="12700">
                      <a:solidFill>
                        <a:schemeClr val="bg1"/>
                      </a:solidFill>
                      <a:prstDash val="solid"/>
                    </a:lnT>
                    <a:lnB w="12700">
                      <a:solidFill>
                        <a:schemeClr val="bg1"/>
                      </a:solidFill>
                      <a:prstDash val="solid"/>
                    </a:lnB>
                    <a:lnTlToBr>
                      <a:noFill/>
                    </a:lnTlToBr>
                    <a:lnBlToTr>
                      <a:noFill/>
                    </a:lnBlToTr>
                    <a:solidFill>
                      <a:srgbClr val="F2F2F2"/>
                    </a:solidFill>
                  </a:tcPr>
                </a:tc>
              </a:tr>
              <a:tr h="469900">
                <a:tc>
                  <a:txBody>
                    <a:bodyPr/>
                    <a:lstStyle/>
                    <a:p>
                      <a:pPr indent="0" algn="ctr">
                        <a:lnSpc>
                          <a:spcPct val="120000"/>
                        </a:lnSpc>
                        <a:spcBef>
                          <a:spcPts val="0"/>
                        </a:spcBef>
                        <a:spcAft>
                          <a:spcPts val="0"/>
                        </a:spcAft>
                        <a:buNone/>
                      </a:pPr>
                      <a:r>
                        <a:rPr lang="en-US" sz="1600" b="0" spc="120">
                          <a:solidFill>
                            <a:srgbClr val="646464"/>
                          </a:solidFill>
                          <a:latin typeface="微软雅黑" panose="020B0503020204020204" pitchFamily="34" charset="-122"/>
                          <a:ea typeface="微软雅黑" panose="020B0503020204020204" pitchFamily="34" charset="-122"/>
                        </a:rPr>
                        <a:t>defaultStatementTimeout</a:t>
                      </a:r>
                      <a:endParaRPr lang="en-US" sz="1600" b="0" spc="120">
                        <a:solidFill>
                          <a:srgbClr val="646464"/>
                        </a:solidFill>
                        <a:latin typeface="微软雅黑" panose="020B0503020204020204" pitchFamily="34" charset="-122"/>
                        <a:ea typeface="微软雅黑" panose="020B0503020204020204" pitchFamily="34" charset="-122"/>
                      </a:endParaRPr>
                    </a:p>
                  </a:txBody>
                  <a:tcPr marL="177800" marR="177800" marT="66675" marB="66675" anchor="ctr">
                    <a:lnL>
                      <a:noFill/>
                    </a:lnL>
                    <a:lnR w="12700">
                      <a:solidFill>
                        <a:schemeClr val="bg1"/>
                      </a:solidFill>
                      <a:prstDash val="solid"/>
                    </a:lnR>
                    <a:lnT w="12700">
                      <a:solidFill>
                        <a:schemeClr val="bg1"/>
                      </a:solidFill>
                      <a:prstDash val="solid"/>
                    </a:lnT>
                    <a:lnB w="12700">
                      <a:solidFill>
                        <a:schemeClr val="bg1"/>
                      </a:solidFill>
                      <a:prstDash val="solid"/>
                    </a:lnB>
                    <a:lnTlToBr>
                      <a:noFill/>
                    </a:lnTlToBr>
                    <a:lnBlToTr>
                      <a:noFill/>
                    </a:lnBlToTr>
                    <a:solidFill>
                      <a:srgbClr val="F2F2F2"/>
                    </a:solidFill>
                  </a:tcPr>
                </a:tc>
                <a:tc>
                  <a:txBody>
                    <a:bodyPr/>
                    <a:lstStyle/>
                    <a:p>
                      <a:pPr indent="0" algn="l">
                        <a:lnSpc>
                          <a:spcPct val="120000"/>
                        </a:lnSpc>
                        <a:spcBef>
                          <a:spcPts val="0"/>
                        </a:spcBef>
                        <a:spcAft>
                          <a:spcPts val="0"/>
                        </a:spcAft>
                        <a:buNone/>
                      </a:pPr>
                      <a:r>
                        <a:rPr lang="en-US" sz="1600" b="0" spc="120">
                          <a:solidFill>
                            <a:srgbClr val="404040"/>
                          </a:solidFill>
                          <a:latin typeface="微软雅黑" panose="020B0503020204020204" pitchFamily="34" charset="-122"/>
                          <a:ea typeface="微软雅黑" panose="020B0503020204020204" pitchFamily="34" charset="-122"/>
                        </a:rPr>
                        <a:t>配置超时时间，它决定驱动等待数据库响应的秒数。</a:t>
                      </a:r>
                      <a:endParaRPr lang="en-US" sz="1600" b="0" spc="120">
                        <a:solidFill>
                          <a:srgbClr val="404040"/>
                        </a:solidFill>
                        <a:latin typeface="微软雅黑" panose="020B0503020204020204" pitchFamily="34" charset="-122"/>
                        <a:ea typeface="微软雅黑" panose="020B0503020204020204" pitchFamily="34" charset="-122"/>
                      </a:endParaRPr>
                    </a:p>
                  </a:txBody>
                  <a:tcPr marL="177800" marR="177800" marT="66675" marB="66675" anchor="ctr">
                    <a:lnL w="12700">
                      <a:solidFill>
                        <a:schemeClr val="bg1"/>
                      </a:solidFill>
                      <a:prstDash val="solid"/>
                    </a:lnL>
                    <a:lnR>
                      <a:noFill/>
                    </a:lnR>
                    <a:lnT w="12700">
                      <a:solidFill>
                        <a:schemeClr val="bg1"/>
                      </a:solidFill>
                      <a:prstDash val="solid"/>
                    </a:lnT>
                    <a:lnB w="12700">
                      <a:solidFill>
                        <a:schemeClr val="bg1"/>
                      </a:solidFill>
                      <a:prstDash val="solid"/>
                    </a:lnB>
                    <a:lnTlToBr>
                      <a:noFill/>
                    </a:lnTlToBr>
                    <a:lnBlToTr>
                      <a:noFill/>
                    </a:lnBlToTr>
                    <a:solidFill>
                      <a:srgbClr val="F2F2F2"/>
                    </a:solidFill>
                  </a:tcPr>
                </a:tc>
              </a:tr>
              <a:tr h="469900">
                <a:tc>
                  <a:txBody>
                    <a:bodyPr/>
                    <a:lstStyle/>
                    <a:p>
                      <a:pPr indent="0" algn="ctr">
                        <a:lnSpc>
                          <a:spcPct val="120000"/>
                        </a:lnSpc>
                        <a:spcBef>
                          <a:spcPts val="0"/>
                        </a:spcBef>
                        <a:spcAft>
                          <a:spcPts val="0"/>
                        </a:spcAft>
                        <a:buNone/>
                      </a:pPr>
                      <a:r>
                        <a:rPr lang="en-US" sz="1600" b="0" spc="120">
                          <a:solidFill>
                            <a:srgbClr val="646464"/>
                          </a:solidFill>
                          <a:latin typeface="微软雅黑" panose="020B0503020204020204" pitchFamily="34" charset="-122"/>
                          <a:ea typeface="微软雅黑" panose="020B0503020204020204" pitchFamily="34" charset="-122"/>
                        </a:rPr>
                        <a:t>mapUnderscoreToCamelCase</a:t>
                      </a:r>
                      <a:endParaRPr lang="en-US" sz="1600" b="0" spc="120">
                        <a:solidFill>
                          <a:srgbClr val="646464"/>
                        </a:solidFill>
                        <a:latin typeface="微软雅黑" panose="020B0503020204020204" pitchFamily="34" charset="-122"/>
                        <a:ea typeface="微软雅黑" panose="020B0503020204020204" pitchFamily="34" charset="-122"/>
                      </a:endParaRPr>
                    </a:p>
                  </a:txBody>
                  <a:tcPr marL="177800" marR="177800" marT="66675" marB="66675" anchor="ctr">
                    <a:lnL>
                      <a:noFill/>
                    </a:lnL>
                    <a:lnR w="12700">
                      <a:solidFill>
                        <a:schemeClr val="bg1"/>
                      </a:solidFill>
                      <a:prstDash val="solid"/>
                    </a:lnR>
                    <a:lnT w="12700">
                      <a:solidFill>
                        <a:schemeClr val="bg1"/>
                      </a:solidFill>
                      <a:prstDash val="solid"/>
                    </a:lnT>
                    <a:lnB w="12700">
                      <a:solidFill>
                        <a:schemeClr val="bg1"/>
                      </a:solidFill>
                      <a:prstDash val="solid"/>
                    </a:lnB>
                    <a:lnTlToBr>
                      <a:noFill/>
                    </a:lnTlToBr>
                    <a:lnBlToTr>
                      <a:noFill/>
                    </a:lnBlToTr>
                    <a:solidFill>
                      <a:srgbClr val="F2F2F2"/>
                    </a:solidFill>
                  </a:tcPr>
                </a:tc>
                <a:tc>
                  <a:txBody>
                    <a:bodyPr/>
                    <a:lstStyle/>
                    <a:p>
                      <a:pPr indent="0" algn="l">
                        <a:lnSpc>
                          <a:spcPct val="120000"/>
                        </a:lnSpc>
                        <a:spcBef>
                          <a:spcPts val="0"/>
                        </a:spcBef>
                        <a:spcAft>
                          <a:spcPts val="0"/>
                        </a:spcAft>
                        <a:buNone/>
                      </a:pPr>
                      <a:r>
                        <a:rPr lang="en-US" sz="1600" b="0" spc="120">
                          <a:solidFill>
                            <a:srgbClr val="404040"/>
                          </a:solidFill>
                          <a:latin typeface="微软雅黑" panose="020B0503020204020204" pitchFamily="34" charset="-122"/>
                          <a:ea typeface="微软雅黑" panose="020B0503020204020204" pitchFamily="34" charset="-122"/>
                          <a:cs typeface="微软雅黑" panose="020B0503020204020204" pitchFamily="34" charset="-122"/>
                        </a:rPr>
                        <a:t>是否开启自动驼峰命名规则（camel case）映射。</a:t>
                      </a:r>
                      <a:endParaRPr lang="en-US" sz="1600" b="0" spc="120">
                        <a:solidFill>
                          <a:srgbClr val="404040"/>
                        </a:solidFill>
                        <a:latin typeface="微软雅黑" panose="020B0503020204020204" pitchFamily="34" charset="-122"/>
                        <a:ea typeface="微软雅黑" panose="020B0503020204020204" pitchFamily="34" charset="-122"/>
                        <a:cs typeface="微软雅黑" panose="020B0503020204020204" pitchFamily="34" charset="-122"/>
                      </a:endParaRPr>
                    </a:p>
                  </a:txBody>
                  <a:tcPr marL="177800" marR="177800" marT="66675" marB="66675" anchor="ctr">
                    <a:lnL w="12700">
                      <a:solidFill>
                        <a:schemeClr val="bg1"/>
                      </a:solidFill>
                      <a:prstDash val="solid"/>
                    </a:lnL>
                    <a:lnR>
                      <a:noFill/>
                    </a:lnR>
                    <a:lnT w="12700">
                      <a:solidFill>
                        <a:schemeClr val="bg1"/>
                      </a:solidFill>
                      <a:prstDash val="solid"/>
                    </a:lnT>
                    <a:lnB w="12700">
                      <a:solidFill>
                        <a:schemeClr val="bg1"/>
                      </a:solidFill>
                      <a:prstDash val="solid"/>
                    </a:lnB>
                    <a:lnTlToBr>
                      <a:noFill/>
                    </a:lnTlToBr>
                    <a:lnBlToTr>
                      <a:noFill/>
                    </a:lnBlToTr>
                    <a:solidFill>
                      <a:srgbClr val="F2F2F2"/>
                    </a:solidFill>
                  </a:tcPr>
                </a:tc>
              </a:tr>
              <a:tr h="795655">
                <a:tc>
                  <a:txBody>
                    <a:bodyPr/>
                    <a:lstStyle/>
                    <a:p>
                      <a:pPr indent="0" algn="ctr">
                        <a:lnSpc>
                          <a:spcPct val="120000"/>
                        </a:lnSpc>
                        <a:spcBef>
                          <a:spcPts val="0"/>
                        </a:spcBef>
                        <a:spcAft>
                          <a:spcPts val="0"/>
                        </a:spcAft>
                        <a:buNone/>
                      </a:pPr>
                      <a:r>
                        <a:rPr lang="en-US" sz="1600" b="0" spc="120">
                          <a:solidFill>
                            <a:srgbClr val="646464"/>
                          </a:solidFill>
                          <a:latin typeface="微软雅黑" panose="020B0503020204020204" pitchFamily="34" charset="-122"/>
                          <a:ea typeface="微软雅黑" panose="020B0503020204020204" pitchFamily="34" charset="-122"/>
                        </a:rPr>
                        <a:t>jdbcTypeForNull</a:t>
                      </a:r>
                      <a:endParaRPr lang="en-US" sz="1600" b="0" spc="120">
                        <a:solidFill>
                          <a:srgbClr val="646464"/>
                        </a:solidFill>
                        <a:latin typeface="微软雅黑" panose="020B0503020204020204" pitchFamily="34" charset="-122"/>
                        <a:ea typeface="微软雅黑" panose="020B0503020204020204" pitchFamily="34" charset="-122"/>
                      </a:endParaRPr>
                    </a:p>
                  </a:txBody>
                  <a:tcPr marL="177800" marR="177800" marT="66675" marB="66675" anchor="ctr">
                    <a:lnL>
                      <a:noFill/>
                    </a:lnL>
                    <a:lnR w="12700">
                      <a:solidFill>
                        <a:schemeClr val="bg1"/>
                      </a:solidFill>
                      <a:prstDash val="solid"/>
                    </a:lnR>
                    <a:lnT w="12700">
                      <a:solidFill>
                        <a:schemeClr val="bg1"/>
                      </a:solidFill>
                      <a:prstDash val="solid"/>
                    </a:lnT>
                    <a:lnB>
                      <a:noFill/>
                    </a:lnB>
                    <a:lnTlToBr>
                      <a:noFill/>
                    </a:lnTlToBr>
                    <a:lnBlToTr>
                      <a:noFill/>
                    </a:lnBlToTr>
                    <a:solidFill>
                      <a:srgbClr val="F2F2F2"/>
                    </a:solidFill>
                  </a:tcPr>
                </a:tc>
                <a:tc>
                  <a:txBody>
                    <a:bodyPr/>
                    <a:lstStyle/>
                    <a:p>
                      <a:pPr indent="0" algn="l">
                        <a:lnSpc>
                          <a:spcPct val="120000"/>
                        </a:lnSpc>
                        <a:spcBef>
                          <a:spcPts val="0"/>
                        </a:spcBef>
                        <a:spcAft>
                          <a:spcPts val="0"/>
                        </a:spcAft>
                        <a:buNone/>
                      </a:pPr>
                      <a:r>
                        <a:rPr lang="en-US" sz="1600" b="0" spc="120">
                          <a:solidFill>
                            <a:srgbClr val="404040"/>
                          </a:solidFill>
                          <a:latin typeface="微软雅黑" panose="020B0503020204020204" pitchFamily="34" charset="-122"/>
                          <a:ea typeface="微软雅黑" panose="020B0503020204020204" pitchFamily="34" charset="-122"/>
                          <a:cs typeface="微软雅黑" panose="020B0503020204020204" pitchFamily="34" charset="-122"/>
                        </a:rPr>
                        <a:t>当没有为参数提供特定的JDBC类型时，为空值指定JDBC类型。</a:t>
                      </a:r>
                      <a:endParaRPr lang="en-US" sz="1600" b="0" spc="120">
                        <a:solidFill>
                          <a:srgbClr val="404040"/>
                        </a:solidFill>
                        <a:latin typeface="微软雅黑" panose="020B0503020204020204" pitchFamily="34" charset="-122"/>
                        <a:ea typeface="微软雅黑" panose="020B0503020204020204" pitchFamily="34" charset="-122"/>
                        <a:cs typeface="微软雅黑" panose="020B0503020204020204" pitchFamily="34" charset="-122"/>
                      </a:endParaRPr>
                    </a:p>
                  </a:txBody>
                  <a:tcPr marL="177800" marR="177800" marT="66675" marB="66675" anchor="ctr">
                    <a:lnL w="12700">
                      <a:solidFill>
                        <a:schemeClr val="bg1"/>
                      </a:solidFill>
                      <a:prstDash val="solid"/>
                    </a:lnL>
                    <a:lnR>
                      <a:noFill/>
                    </a:lnR>
                    <a:lnT w="12700">
                      <a:solidFill>
                        <a:schemeClr val="bg1"/>
                      </a:solidFill>
                      <a:prstDash val="solid"/>
                    </a:lnT>
                    <a:lnB>
                      <a:noFill/>
                    </a:lnB>
                    <a:lnTlToBr>
                      <a:noFill/>
                    </a:lnTlToBr>
                    <a:lnBlToTr>
                      <a:noFill/>
                    </a:lnBlToTr>
                    <a:solidFill>
                      <a:srgbClr val="F2F2F2"/>
                    </a:solidFill>
                  </a:tcPr>
                </a:tc>
              </a:tr>
            </a:tbl>
          </a:graphicData>
        </a:graphic>
      </p:graphicFrame>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Title 1"/>
          <p:cNvSpPr txBox="1"/>
          <p:nvPr/>
        </p:nvSpPr>
        <p:spPr>
          <a:xfrm>
            <a:off x="1143840" y="266933"/>
            <a:ext cx="3485310"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algn="l"/>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2.2.3  &lt;settings&gt;</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元素</a:t>
            </a:r>
            <a:endParaRPr lang="en-GB" altLang="zh-CN" sz="2400" b="1" dirty="0">
              <a:solidFill>
                <a:srgbClr val="595959"/>
              </a:solidFill>
              <a:latin typeface="微软雅黑" panose="020B0503020204020204" pitchFamily="34" charset="-122"/>
              <a:ea typeface="微软雅黑" panose="020B0503020204020204" pitchFamily="34" charset="-122"/>
              <a:cs typeface="+mn-ea"/>
              <a:sym typeface="+mn-lt"/>
            </a:endParaRPr>
          </a:p>
        </p:txBody>
      </p:sp>
      <p:sp>
        <p:nvSpPr>
          <p:cNvPr id="4" name="Chevron 3"/>
          <p:cNvSpPr/>
          <p:nvPr>
            <p:custDataLst>
              <p:tags r:id="rId1"/>
            </p:custDataLst>
          </p:nvPr>
        </p:nvSpPr>
        <p:spPr>
          <a:xfrm>
            <a:off x="838732" y="1140554"/>
            <a:ext cx="5539208" cy="665961"/>
          </a:xfrm>
          <a:prstGeom prst="chevron">
            <a:avLst>
              <a:gd name="adj" fmla="val 43848"/>
            </a:avLst>
          </a:prstGeom>
          <a:solidFill>
            <a:srgbClr val="FFFFFF">
              <a:lumMod val="75000"/>
            </a:srgbClr>
          </a:solidFill>
          <a:ln w="12700" cap="flat" cmpd="sng" algn="ctr">
            <a:noFill/>
            <a:prstDash val="solid"/>
            <a:miter lim="800000"/>
          </a:ln>
          <a:effectLst/>
        </p:spPr>
        <p:txBody>
          <a:bodyPr rtlCol="0" anchor="ctr">
            <a:normAutofit/>
          </a:bodyPr>
          <a:lstStyle/>
          <a:p>
            <a:pPr algn="ctr">
              <a:lnSpc>
                <a:spcPct val="120000"/>
              </a:lnSpc>
            </a:pPr>
            <a:endParaRPr lang="en-GB" sz="900">
              <a:solidFill>
                <a:sysClr val="windowText" lastClr="000000"/>
              </a:solidFill>
              <a:latin typeface="Arial" panose="020B0604020202020204" pitchFamily="34" charset="0"/>
              <a:ea typeface="微软雅黑" panose="020B0503020204020204" pitchFamily="34" charset="-122"/>
            </a:endParaRPr>
          </a:p>
        </p:txBody>
      </p:sp>
      <p:sp>
        <p:nvSpPr>
          <p:cNvPr id="84" name="文本框 18"/>
          <p:cNvSpPr txBox="1"/>
          <p:nvPr>
            <p:custDataLst>
              <p:tags r:id="rId2"/>
            </p:custDataLst>
          </p:nvPr>
        </p:nvSpPr>
        <p:spPr>
          <a:xfrm>
            <a:off x="1539437" y="2310714"/>
            <a:ext cx="9430295" cy="3735756"/>
          </a:xfrm>
          <a:prstGeom prst="rect">
            <a:avLst/>
          </a:prstGeom>
          <a:noFill/>
        </p:spPr>
        <p:txBody>
          <a:bodyPr wrap="square" lIns="89985" tIns="46792" rIns="89985" bIns="46792">
            <a:noAutofit/>
          </a:bodyPr>
          <a:lstStyle>
            <a:defPPr>
              <a:defRPr lang="zh-CN"/>
            </a:defPPr>
            <a:lvl1pPr marL="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1pPr>
            <a:lvl2pPr marL="4572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2pPr>
            <a:lvl3pPr marL="9144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3pPr>
            <a:lvl4pPr marL="13716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4pPr>
            <a:lvl5pPr marL="18288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5pPr>
            <a:lvl6pPr marL="22860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6pPr>
            <a:lvl7pPr marL="27432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7pPr>
            <a:lvl8pPr marL="32004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8pPr>
            <a:lvl9pPr marL="36576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9pPr>
          </a:lstStyle>
          <a:p>
            <a:pPr>
              <a:lnSpc>
                <a:spcPct val="150000"/>
              </a:lnSpc>
            </a:pPr>
            <a:r>
              <a:rPr lang="zh-CN" altLang="en-US" dirty="0">
                <a:solidFill>
                  <a:srgbClr val="1369B2"/>
                </a:solidFill>
                <a:latin typeface="微软雅黑" panose="020B0503020204020204" pitchFamily="34" charset="-122"/>
              </a:rPr>
              <a:t>        </a:t>
            </a:r>
            <a:endParaRPr lang="zh-CN" altLang="zh-CN" dirty="0">
              <a:solidFill>
                <a:srgbClr val="595959"/>
              </a:solidFill>
              <a:latin typeface="微软雅黑" panose="020B0503020204020204" pitchFamily="34" charset="-122"/>
              <a:cs typeface="+mn-cs"/>
            </a:endParaRPr>
          </a:p>
        </p:txBody>
      </p:sp>
      <p:sp>
        <p:nvSpPr>
          <p:cNvPr id="2" name="文本框 1"/>
          <p:cNvSpPr txBox="1"/>
          <p:nvPr/>
        </p:nvSpPr>
        <p:spPr>
          <a:xfrm>
            <a:off x="1059752" y="1280539"/>
            <a:ext cx="5198859" cy="400110"/>
          </a:xfrm>
          <a:prstGeom prst="rect">
            <a:avLst/>
          </a:prstGeom>
          <a:noFill/>
        </p:spPr>
        <p:txBody>
          <a:bodyPr wrap="none" rtlCol="0">
            <a:spAutoFit/>
          </a:bodyPr>
          <a:lstStyle/>
          <a:p>
            <a:r>
              <a:rPr lang="en-US" altLang="zh-CN" sz="2000" dirty="0">
                <a:solidFill>
                  <a:srgbClr val="1369B2"/>
                </a:solidFill>
                <a:latin typeface="微软雅黑" panose="020B0503020204020204" pitchFamily="34" charset="-122"/>
                <a:ea typeface="微软雅黑" panose="020B0503020204020204" pitchFamily="34" charset="-122"/>
              </a:rPr>
              <a:t>&lt;settings&gt;</a:t>
            </a:r>
            <a:r>
              <a:rPr lang="zh-CN" altLang="zh-CN" sz="2000" dirty="0">
                <a:solidFill>
                  <a:srgbClr val="1369B2"/>
                </a:solidFill>
                <a:latin typeface="微软雅黑" panose="020B0503020204020204" pitchFamily="34" charset="-122"/>
                <a:ea typeface="微软雅黑" panose="020B0503020204020204" pitchFamily="34" charset="-122"/>
              </a:rPr>
              <a:t>元素中常见配置参数的使用方式 </a:t>
            </a:r>
            <a:endParaRPr lang="zh-CN" altLang="en-US" sz="2000" dirty="0">
              <a:solidFill>
                <a:srgbClr val="1369B2"/>
              </a:solidFill>
              <a:latin typeface="微软雅黑" panose="020B0503020204020204" pitchFamily="34" charset="-122"/>
              <a:ea typeface="微软雅黑" panose="020B0503020204020204" pitchFamily="34" charset="-122"/>
            </a:endParaRPr>
          </a:p>
        </p:txBody>
      </p:sp>
      <p:pic>
        <p:nvPicPr>
          <p:cNvPr id="6" name="图片 5"/>
          <p:cNvPicPr>
            <a:picLocks noChangeAspect="1"/>
          </p:cNvPicPr>
          <p:nvPr/>
        </p:nvPicPr>
        <p:blipFill>
          <a:blip r:embed="rId3"/>
          <a:stretch>
            <a:fillRect/>
          </a:stretch>
        </p:blipFill>
        <p:spPr>
          <a:xfrm>
            <a:off x="1977390" y="2320289"/>
            <a:ext cx="8309610" cy="4084094"/>
          </a:xfrm>
          <a:prstGeom prst="rect">
            <a:avLst/>
          </a:prstGeom>
        </p:spPr>
      </p:pic>
      <p:sp>
        <p:nvSpPr>
          <p:cNvPr id="3" name="文本框 2"/>
          <p:cNvSpPr txBox="1"/>
          <p:nvPr/>
        </p:nvSpPr>
        <p:spPr>
          <a:xfrm>
            <a:off x="2183130" y="2228850"/>
            <a:ext cx="8161020" cy="4198393"/>
          </a:xfrm>
          <a:prstGeom prst="rect">
            <a:avLst/>
          </a:prstGeom>
          <a:noFill/>
        </p:spPr>
        <p:txBody>
          <a:bodyPr wrap="square" rtlCol="0">
            <a:spAutoFit/>
          </a:bodyPr>
          <a:lstStyle/>
          <a:p>
            <a:pPr>
              <a:lnSpc>
                <a:spcPct val="150000"/>
              </a:lnSpc>
            </a:pPr>
            <a:r>
              <a:rPr lang="en-US" altLang="zh-CN" dirty="0">
                <a:solidFill>
                  <a:srgbClr val="595959"/>
                </a:solidFill>
                <a:latin typeface="微软雅黑" panose="020B0503020204020204" pitchFamily="34" charset="-122"/>
                <a:ea typeface="微软雅黑" panose="020B0503020204020204" pitchFamily="34" charset="-122"/>
              </a:rPr>
              <a:t>&lt;settings&gt;</a:t>
            </a:r>
            <a:endParaRPr lang="en-US" altLang="zh-CN" dirty="0">
              <a:solidFill>
                <a:srgbClr val="595959"/>
              </a:solidFill>
              <a:latin typeface="微软雅黑" panose="020B0503020204020204" pitchFamily="34" charset="-122"/>
              <a:ea typeface="微软雅黑" panose="020B0503020204020204" pitchFamily="34" charset="-122"/>
            </a:endParaRPr>
          </a:p>
          <a:p>
            <a:pPr>
              <a:lnSpc>
                <a:spcPct val="150000"/>
              </a:lnSpc>
            </a:pPr>
            <a:r>
              <a:rPr lang="zh-CN" altLang="en-US" dirty="0">
                <a:solidFill>
                  <a:srgbClr val="595959"/>
                </a:solidFill>
                <a:latin typeface="微软雅黑" panose="020B0503020204020204" pitchFamily="34" charset="-122"/>
                <a:ea typeface="微软雅黑" panose="020B0503020204020204" pitchFamily="34" charset="-122"/>
              </a:rPr>
              <a:t>    </a:t>
            </a:r>
            <a:r>
              <a:rPr lang="en-US" altLang="zh-CN" dirty="0">
                <a:solidFill>
                  <a:srgbClr val="595959"/>
                </a:solidFill>
                <a:latin typeface="微软雅黑" panose="020B0503020204020204" pitchFamily="34" charset="-122"/>
                <a:ea typeface="微软雅黑" panose="020B0503020204020204" pitchFamily="34" charset="-122"/>
              </a:rPr>
              <a:t>&lt;!--</a:t>
            </a:r>
            <a:r>
              <a:rPr lang="zh-CN" altLang="en-US" dirty="0">
                <a:solidFill>
                  <a:srgbClr val="595959"/>
                </a:solidFill>
                <a:latin typeface="微软雅黑" panose="020B0503020204020204" pitchFamily="34" charset="-122"/>
                <a:ea typeface="微软雅黑" panose="020B0503020204020204" pitchFamily="34" charset="-122"/>
              </a:rPr>
              <a:t> </a:t>
            </a:r>
            <a:r>
              <a:rPr lang="zh-CN" altLang="zh-CN" dirty="0">
                <a:solidFill>
                  <a:srgbClr val="595959"/>
                </a:solidFill>
                <a:latin typeface="微软雅黑" panose="020B0503020204020204" pitchFamily="34" charset="-122"/>
                <a:ea typeface="微软雅黑" panose="020B0503020204020204" pitchFamily="34" charset="-122"/>
              </a:rPr>
              <a:t>是否开启缓存</a:t>
            </a:r>
            <a:r>
              <a:rPr lang="en-US" altLang="zh-CN" dirty="0">
                <a:solidFill>
                  <a:srgbClr val="595959"/>
                </a:solidFill>
                <a:latin typeface="微软雅黑" panose="020B0503020204020204" pitchFamily="34" charset="-122"/>
                <a:ea typeface="微软雅黑" panose="020B0503020204020204" pitchFamily="34" charset="-122"/>
              </a:rPr>
              <a:t> --&gt;</a:t>
            </a:r>
            <a:endParaRPr lang="en-US" altLang="zh-CN" dirty="0">
              <a:solidFill>
                <a:srgbClr val="595959"/>
              </a:solidFill>
              <a:latin typeface="微软雅黑" panose="020B0503020204020204" pitchFamily="34" charset="-122"/>
              <a:ea typeface="微软雅黑" panose="020B0503020204020204" pitchFamily="34" charset="-122"/>
            </a:endParaRPr>
          </a:p>
          <a:p>
            <a:pPr>
              <a:lnSpc>
                <a:spcPct val="150000"/>
              </a:lnSpc>
            </a:pPr>
            <a:r>
              <a:rPr lang="zh-CN" altLang="en-US" dirty="0">
                <a:solidFill>
                  <a:srgbClr val="595959"/>
                </a:solidFill>
                <a:latin typeface="微软雅黑" panose="020B0503020204020204" pitchFamily="34" charset="-122"/>
                <a:ea typeface="微软雅黑" panose="020B0503020204020204" pitchFamily="34" charset="-122"/>
              </a:rPr>
              <a:t>    </a:t>
            </a:r>
            <a:r>
              <a:rPr lang="en-US" altLang="zh-CN" dirty="0">
                <a:solidFill>
                  <a:srgbClr val="595959"/>
                </a:solidFill>
                <a:latin typeface="微软雅黑" panose="020B0503020204020204" pitchFamily="34" charset="-122"/>
                <a:ea typeface="微软雅黑" panose="020B0503020204020204" pitchFamily="34" charset="-122"/>
              </a:rPr>
              <a:t>&lt;setting name="</a:t>
            </a:r>
            <a:r>
              <a:rPr lang="en-US" altLang="zh-CN" dirty="0" err="1">
                <a:solidFill>
                  <a:srgbClr val="595959"/>
                </a:solidFill>
                <a:latin typeface="微软雅黑" panose="020B0503020204020204" pitchFamily="34" charset="-122"/>
                <a:ea typeface="微软雅黑" panose="020B0503020204020204" pitchFamily="34" charset="-122"/>
              </a:rPr>
              <a:t>cacheEnabled</a:t>
            </a:r>
            <a:r>
              <a:rPr lang="en-US" altLang="zh-CN" dirty="0">
                <a:solidFill>
                  <a:srgbClr val="595959"/>
                </a:solidFill>
                <a:latin typeface="微软雅黑" panose="020B0503020204020204" pitchFamily="34" charset="-122"/>
                <a:ea typeface="微软雅黑" panose="020B0503020204020204" pitchFamily="34" charset="-122"/>
              </a:rPr>
              <a:t>" value="true" /&gt;</a:t>
            </a:r>
            <a:endParaRPr lang="en-US" altLang="zh-CN" dirty="0">
              <a:solidFill>
                <a:srgbClr val="595959"/>
              </a:solidFill>
              <a:latin typeface="微软雅黑" panose="020B0503020204020204" pitchFamily="34" charset="-122"/>
              <a:ea typeface="微软雅黑" panose="020B0503020204020204" pitchFamily="34" charset="-122"/>
            </a:endParaRPr>
          </a:p>
          <a:p>
            <a:pPr>
              <a:lnSpc>
                <a:spcPct val="150000"/>
              </a:lnSpc>
            </a:pPr>
            <a:r>
              <a:rPr lang="en-US" altLang="zh-CN" dirty="0">
                <a:solidFill>
                  <a:srgbClr val="595959"/>
                </a:solidFill>
                <a:latin typeface="微软雅黑" panose="020B0503020204020204" pitchFamily="34" charset="-122"/>
                <a:ea typeface="微软雅黑" panose="020B0503020204020204" pitchFamily="34" charset="-122"/>
              </a:rPr>
              <a:t>    &lt;!--</a:t>
            </a:r>
            <a:r>
              <a:rPr lang="zh-CN" altLang="en-US" dirty="0">
                <a:solidFill>
                  <a:srgbClr val="595959"/>
                </a:solidFill>
                <a:latin typeface="微软雅黑" panose="020B0503020204020204" pitchFamily="34" charset="-122"/>
                <a:ea typeface="微软雅黑" panose="020B0503020204020204" pitchFamily="34" charset="-122"/>
              </a:rPr>
              <a:t> </a:t>
            </a:r>
            <a:r>
              <a:rPr lang="zh-CN" altLang="zh-CN" dirty="0">
                <a:solidFill>
                  <a:srgbClr val="595959"/>
                </a:solidFill>
                <a:latin typeface="微软雅黑" panose="020B0503020204020204" pitchFamily="34" charset="-122"/>
                <a:ea typeface="微软雅黑" panose="020B0503020204020204" pitchFamily="34" charset="-122"/>
              </a:rPr>
              <a:t>是否开启延迟加载</a:t>
            </a:r>
            <a:r>
              <a:rPr lang="en-US" altLang="zh-CN" dirty="0">
                <a:solidFill>
                  <a:srgbClr val="595959"/>
                </a:solidFill>
                <a:latin typeface="微软雅黑" panose="020B0503020204020204" pitchFamily="34" charset="-122"/>
                <a:ea typeface="微软雅黑" panose="020B0503020204020204" pitchFamily="34" charset="-122"/>
              </a:rPr>
              <a:t>,</a:t>
            </a:r>
            <a:r>
              <a:rPr lang="zh-CN" altLang="zh-CN" dirty="0">
                <a:solidFill>
                  <a:srgbClr val="595959"/>
                </a:solidFill>
                <a:latin typeface="微软雅黑" panose="020B0503020204020204" pitchFamily="34" charset="-122"/>
                <a:ea typeface="微软雅黑" panose="020B0503020204020204" pitchFamily="34" charset="-122"/>
              </a:rPr>
              <a:t>如果开启</a:t>
            </a:r>
            <a:r>
              <a:rPr lang="en-US" altLang="zh-CN" dirty="0">
                <a:solidFill>
                  <a:srgbClr val="595959"/>
                </a:solidFill>
                <a:latin typeface="微软雅黑" panose="020B0503020204020204" pitchFamily="34" charset="-122"/>
                <a:ea typeface="微软雅黑" panose="020B0503020204020204" pitchFamily="34" charset="-122"/>
              </a:rPr>
              <a:t>,</a:t>
            </a:r>
            <a:r>
              <a:rPr lang="zh-CN" altLang="zh-CN" dirty="0">
                <a:solidFill>
                  <a:srgbClr val="595959"/>
                </a:solidFill>
                <a:latin typeface="微软雅黑" panose="020B0503020204020204" pitchFamily="34" charset="-122"/>
                <a:ea typeface="微软雅黑" panose="020B0503020204020204" pitchFamily="34" charset="-122"/>
              </a:rPr>
              <a:t>所有关联对象都会延迟加载</a:t>
            </a:r>
            <a:r>
              <a:rPr lang="en-US" altLang="zh-CN" dirty="0">
                <a:solidFill>
                  <a:srgbClr val="595959"/>
                </a:solidFill>
                <a:latin typeface="微软雅黑" panose="020B0503020204020204" pitchFamily="34" charset="-122"/>
                <a:ea typeface="微软雅黑" panose="020B0503020204020204" pitchFamily="34" charset="-122"/>
              </a:rPr>
              <a:t> --&gt;</a:t>
            </a:r>
            <a:endParaRPr lang="zh-CN" altLang="zh-CN" dirty="0">
              <a:solidFill>
                <a:srgbClr val="595959"/>
              </a:solidFill>
              <a:latin typeface="微软雅黑" panose="020B0503020204020204" pitchFamily="34" charset="-122"/>
              <a:ea typeface="微软雅黑" panose="020B0503020204020204" pitchFamily="34" charset="-122"/>
            </a:endParaRPr>
          </a:p>
          <a:p>
            <a:pPr>
              <a:lnSpc>
                <a:spcPct val="150000"/>
              </a:lnSpc>
            </a:pPr>
            <a:r>
              <a:rPr lang="en-US" altLang="zh-CN" dirty="0">
                <a:solidFill>
                  <a:srgbClr val="595959"/>
                </a:solidFill>
                <a:latin typeface="微软雅黑" panose="020B0503020204020204" pitchFamily="34" charset="-122"/>
                <a:ea typeface="微软雅黑" panose="020B0503020204020204" pitchFamily="34" charset="-122"/>
              </a:rPr>
              <a:t>    &lt;setting name="</a:t>
            </a:r>
            <a:r>
              <a:rPr lang="en-US" altLang="zh-CN" dirty="0" err="1">
                <a:solidFill>
                  <a:srgbClr val="595959"/>
                </a:solidFill>
                <a:latin typeface="微软雅黑" panose="020B0503020204020204" pitchFamily="34" charset="-122"/>
                <a:ea typeface="微软雅黑" panose="020B0503020204020204" pitchFamily="34" charset="-122"/>
              </a:rPr>
              <a:t>lazyLoadingEnabled</a:t>
            </a:r>
            <a:r>
              <a:rPr lang="en-US" altLang="zh-CN" dirty="0">
                <a:solidFill>
                  <a:srgbClr val="595959"/>
                </a:solidFill>
                <a:latin typeface="微软雅黑" panose="020B0503020204020204" pitchFamily="34" charset="-122"/>
                <a:ea typeface="微软雅黑" panose="020B0503020204020204" pitchFamily="34" charset="-122"/>
              </a:rPr>
              <a:t>" value="true" /&gt;</a:t>
            </a:r>
            <a:endParaRPr lang="zh-CN" altLang="zh-CN" dirty="0">
              <a:solidFill>
                <a:srgbClr val="595959"/>
              </a:solidFill>
              <a:latin typeface="微软雅黑" panose="020B0503020204020204" pitchFamily="34" charset="-122"/>
              <a:ea typeface="微软雅黑" panose="020B0503020204020204" pitchFamily="34" charset="-122"/>
            </a:endParaRPr>
          </a:p>
          <a:p>
            <a:pPr>
              <a:lnSpc>
                <a:spcPct val="150000"/>
              </a:lnSpc>
            </a:pPr>
            <a:r>
              <a:rPr lang="en-US" altLang="zh-CN" dirty="0">
                <a:solidFill>
                  <a:srgbClr val="595959"/>
                </a:solidFill>
                <a:latin typeface="微软雅黑" panose="020B0503020204020204" pitchFamily="34" charset="-122"/>
                <a:ea typeface="微软雅黑" panose="020B0503020204020204" pitchFamily="34" charset="-122"/>
              </a:rPr>
              <a:t>    &lt;!--</a:t>
            </a:r>
            <a:r>
              <a:rPr lang="zh-CN" altLang="en-US" dirty="0">
                <a:solidFill>
                  <a:srgbClr val="595959"/>
                </a:solidFill>
                <a:latin typeface="微软雅黑" panose="020B0503020204020204" pitchFamily="34" charset="-122"/>
                <a:ea typeface="微软雅黑" panose="020B0503020204020204" pitchFamily="34" charset="-122"/>
              </a:rPr>
              <a:t> </a:t>
            </a:r>
            <a:r>
              <a:rPr lang="zh-CN" altLang="zh-CN" dirty="0">
                <a:solidFill>
                  <a:srgbClr val="595959"/>
                </a:solidFill>
                <a:latin typeface="微软雅黑" panose="020B0503020204020204" pitchFamily="34" charset="-122"/>
                <a:ea typeface="微软雅黑" panose="020B0503020204020204" pitchFamily="34" charset="-122"/>
              </a:rPr>
              <a:t>是否开启关联对象属性的延迟加载</a:t>
            </a:r>
            <a:r>
              <a:rPr lang="en-US" altLang="zh-CN" dirty="0">
                <a:solidFill>
                  <a:srgbClr val="595959"/>
                </a:solidFill>
                <a:latin typeface="微软雅黑" panose="020B0503020204020204" pitchFamily="34" charset="-122"/>
                <a:ea typeface="微软雅黑" panose="020B0503020204020204" pitchFamily="34" charset="-122"/>
              </a:rPr>
              <a:t>,</a:t>
            </a:r>
            <a:r>
              <a:rPr lang="zh-CN" altLang="zh-CN" dirty="0">
                <a:solidFill>
                  <a:srgbClr val="595959"/>
                </a:solidFill>
                <a:latin typeface="微软雅黑" panose="020B0503020204020204" pitchFamily="34" charset="-122"/>
                <a:ea typeface="微软雅黑" panose="020B0503020204020204" pitchFamily="34" charset="-122"/>
              </a:rPr>
              <a:t>如果开启</a:t>
            </a:r>
            <a:r>
              <a:rPr lang="en-US" altLang="zh-CN" dirty="0">
                <a:solidFill>
                  <a:srgbClr val="595959"/>
                </a:solidFill>
                <a:latin typeface="微软雅黑" panose="020B0503020204020204" pitchFamily="34" charset="-122"/>
                <a:ea typeface="微软雅黑" panose="020B0503020204020204" pitchFamily="34" charset="-122"/>
              </a:rPr>
              <a:t>,</a:t>
            </a:r>
            <a:r>
              <a:rPr lang="zh-CN" altLang="zh-CN" dirty="0">
                <a:solidFill>
                  <a:srgbClr val="595959"/>
                </a:solidFill>
                <a:latin typeface="微软雅黑" panose="020B0503020204020204" pitchFamily="34" charset="-122"/>
                <a:ea typeface="微软雅黑" panose="020B0503020204020204" pitchFamily="34" charset="-122"/>
              </a:rPr>
              <a:t>对任意延迟属性的调用都</a:t>
            </a:r>
            <a:endParaRPr lang="zh-CN" altLang="zh-CN" dirty="0">
              <a:solidFill>
                <a:srgbClr val="595959"/>
              </a:solidFill>
              <a:latin typeface="微软雅黑" panose="020B0503020204020204" pitchFamily="34" charset="-122"/>
              <a:ea typeface="微软雅黑" panose="020B0503020204020204" pitchFamily="34" charset="-122"/>
            </a:endParaRPr>
          </a:p>
          <a:p>
            <a:pPr>
              <a:lnSpc>
                <a:spcPct val="150000"/>
              </a:lnSpc>
            </a:pPr>
            <a:r>
              <a:rPr lang="en-US" altLang="zh-CN" dirty="0">
                <a:solidFill>
                  <a:srgbClr val="595959"/>
                </a:solidFill>
                <a:latin typeface="微软雅黑" panose="020B0503020204020204" pitchFamily="34" charset="-122"/>
                <a:ea typeface="微软雅黑" panose="020B0503020204020204" pitchFamily="34" charset="-122"/>
              </a:rPr>
              <a:t>    </a:t>
            </a:r>
            <a:r>
              <a:rPr lang="zh-CN" altLang="zh-CN" dirty="0">
                <a:solidFill>
                  <a:srgbClr val="595959"/>
                </a:solidFill>
                <a:latin typeface="微软雅黑" panose="020B0503020204020204" pitchFamily="34" charset="-122"/>
                <a:ea typeface="微软雅黑" panose="020B0503020204020204" pitchFamily="34" charset="-122"/>
              </a:rPr>
              <a:t>会使用带有延迟加载属性的对象向完整加载</a:t>
            </a:r>
            <a:r>
              <a:rPr lang="en-US" altLang="zh-CN" dirty="0">
                <a:solidFill>
                  <a:srgbClr val="595959"/>
                </a:solidFill>
                <a:latin typeface="微软雅黑" panose="020B0503020204020204" pitchFamily="34" charset="-122"/>
                <a:ea typeface="微软雅黑" panose="020B0503020204020204" pitchFamily="34" charset="-122"/>
              </a:rPr>
              <a:t>,</a:t>
            </a:r>
            <a:r>
              <a:rPr lang="zh-CN" altLang="zh-CN" dirty="0">
                <a:solidFill>
                  <a:srgbClr val="595959"/>
                </a:solidFill>
                <a:latin typeface="微软雅黑" panose="020B0503020204020204" pitchFamily="34" charset="-122"/>
                <a:ea typeface="微软雅黑" panose="020B0503020204020204" pitchFamily="34" charset="-122"/>
              </a:rPr>
              <a:t>否则每种属性都按需加载</a:t>
            </a:r>
            <a:r>
              <a:rPr lang="en-US" altLang="zh-CN" dirty="0">
                <a:solidFill>
                  <a:srgbClr val="595959"/>
                </a:solidFill>
                <a:latin typeface="微软雅黑" panose="020B0503020204020204" pitchFamily="34" charset="-122"/>
                <a:ea typeface="微软雅黑" panose="020B0503020204020204" pitchFamily="34" charset="-122"/>
              </a:rPr>
              <a:t> --&gt;</a:t>
            </a:r>
            <a:endParaRPr lang="zh-CN" altLang="zh-CN" dirty="0">
              <a:solidFill>
                <a:srgbClr val="595959"/>
              </a:solidFill>
              <a:latin typeface="微软雅黑" panose="020B0503020204020204" pitchFamily="34" charset="-122"/>
              <a:ea typeface="微软雅黑" panose="020B0503020204020204" pitchFamily="34" charset="-122"/>
            </a:endParaRPr>
          </a:p>
          <a:p>
            <a:pPr>
              <a:lnSpc>
                <a:spcPct val="150000"/>
              </a:lnSpc>
            </a:pPr>
            <a:r>
              <a:rPr lang="en-US" altLang="zh-CN" dirty="0">
                <a:solidFill>
                  <a:srgbClr val="595959"/>
                </a:solidFill>
                <a:latin typeface="微软雅黑" panose="020B0503020204020204" pitchFamily="34" charset="-122"/>
                <a:ea typeface="微软雅黑" panose="020B0503020204020204" pitchFamily="34" charset="-122"/>
              </a:rPr>
              <a:t>    &lt;setting name="</a:t>
            </a:r>
            <a:r>
              <a:rPr lang="en-US" altLang="zh-CN" dirty="0" err="1">
                <a:solidFill>
                  <a:srgbClr val="595959"/>
                </a:solidFill>
                <a:latin typeface="微软雅黑" panose="020B0503020204020204" pitchFamily="34" charset="-122"/>
                <a:ea typeface="微软雅黑" panose="020B0503020204020204" pitchFamily="34" charset="-122"/>
              </a:rPr>
              <a:t>aggressiveLazyLoading</a:t>
            </a:r>
            <a:r>
              <a:rPr lang="en-US" altLang="zh-CN" dirty="0">
                <a:solidFill>
                  <a:srgbClr val="595959"/>
                </a:solidFill>
                <a:latin typeface="微软雅黑" panose="020B0503020204020204" pitchFamily="34" charset="-122"/>
                <a:ea typeface="微软雅黑" panose="020B0503020204020204" pitchFamily="34" charset="-122"/>
              </a:rPr>
              <a:t>" value="true" /&gt;</a:t>
            </a:r>
            <a:endParaRPr lang="zh-CN" altLang="zh-CN" dirty="0">
              <a:solidFill>
                <a:srgbClr val="595959"/>
              </a:solidFill>
              <a:latin typeface="微软雅黑" panose="020B0503020204020204" pitchFamily="34" charset="-122"/>
              <a:ea typeface="微软雅黑" panose="020B0503020204020204" pitchFamily="34" charset="-122"/>
            </a:endParaRPr>
          </a:p>
          <a:p>
            <a:pPr>
              <a:lnSpc>
                <a:spcPct val="150000"/>
              </a:lnSpc>
            </a:pPr>
            <a:r>
              <a:rPr lang="en-US" altLang="zh-CN" dirty="0">
                <a:solidFill>
                  <a:srgbClr val="595959"/>
                </a:solidFill>
                <a:latin typeface="微软雅黑" panose="020B0503020204020204" pitchFamily="34" charset="-122"/>
                <a:ea typeface="微软雅黑" panose="020B0503020204020204" pitchFamily="34" charset="-122"/>
              </a:rPr>
              <a:t>    ...</a:t>
            </a:r>
            <a:endParaRPr lang="zh-CN" altLang="zh-CN" dirty="0">
              <a:solidFill>
                <a:srgbClr val="595959"/>
              </a:solidFill>
              <a:latin typeface="微软雅黑" panose="020B0503020204020204" pitchFamily="34" charset="-122"/>
              <a:ea typeface="微软雅黑" panose="020B0503020204020204" pitchFamily="34" charset="-122"/>
            </a:endParaRPr>
          </a:p>
          <a:p>
            <a:pPr>
              <a:lnSpc>
                <a:spcPct val="150000"/>
              </a:lnSpc>
            </a:pPr>
            <a:r>
              <a:rPr lang="en-US" altLang="zh-CN" dirty="0">
                <a:solidFill>
                  <a:srgbClr val="595959"/>
                </a:solidFill>
                <a:latin typeface="微软雅黑" panose="020B0503020204020204" pitchFamily="34" charset="-122"/>
                <a:ea typeface="微软雅黑" panose="020B0503020204020204" pitchFamily="34" charset="-122"/>
              </a:rPr>
              <a:t>&lt;/settings&gt;</a:t>
            </a:r>
            <a:endParaRPr lang="zh-CN" altLang="zh-CN" dirty="0">
              <a:solidFill>
                <a:srgbClr val="595959"/>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Title 1"/>
          <p:cNvSpPr txBox="1"/>
          <p:nvPr/>
        </p:nvSpPr>
        <p:spPr>
          <a:xfrm>
            <a:off x="1143840" y="266933"/>
            <a:ext cx="4091100"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algn="l"/>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2.2.4  &lt;</a:t>
            </a:r>
            <a:r>
              <a:rPr lang="en-US" altLang="zh-CN" sz="2400" b="1" dirty="0" err="1">
                <a:solidFill>
                  <a:srgbClr val="595959"/>
                </a:solidFill>
                <a:latin typeface="微软雅黑" panose="020B0503020204020204" pitchFamily="34" charset="-122"/>
                <a:ea typeface="微软雅黑" panose="020B0503020204020204" pitchFamily="34" charset="-122"/>
                <a:cs typeface="+mn-ea"/>
                <a:sym typeface="+mn-lt"/>
              </a:rPr>
              <a:t>typeAliases</a:t>
            </a: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&gt;</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元素</a:t>
            </a:r>
            <a:endParaRPr lang="en-GB" altLang="zh-CN" sz="2400" b="1" dirty="0">
              <a:solidFill>
                <a:srgbClr val="595959"/>
              </a:solidFill>
              <a:latin typeface="微软雅黑" panose="020B0503020204020204" pitchFamily="34" charset="-122"/>
              <a:ea typeface="微软雅黑" panose="020B0503020204020204" pitchFamily="34" charset="-122"/>
              <a:cs typeface="+mn-ea"/>
              <a:sym typeface="+mn-lt"/>
            </a:endParaRPr>
          </a:p>
        </p:txBody>
      </p:sp>
      <p:pic>
        <p:nvPicPr>
          <p:cNvPr id="6" name="图片 5"/>
          <p:cNvPicPr>
            <a:picLocks noChangeAspect="1"/>
          </p:cNvPicPr>
          <p:nvPr/>
        </p:nvPicPr>
        <p:blipFill>
          <a:blip r:embed="rId1"/>
          <a:stretch>
            <a:fillRect/>
          </a:stretch>
        </p:blipFill>
        <p:spPr>
          <a:xfrm>
            <a:off x="945003" y="2215002"/>
            <a:ext cx="2798174" cy="3897363"/>
          </a:xfrm>
          <a:prstGeom prst="rect">
            <a:avLst/>
          </a:prstGeom>
        </p:spPr>
      </p:pic>
      <p:sp>
        <p:nvSpPr>
          <p:cNvPr id="7" name="TextBox 35"/>
          <p:cNvSpPr txBox="1">
            <a:spLocks noChangeArrowheads="1"/>
          </p:cNvSpPr>
          <p:nvPr/>
        </p:nvSpPr>
        <p:spPr bwMode="auto">
          <a:xfrm>
            <a:off x="3247813" y="1637921"/>
            <a:ext cx="1606759" cy="10002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917" tIns="60958" rIns="121917" bIns="60958">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a:lnSpc>
                <a:spcPct val="150000"/>
              </a:lnSpc>
            </a:pPr>
            <a:r>
              <a:rPr lang="zh-CN" altLang="en-US" sz="2000" dirty="0">
                <a:solidFill>
                  <a:srgbClr val="595959"/>
                </a:solidFill>
                <a:latin typeface="微软雅黑" panose="020B0503020204020204" pitchFamily="34" charset="-122"/>
                <a:ea typeface="微软雅黑" panose="020B0503020204020204" pitchFamily="34" charset="-122"/>
              </a:rPr>
              <a:t>先定一个</a:t>
            </a:r>
            <a:r>
              <a:rPr lang="zh-CN" altLang="en-US" dirty="0">
                <a:solidFill>
                  <a:srgbClr val="595959"/>
                </a:solidFill>
                <a:latin typeface="微软雅黑" panose="020B0503020204020204" pitchFamily="34" charset="-122"/>
                <a:ea typeface="微软雅黑" panose="020B0503020204020204" pitchFamily="34" charset="-122"/>
              </a:rPr>
              <a:t>小目标！</a:t>
            </a:r>
            <a:endParaRPr lang="zh-CN" altLang="en-US" dirty="0">
              <a:solidFill>
                <a:srgbClr val="595959"/>
              </a:solidFill>
              <a:latin typeface="微软雅黑" panose="020B0503020204020204" pitchFamily="34" charset="-122"/>
              <a:ea typeface="微软雅黑" panose="020B0503020204020204" pitchFamily="34" charset="-122"/>
            </a:endParaRPr>
          </a:p>
        </p:txBody>
      </p:sp>
      <p:sp>
        <p:nvSpPr>
          <p:cNvPr id="8" name="椭圆形标注 7"/>
          <p:cNvSpPr/>
          <p:nvPr/>
        </p:nvSpPr>
        <p:spPr>
          <a:xfrm>
            <a:off x="2969011" y="1559834"/>
            <a:ext cx="2071640" cy="1493174"/>
          </a:xfrm>
          <a:prstGeom prst="wedgeEllipseCallout">
            <a:avLst/>
          </a:prstGeom>
          <a:solidFill>
            <a:schemeClr val="bg1">
              <a:lumMod val="85000"/>
            </a:schemeClr>
          </a:solidFill>
          <a:ln>
            <a:solidFill>
              <a:srgbClr val="000000">
                <a:alpha val="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a:t> </a:t>
            </a:r>
            <a:endParaRPr lang="en-US" altLang="zh-CN"/>
          </a:p>
        </p:txBody>
      </p:sp>
      <p:sp>
        <p:nvSpPr>
          <p:cNvPr id="9" name="TextBox 35"/>
          <p:cNvSpPr txBox="1">
            <a:spLocks noChangeArrowheads="1"/>
          </p:cNvSpPr>
          <p:nvPr/>
        </p:nvSpPr>
        <p:spPr bwMode="auto">
          <a:xfrm>
            <a:off x="3215305" y="1697255"/>
            <a:ext cx="1606759" cy="10002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917" tIns="60958" rIns="121917" bIns="60958">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a:lnSpc>
                <a:spcPct val="150000"/>
              </a:lnSpc>
            </a:pPr>
            <a:r>
              <a:rPr lang="zh-CN" altLang="en-US" sz="2000" dirty="0">
                <a:solidFill>
                  <a:srgbClr val="595959"/>
                </a:solidFill>
                <a:latin typeface="微软雅黑" panose="020B0503020204020204" pitchFamily="34" charset="-122"/>
                <a:ea typeface="微软雅黑" panose="020B0503020204020204" pitchFamily="34" charset="-122"/>
              </a:rPr>
              <a:t>先定一个</a:t>
            </a:r>
            <a:r>
              <a:rPr lang="zh-CN" altLang="en-US" dirty="0">
                <a:solidFill>
                  <a:srgbClr val="595959"/>
                </a:solidFill>
                <a:latin typeface="微软雅黑" panose="020B0503020204020204" pitchFamily="34" charset="-122"/>
                <a:ea typeface="微软雅黑" panose="020B0503020204020204" pitchFamily="34" charset="-122"/>
              </a:rPr>
              <a:t>小目标！</a:t>
            </a:r>
            <a:endParaRPr lang="zh-CN" altLang="en-US" dirty="0">
              <a:solidFill>
                <a:srgbClr val="595959"/>
              </a:solidFill>
              <a:latin typeface="微软雅黑" panose="020B0503020204020204" pitchFamily="34" charset="-122"/>
              <a:ea typeface="微软雅黑" panose="020B0503020204020204" pitchFamily="34" charset="-122"/>
            </a:endParaRPr>
          </a:p>
        </p:txBody>
      </p:sp>
      <p:sp>
        <p:nvSpPr>
          <p:cNvPr id="14" name="TextBox 35"/>
          <p:cNvSpPr txBox="1">
            <a:spLocks noChangeArrowheads="1"/>
          </p:cNvSpPr>
          <p:nvPr/>
        </p:nvSpPr>
        <p:spPr bwMode="auto">
          <a:xfrm>
            <a:off x="5846852" y="2966990"/>
            <a:ext cx="5176459" cy="13671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917" tIns="60958" rIns="121917" bIns="60958">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a:lnSpc>
                <a:spcPct val="150000"/>
              </a:lnSpc>
            </a:pPr>
            <a:r>
              <a:rPr lang="zh-CN" altLang="en-US" dirty="0">
                <a:solidFill>
                  <a:srgbClr val="595959"/>
                </a:solidFill>
                <a:latin typeface="微软雅黑" panose="020B0503020204020204" pitchFamily="34" charset="-122"/>
                <a:ea typeface="微软雅黑" panose="020B0503020204020204" pitchFamily="34" charset="-122"/>
              </a:rPr>
              <a:t>掌握</a:t>
            </a:r>
            <a:r>
              <a:rPr lang="en-US" altLang="zh-CN" dirty="0" err="1">
                <a:solidFill>
                  <a:srgbClr val="595959"/>
                </a:solidFill>
                <a:latin typeface="微软雅黑" panose="020B0503020204020204" pitchFamily="34" charset="-122"/>
                <a:ea typeface="微软雅黑" panose="020B0503020204020204" pitchFamily="34" charset="-122"/>
              </a:rPr>
              <a:t>Mybatis</a:t>
            </a:r>
            <a:r>
              <a:rPr lang="zh-CN" altLang="en-US" dirty="0">
                <a:solidFill>
                  <a:srgbClr val="595959"/>
                </a:solidFill>
                <a:latin typeface="微软雅黑" panose="020B0503020204020204" pitchFamily="34" charset="-122"/>
                <a:ea typeface="微软雅黑" panose="020B0503020204020204" pitchFamily="34" charset="-122"/>
              </a:rPr>
              <a:t>配置文件的</a:t>
            </a:r>
            <a:r>
              <a:rPr lang="en-US" altLang="zh-CN" dirty="0">
                <a:solidFill>
                  <a:srgbClr val="1369B2"/>
                </a:solidFill>
                <a:latin typeface="微软雅黑" panose="020B0503020204020204" pitchFamily="34" charset="-122"/>
                <a:ea typeface="微软雅黑" panose="020B0503020204020204" pitchFamily="34" charset="-122"/>
              </a:rPr>
              <a:t>&lt;</a:t>
            </a:r>
            <a:r>
              <a:rPr lang="en-US" altLang="zh-CN" dirty="0" err="1">
                <a:solidFill>
                  <a:srgbClr val="1369B2"/>
                </a:solidFill>
                <a:latin typeface="微软雅黑" panose="020B0503020204020204" pitchFamily="34" charset="-122"/>
                <a:ea typeface="微软雅黑" panose="020B0503020204020204" pitchFamily="34" charset="-122"/>
                <a:sym typeface="+mn-lt"/>
              </a:rPr>
              <a:t>typeAliases</a:t>
            </a:r>
            <a:r>
              <a:rPr lang="en-US" altLang="zh-CN" dirty="0">
                <a:solidFill>
                  <a:srgbClr val="1369B2"/>
                </a:solidFill>
                <a:latin typeface="微软雅黑" panose="020B0503020204020204" pitchFamily="34" charset="-122"/>
                <a:ea typeface="微软雅黑" panose="020B0503020204020204" pitchFamily="34" charset="-122"/>
              </a:rPr>
              <a:t>&gt;</a:t>
            </a:r>
            <a:r>
              <a:rPr lang="zh-CN" altLang="en-US" dirty="0">
                <a:solidFill>
                  <a:srgbClr val="1369B2"/>
                </a:solidFill>
                <a:latin typeface="微软雅黑" panose="020B0503020204020204" pitchFamily="34" charset="-122"/>
                <a:ea typeface="微软雅黑" panose="020B0503020204020204" pitchFamily="34" charset="-122"/>
              </a:rPr>
              <a:t>元素</a:t>
            </a:r>
            <a:r>
              <a:rPr lang="zh-CN" altLang="en-US" dirty="0">
                <a:solidFill>
                  <a:srgbClr val="595959"/>
                </a:solidFill>
                <a:latin typeface="微软雅黑" panose="020B0503020204020204" pitchFamily="34" charset="-122"/>
                <a:ea typeface="微软雅黑" panose="020B0503020204020204" pitchFamily="34" charset="-122"/>
              </a:rPr>
              <a:t>，能够使用</a:t>
            </a:r>
            <a:r>
              <a:rPr lang="en-US" altLang="zh-CN" dirty="0">
                <a:solidFill>
                  <a:srgbClr val="595959"/>
                </a:solidFill>
                <a:latin typeface="微软雅黑" panose="020B0503020204020204" pitchFamily="34" charset="-122"/>
                <a:ea typeface="微软雅黑" panose="020B0503020204020204" pitchFamily="34" charset="-122"/>
              </a:rPr>
              <a:t>&lt;</a:t>
            </a:r>
            <a:r>
              <a:rPr lang="en-US" altLang="zh-CN" dirty="0" err="1">
                <a:solidFill>
                  <a:srgbClr val="595959"/>
                </a:solidFill>
                <a:latin typeface="微软雅黑" panose="020B0503020204020204" pitchFamily="34" charset="-122"/>
                <a:ea typeface="微软雅黑" panose="020B0503020204020204" pitchFamily="34" charset="-122"/>
                <a:sym typeface="+mn-lt"/>
              </a:rPr>
              <a:t>typeAliases</a:t>
            </a:r>
            <a:r>
              <a:rPr lang="en-US" altLang="zh-CN" dirty="0">
                <a:solidFill>
                  <a:srgbClr val="595959"/>
                </a:solidFill>
                <a:latin typeface="微软雅黑" panose="020B0503020204020204" pitchFamily="34" charset="-122"/>
                <a:ea typeface="微软雅黑" panose="020B0503020204020204" pitchFamily="34" charset="-122"/>
              </a:rPr>
              <a:t>&gt;</a:t>
            </a:r>
            <a:r>
              <a:rPr lang="zh-CN" altLang="en-US" dirty="0">
                <a:solidFill>
                  <a:srgbClr val="595959"/>
                </a:solidFill>
                <a:latin typeface="微软雅黑" panose="020B0503020204020204" pitchFamily="34" charset="-122"/>
                <a:ea typeface="微软雅黑" panose="020B0503020204020204" pitchFamily="34" charset="-122"/>
              </a:rPr>
              <a:t>元素设置别名</a:t>
            </a:r>
            <a:endParaRPr lang="zh-CN" altLang="en-US" dirty="0">
              <a:solidFill>
                <a:srgbClr val="595959"/>
              </a:solidFill>
              <a:latin typeface="微软雅黑" panose="020B0503020204020204" pitchFamily="34" charset="-122"/>
              <a:ea typeface="微软雅黑" panose="020B0503020204020204" pitchFamily="34" charset="-122"/>
            </a:endParaRPr>
          </a:p>
          <a:p>
            <a:pPr algn="just">
              <a:lnSpc>
                <a:spcPct val="150000"/>
              </a:lnSpc>
            </a:pPr>
            <a:endParaRPr lang="zh-CN" altLang="en-US" dirty="0">
              <a:solidFill>
                <a:srgbClr val="1369B2"/>
              </a:solidFill>
              <a:latin typeface="微软雅黑" panose="020B0503020204020204" pitchFamily="34" charset="-122"/>
              <a:ea typeface="微软雅黑" panose="020B0503020204020204" pitchFamily="34" charset="-122"/>
            </a:endParaRPr>
          </a:p>
        </p:txBody>
      </p:sp>
      <p:grpSp>
        <p:nvGrpSpPr>
          <p:cNvPr id="15" name="组合 14"/>
          <p:cNvGrpSpPr/>
          <p:nvPr/>
        </p:nvGrpSpPr>
        <p:grpSpPr>
          <a:xfrm>
            <a:off x="5410551" y="3193649"/>
            <a:ext cx="405183" cy="405036"/>
            <a:chOff x="8881" y="4685"/>
            <a:chExt cx="638" cy="638"/>
          </a:xfrm>
        </p:grpSpPr>
        <p:sp>
          <p:nvSpPr>
            <p:cNvPr id="16" name="椭圆 15"/>
            <p:cNvSpPr/>
            <p:nvPr/>
          </p:nvSpPr>
          <p:spPr>
            <a:xfrm>
              <a:off x="8881" y="4685"/>
              <a:ext cx="638" cy="638"/>
            </a:xfrm>
            <a:prstGeom prst="ellipse">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椭圆 16"/>
            <p:cNvSpPr/>
            <p:nvPr/>
          </p:nvSpPr>
          <p:spPr>
            <a:xfrm>
              <a:off x="8946" y="4750"/>
              <a:ext cx="508" cy="508"/>
            </a:xfrm>
            <a:prstGeom prst="ellips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
          <p:cNvSpPr txBox="1"/>
          <p:nvPr/>
        </p:nvSpPr>
        <p:spPr>
          <a:xfrm>
            <a:off x="1143838" y="266933"/>
            <a:ext cx="4125392"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2.2.4  &lt;</a:t>
            </a:r>
            <a:r>
              <a:rPr lang="en-US" altLang="zh-CN" sz="2400" b="1" dirty="0" err="1">
                <a:solidFill>
                  <a:srgbClr val="595959"/>
                </a:solidFill>
                <a:latin typeface="微软雅黑" panose="020B0503020204020204" pitchFamily="34" charset="-122"/>
                <a:ea typeface="微软雅黑" panose="020B0503020204020204" pitchFamily="34" charset="-122"/>
                <a:cs typeface="+mn-ea"/>
                <a:sym typeface="+mn-lt"/>
              </a:rPr>
              <a:t>typeAliases</a:t>
            </a: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&gt;</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元素</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sp>
        <p:nvSpPr>
          <p:cNvPr id="8" name="文本框 18"/>
          <p:cNvSpPr txBox="1"/>
          <p:nvPr>
            <p:custDataLst>
              <p:tags r:id="rId1"/>
            </p:custDataLst>
          </p:nvPr>
        </p:nvSpPr>
        <p:spPr>
          <a:xfrm>
            <a:off x="1604700" y="2078355"/>
            <a:ext cx="9390960" cy="2217420"/>
          </a:xfrm>
          <a:prstGeom prst="rect">
            <a:avLst/>
          </a:prstGeom>
          <a:noFill/>
        </p:spPr>
        <p:txBody>
          <a:bodyPr wrap="square" lIns="89985" tIns="46792" rIns="89985" bIns="46792">
            <a:noAutofit/>
          </a:bodyPr>
          <a:lstStyle>
            <a:defPPr>
              <a:defRPr lang="zh-CN"/>
            </a:defPPr>
            <a:lvl1pPr marL="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1pPr>
            <a:lvl2pPr marL="4572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2pPr>
            <a:lvl3pPr marL="9144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3pPr>
            <a:lvl4pPr marL="13716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4pPr>
            <a:lvl5pPr marL="18288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5pPr>
            <a:lvl6pPr marL="22860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6pPr>
            <a:lvl7pPr marL="27432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7pPr>
            <a:lvl8pPr marL="32004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8pPr>
            <a:lvl9pPr marL="36576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9pPr>
          </a:lstStyle>
          <a:p>
            <a:pPr>
              <a:lnSpc>
                <a:spcPct val="150000"/>
              </a:lnSpc>
            </a:pPr>
            <a:r>
              <a:rPr lang="zh-CN" altLang="en-US" dirty="0">
                <a:solidFill>
                  <a:srgbClr val="595959"/>
                </a:solidFill>
                <a:latin typeface="微软雅黑" panose="020B0503020204020204" pitchFamily="34" charset="-122"/>
              </a:rPr>
              <a:t>          </a:t>
            </a:r>
            <a:r>
              <a:rPr lang="zh-CN" altLang="zh-CN" dirty="0">
                <a:solidFill>
                  <a:srgbClr val="595959"/>
                </a:solidFill>
                <a:latin typeface="微软雅黑" panose="020B0503020204020204" pitchFamily="34" charset="-122"/>
              </a:rPr>
              <a:t>核心配置文件若要引用一个</a:t>
            </a:r>
            <a:r>
              <a:rPr lang="en-US" altLang="zh-CN" dirty="0">
                <a:solidFill>
                  <a:srgbClr val="595959"/>
                </a:solidFill>
                <a:latin typeface="微软雅黑" panose="020B0503020204020204" pitchFamily="34" charset="-122"/>
              </a:rPr>
              <a:t>POJO</a:t>
            </a:r>
            <a:r>
              <a:rPr lang="zh-CN" altLang="zh-CN" dirty="0">
                <a:solidFill>
                  <a:srgbClr val="595959"/>
                </a:solidFill>
                <a:latin typeface="微软雅黑" panose="020B0503020204020204" pitchFamily="34" charset="-122"/>
              </a:rPr>
              <a:t>实体类，需要输入</a:t>
            </a:r>
            <a:r>
              <a:rPr lang="en-US" altLang="zh-CN" dirty="0">
                <a:solidFill>
                  <a:srgbClr val="595959"/>
                </a:solidFill>
                <a:latin typeface="微软雅黑" panose="020B0503020204020204" pitchFamily="34" charset="-122"/>
              </a:rPr>
              <a:t>POJO</a:t>
            </a:r>
            <a:r>
              <a:rPr lang="zh-CN" altLang="zh-CN" dirty="0">
                <a:solidFill>
                  <a:srgbClr val="595959"/>
                </a:solidFill>
                <a:latin typeface="微软雅黑" panose="020B0503020204020204" pitchFamily="34" charset="-122"/>
              </a:rPr>
              <a:t>实体类的</a:t>
            </a:r>
            <a:r>
              <a:rPr lang="zh-CN" altLang="zh-CN" dirty="0">
                <a:solidFill>
                  <a:srgbClr val="1369B2"/>
                </a:solidFill>
                <a:latin typeface="微软雅黑" panose="020B0503020204020204" pitchFamily="34" charset="-122"/>
              </a:rPr>
              <a:t>全限定类名</a:t>
            </a:r>
            <a:r>
              <a:rPr lang="zh-CN" altLang="zh-CN" dirty="0">
                <a:solidFill>
                  <a:srgbClr val="595959"/>
                </a:solidFill>
                <a:latin typeface="微软雅黑" panose="020B0503020204020204" pitchFamily="34" charset="-122"/>
              </a:rPr>
              <a:t>，而全限定类名比较冗长，如果直接输入</a:t>
            </a:r>
            <a:r>
              <a:rPr lang="zh-CN" altLang="en-US" dirty="0">
                <a:solidFill>
                  <a:srgbClr val="595959"/>
                </a:solidFill>
                <a:latin typeface="微软雅黑" panose="020B0503020204020204" pitchFamily="34" charset="-122"/>
              </a:rPr>
              <a:t>，</a:t>
            </a:r>
            <a:r>
              <a:rPr lang="zh-CN" altLang="zh-CN" dirty="0">
                <a:solidFill>
                  <a:srgbClr val="595959"/>
                </a:solidFill>
                <a:latin typeface="微软雅黑" panose="020B0503020204020204" pitchFamily="34" charset="-122"/>
              </a:rPr>
              <a:t>很容易拼写错误。例如，</a:t>
            </a:r>
            <a:r>
              <a:rPr lang="en-US" altLang="zh-CN" dirty="0">
                <a:solidFill>
                  <a:srgbClr val="595959"/>
                </a:solidFill>
                <a:latin typeface="微软雅黑" panose="020B0503020204020204" pitchFamily="34" charset="-122"/>
              </a:rPr>
              <a:t>POJO</a:t>
            </a:r>
            <a:r>
              <a:rPr lang="zh-CN" altLang="zh-CN" dirty="0">
                <a:solidFill>
                  <a:srgbClr val="595959"/>
                </a:solidFill>
                <a:latin typeface="微软雅黑" panose="020B0503020204020204" pitchFamily="34" charset="-122"/>
              </a:rPr>
              <a:t>实体类</a:t>
            </a:r>
            <a:r>
              <a:rPr lang="en-US" altLang="zh-CN" dirty="0">
                <a:solidFill>
                  <a:srgbClr val="595959"/>
                </a:solidFill>
                <a:latin typeface="微软雅黑" panose="020B0503020204020204" pitchFamily="34" charset="-122"/>
              </a:rPr>
              <a:t>User</a:t>
            </a:r>
            <a:r>
              <a:rPr lang="zh-CN" altLang="zh-CN" dirty="0">
                <a:solidFill>
                  <a:srgbClr val="595959"/>
                </a:solidFill>
                <a:latin typeface="微软雅黑" panose="020B0503020204020204" pitchFamily="34" charset="-122"/>
              </a:rPr>
              <a:t>的全限定类名是</a:t>
            </a:r>
            <a:r>
              <a:rPr lang="en-US" altLang="zh-CN" dirty="0" err="1">
                <a:solidFill>
                  <a:srgbClr val="595959"/>
                </a:solidFill>
                <a:latin typeface="微软雅黑" panose="020B0503020204020204" pitchFamily="34" charset="-122"/>
              </a:rPr>
              <a:t>com.itheima.pojo.User</a:t>
            </a:r>
            <a:r>
              <a:rPr lang="zh-CN" altLang="zh-CN" dirty="0">
                <a:solidFill>
                  <a:srgbClr val="595959"/>
                </a:solidFill>
                <a:latin typeface="微软雅黑" panose="020B0503020204020204" pitchFamily="34" charset="-122"/>
              </a:rPr>
              <a:t>，未设置别名之前，映射文件的</a:t>
            </a:r>
            <a:r>
              <a:rPr lang="en-US" altLang="zh-CN" dirty="0">
                <a:solidFill>
                  <a:srgbClr val="595959"/>
                </a:solidFill>
                <a:latin typeface="微软雅黑" panose="020B0503020204020204" pitchFamily="34" charset="-122"/>
              </a:rPr>
              <a:t>select</a:t>
            </a:r>
            <a:r>
              <a:rPr lang="zh-CN" altLang="zh-CN" dirty="0">
                <a:solidFill>
                  <a:srgbClr val="595959"/>
                </a:solidFill>
                <a:latin typeface="微软雅黑" panose="020B0503020204020204" pitchFamily="34" charset="-122"/>
              </a:rPr>
              <a:t>语句块若要引用</a:t>
            </a:r>
            <a:r>
              <a:rPr lang="en-US" altLang="zh-CN" dirty="0">
                <a:solidFill>
                  <a:srgbClr val="595959"/>
                </a:solidFill>
                <a:latin typeface="微软雅黑" panose="020B0503020204020204" pitchFamily="34" charset="-122"/>
              </a:rPr>
              <a:t>POJO</a:t>
            </a:r>
            <a:r>
              <a:rPr lang="zh-CN" altLang="zh-CN" dirty="0">
                <a:solidFill>
                  <a:srgbClr val="595959"/>
                </a:solidFill>
                <a:latin typeface="微软雅黑" panose="020B0503020204020204" pitchFamily="34" charset="-122"/>
              </a:rPr>
              <a:t>类</a:t>
            </a:r>
            <a:r>
              <a:rPr lang="en-US" altLang="zh-CN" dirty="0">
                <a:solidFill>
                  <a:srgbClr val="595959"/>
                </a:solidFill>
                <a:latin typeface="微软雅黑" panose="020B0503020204020204" pitchFamily="34" charset="-122"/>
              </a:rPr>
              <a:t>User</a:t>
            </a:r>
            <a:r>
              <a:rPr lang="zh-CN" altLang="zh-CN" dirty="0">
                <a:solidFill>
                  <a:srgbClr val="595959"/>
                </a:solidFill>
                <a:latin typeface="微软雅黑" panose="020B0503020204020204" pitchFamily="34" charset="-122"/>
              </a:rPr>
              <a:t>，必须使用其全限定类名，引用代码如下</a:t>
            </a:r>
            <a:r>
              <a:rPr lang="zh-CN" altLang="en-US" dirty="0">
                <a:solidFill>
                  <a:srgbClr val="595959"/>
                </a:solidFill>
                <a:latin typeface="微软雅黑" panose="020B0503020204020204" pitchFamily="34" charset="-122"/>
              </a:rPr>
              <a:t>。</a:t>
            </a:r>
            <a:r>
              <a:rPr lang="zh-CN" altLang="zh-CN" dirty="0">
                <a:solidFill>
                  <a:srgbClr val="595959"/>
                </a:solidFill>
                <a:latin typeface="微软雅黑" panose="020B0503020204020204" pitchFamily="34" charset="-122"/>
              </a:rPr>
              <a:t> </a:t>
            </a:r>
            <a:endParaRPr lang="zh-CN" altLang="zh-CN" dirty="0">
              <a:solidFill>
                <a:srgbClr val="595959"/>
              </a:solidFill>
              <a:latin typeface="微软雅黑" panose="020B0503020204020204" pitchFamily="34" charset="-122"/>
            </a:endParaRPr>
          </a:p>
        </p:txBody>
      </p:sp>
      <p:sp>
        <p:nvSpPr>
          <p:cNvPr id="12" name="圆角矩形 11"/>
          <p:cNvSpPr/>
          <p:nvPr/>
        </p:nvSpPr>
        <p:spPr>
          <a:xfrm>
            <a:off x="1360170" y="1826895"/>
            <a:ext cx="9865995" cy="2092325"/>
          </a:xfrm>
          <a:prstGeom prst="roundRect">
            <a:avLst>
              <a:gd name="adj" fmla="val 0"/>
            </a:avLst>
          </a:prstGeom>
          <a:noFill/>
          <a:ln w="31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15" name="矩形 93"/>
          <p:cNvSpPr/>
          <p:nvPr/>
        </p:nvSpPr>
        <p:spPr>
          <a:xfrm>
            <a:off x="1310020" y="1747926"/>
            <a:ext cx="384043" cy="384043"/>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16" name="矩形 93"/>
          <p:cNvSpPr/>
          <p:nvPr/>
        </p:nvSpPr>
        <p:spPr>
          <a:xfrm rot="10800000">
            <a:off x="10995681" y="3682176"/>
            <a:ext cx="384043" cy="384043"/>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pic>
        <p:nvPicPr>
          <p:cNvPr id="13" name="图片 12"/>
          <p:cNvPicPr>
            <a:picLocks noChangeAspect="1"/>
          </p:cNvPicPr>
          <p:nvPr/>
        </p:nvPicPr>
        <p:blipFill>
          <a:blip r:embed="rId2"/>
          <a:stretch>
            <a:fillRect/>
          </a:stretch>
        </p:blipFill>
        <p:spPr>
          <a:xfrm>
            <a:off x="1359535" y="4459605"/>
            <a:ext cx="9865995" cy="1809750"/>
          </a:xfrm>
          <a:prstGeom prst="rect">
            <a:avLst/>
          </a:prstGeom>
        </p:spPr>
      </p:pic>
      <p:sp>
        <p:nvSpPr>
          <p:cNvPr id="2" name="文本框 1"/>
          <p:cNvSpPr txBox="1"/>
          <p:nvPr/>
        </p:nvSpPr>
        <p:spPr>
          <a:xfrm>
            <a:off x="1693545" y="4459605"/>
            <a:ext cx="9302115" cy="1337945"/>
          </a:xfrm>
          <a:prstGeom prst="rect">
            <a:avLst/>
          </a:prstGeom>
          <a:noFill/>
        </p:spPr>
        <p:txBody>
          <a:bodyPr wrap="square" rtlCol="0">
            <a:spAutoFit/>
          </a:bodyPr>
          <a:lstStyle/>
          <a:p>
            <a:pPr>
              <a:lnSpc>
                <a:spcPct val="150000"/>
              </a:lnSpc>
            </a:pPr>
            <a:r>
              <a:rPr lang="en-US" altLang="zh-CN" dirty="0">
                <a:solidFill>
                  <a:srgbClr val="595959"/>
                </a:solidFill>
                <a:latin typeface="微软雅黑" panose="020B0503020204020204" pitchFamily="34" charset="-122"/>
                <a:ea typeface="微软雅黑" panose="020B0503020204020204" pitchFamily="34" charset="-122"/>
                <a:cs typeface="+mn-ea"/>
              </a:rPr>
              <a:t>&lt;select id="</a:t>
            </a:r>
            <a:r>
              <a:rPr lang="en-US" altLang="zh-CN" dirty="0" err="1">
                <a:solidFill>
                  <a:srgbClr val="595959"/>
                </a:solidFill>
                <a:latin typeface="微软雅黑" panose="020B0503020204020204" pitchFamily="34" charset="-122"/>
                <a:ea typeface="微软雅黑" panose="020B0503020204020204" pitchFamily="34" charset="-122"/>
                <a:cs typeface="+mn-ea"/>
              </a:rPr>
              <a:t>findById</a:t>
            </a:r>
            <a:r>
              <a:rPr lang="en-US" altLang="zh-CN" dirty="0">
                <a:solidFill>
                  <a:srgbClr val="595959"/>
                </a:solidFill>
                <a:latin typeface="微软雅黑" panose="020B0503020204020204" pitchFamily="34" charset="-122"/>
                <a:ea typeface="微软雅黑" panose="020B0503020204020204" pitchFamily="34" charset="-122"/>
                <a:cs typeface="+mn-ea"/>
              </a:rPr>
              <a:t>" </a:t>
            </a:r>
            <a:r>
              <a:rPr lang="en-US" altLang="zh-CN" dirty="0" err="1">
                <a:solidFill>
                  <a:srgbClr val="595959"/>
                </a:solidFill>
                <a:latin typeface="微软雅黑" panose="020B0503020204020204" pitchFamily="34" charset="-122"/>
                <a:ea typeface="微软雅黑" panose="020B0503020204020204" pitchFamily="34" charset="-122"/>
                <a:cs typeface="+mn-ea"/>
              </a:rPr>
              <a:t>parameterType</a:t>
            </a:r>
            <a:r>
              <a:rPr lang="en-US" altLang="zh-CN" dirty="0">
                <a:solidFill>
                  <a:srgbClr val="595959"/>
                </a:solidFill>
                <a:latin typeface="微软雅黑" panose="020B0503020204020204" pitchFamily="34" charset="-122"/>
                <a:ea typeface="微软雅黑" panose="020B0503020204020204" pitchFamily="34" charset="-122"/>
                <a:cs typeface="+mn-ea"/>
              </a:rPr>
              <a:t>="int" </a:t>
            </a:r>
            <a:r>
              <a:rPr lang="en-US" altLang="zh-CN" dirty="0" err="1">
                <a:solidFill>
                  <a:srgbClr val="1369B2"/>
                </a:solidFill>
                <a:latin typeface="微软雅黑" panose="020B0503020204020204" pitchFamily="34" charset="-122"/>
                <a:ea typeface="微软雅黑" panose="020B0503020204020204" pitchFamily="34" charset="-122"/>
                <a:cs typeface="+mn-ea"/>
              </a:rPr>
              <a:t>resultType</a:t>
            </a:r>
            <a:r>
              <a:rPr lang="en-US" altLang="zh-CN" dirty="0">
                <a:solidFill>
                  <a:srgbClr val="1369B2"/>
                </a:solidFill>
                <a:latin typeface="微软雅黑" panose="020B0503020204020204" pitchFamily="34" charset="-122"/>
                <a:ea typeface="微软雅黑" panose="020B0503020204020204" pitchFamily="34" charset="-122"/>
                <a:cs typeface="+mn-ea"/>
              </a:rPr>
              <a:t>="</a:t>
            </a:r>
            <a:r>
              <a:rPr lang="en-US" altLang="zh-CN" dirty="0" err="1">
                <a:solidFill>
                  <a:srgbClr val="1369B2"/>
                </a:solidFill>
                <a:latin typeface="微软雅黑" panose="020B0503020204020204" pitchFamily="34" charset="-122"/>
                <a:ea typeface="微软雅黑" panose="020B0503020204020204" pitchFamily="34" charset="-122"/>
                <a:cs typeface="+mn-ea"/>
              </a:rPr>
              <a:t>com.itheima.pojo.User</a:t>
            </a:r>
            <a:r>
              <a:rPr lang="en-US" altLang="zh-CN" dirty="0">
                <a:solidFill>
                  <a:srgbClr val="1369B2"/>
                </a:solidFill>
                <a:latin typeface="微软雅黑" panose="020B0503020204020204" pitchFamily="34" charset="-122"/>
                <a:ea typeface="微软雅黑" panose="020B0503020204020204" pitchFamily="34" charset="-122"/>
                <a:cs typeface="+mn-ea"/>
              </a:rPr>
              <a:t>"</a:t>
            </a:r>
            <a:r>
              <a:rPr lang="en-US" altLang="zh-CN" dirty="0">
                <a:solidFill>
                  <a:srgbClr val="595959"/>
                </a:solidFill>
                <a:latin typeface="微软雅黑" panose="020B0503020204020204" pitchFamily="34" charset="-122"/>
                <a:ea typeface="微软雅黑" panose="020B0503020204020204" pitchFamily="34" charset="-122"/>
                <a:cs typeface="+mn-ea"/>
              </a:rPr>
              <a:t>&gt;</a:t>
            </a:r>
            <a:endParaRPr lang="en-US" altLang="zh-CN"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dirty="0">
                <a:solidFill>
                  <a:srgbClr val="595959"/>
                </a:solidFill>
                <a:latin typeface="微软雅黑" panose="020B0503020204020204" pitchFamily="34" charset="-122"/>
                <a:ea typeface="微软雅黑" panose="020B0503020204020204" pitchFamily="34" charset="-122"/>
                <a:cs typeface="+mn-ea"/>
              </a:rPr>
              <a:t>       select * from users where </a:t>
            </a:r>
            <a:r>
              <a:rPr lang="en-US" altLang="zh-CN" dirty="0" err="1">
                <a:solidFill>
                  <a:srgbClr val="595959"/>
                </a:solidFill>
                <a:latin typeface="微软雅黑" panose="020B0503020204020204" pitchFamily="34" charset="-122"/>
                <a:ea typeface="微软雅黑" panose="020B0503020204020204" pitchFamily="34" charset="-122"/>
                <a:cs typeface="+mn-ea"/>
              </a:rPr>
              <a:t>uid</a:t>
            </a:r>
            <a:r>
              <a:rPr lang="en-US" altLang="zh-CN" dirty="0">
                <a:solidFill>
                  <a:srgbClr val="595959"/>
                </a:solidFill>
                <a:latin typeface="微软雅黑" panose="020B0503020204020204" pitchFamily="34" charset="-122"/>
                <a:ea typeface="微软雅黑" panose="020B0503020204020204" pitchFamily="34" charset="-122"/>
                <a:cs typeface="+mn-ea"/>
              </a:rPr>
              <a:t> = #{id}</a:t>
            </a:r>
            <a:endParaRPr lang="zh-CN" altLang="zh-CN"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dirty="0">
                <a:solidFill>
                  <a:srgbClr val="595959"/>
                </a:solidFill>
                <a:latin typeface="微软雅黑" panose="020B0503020204020204" pitchFamily="34" charset="-122"/>
                <a:ea typeface="微软雅黑" panose="020B0503020204020204" pitchFamily="34" charset="-122"/>
                <a:cs typeface="+mn-ea"/>
              </a:rPr>
              <a:t>&lt;/select&gt;</a:t>
            </a:r>
            <a:endParaRPr lang="zh-CN" altLang="zh-CN" dirty="0">
              <a:solidFill>
                <a:srgbClr val="595959"/>
              </a:solidFill>
              <a:latin typeface="微软雅黑" panose="020B0503020204020204" pitchFamily="34" charset="-122"/>
              <a:ea typeface="微软雅黑" panose="020B0503020204020204" pitchFamily="34" charset="-122"/>
              <a:cs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ext Placeholder 4"/>
          <p:cNvSpPr txBox="1"/>
          <p:nvPr/>
        </p:nvSpPr>
        <p:spPr>
          <a:xfrm>
            <a:off x="837972" y="572625"/>
            <a:ext cx="3008380" cy="662379"/>
          </a:xfrm>
          <a:prstGeom prst="rect">
            <a:avLst/>
          </a:prstGeom>
        </p:spPr>
        <p:txBody>
          <a:bodyPr lIns="121917" tIns="60958" rIns="121917" bIns="60958" anchor="ctr">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buNone/>
            </a:pPr>
            <a:r>
              <a:rPr lang="zh-CN" altLang="en-US" b="1" dirty="0">
                <a:solidFill>
                  <a:srgbClr val="1369B2"/>
                </a:solidFill>
                <a:latin typeface="微软雅黑" panose="020B0503020204020204" pitchFamily="34" charset="-122"/>
                <a:ea typeface="微软雅黑" panose="020B0503020204020204" pitchFamily="34" charset="-122"/>
                <a:cs typeface="+mn-ea"/>
                <a:sym typeface="+mn-lt"/>
              </a:rPr>
              <a:t>目录</a:t>
            </a:r>
            <a:r>
              <a:rPr lang="en-US" altLang="zh-CN" b="1" dirty="0">
                <a:solidFill>
                  <a:srgbClr val="1369B2"/>
                </a:solidFill>
                <a:latin typeface="微软雅黑" panose="020B0503020204020204" pitchFamily="34" charset="-122"/>
                <a:ea typeface="微软雅黑" panose="020B0503020204020204" pitchFamily="34" charset="-122"/>
                <a:cs typeface="+mn-ea"/>
                <a:sym typeface="+mn-lt"/>
              </a:rPr>
              <a:t>/</a:t>
            </a:r>
            <a:r>
              <a:rPr lang="en-US" altLang="zh-CN" sz="2400" dirty="0">
                <a:solidFill>
                  <a:srgbClr val="1369B2"/>
                </a:solidFill>
                <a:latin typeface="微软雅黑" panose="020B0503020204020204" pitchFamily="34" charset="-122"/>
                <a:ea typeface="微软雅黑" panose="020B0503020204020204" pitchFamily="34" charset="-122"/>
                <a:cs typeface="+mn-ea"/>
                <a:sym typeface="+mn-lt"/>
              </a:rPr>
              <a:t>Contents</a:t>
            </a:r>
            <a:endParaRPr lang="en-GB" sz="2400" dirty="0">
              <a:solidFill>
                <a:srgbClr val="1369B2"/>
              </a:solidFill>
              <a:latin typeface="微软雅黑" panose="020B0503020204020204" pitchFamily="34" charset="-122"/>
              <a:ea typeface="微软雅黑" panose="020B0503020204020204" pitchFamily="34" charset="-122"/>
              <a:cs typeface="+mn-ea"/>
              <a:sym typeface="+mn-lt"/>
            </a:endParaRPr>
          </a:p>
        </p:txBody>
      </p:sp>
      <p:grpSp>
        <p:nvGrpSpPr>
          <p:cNvPr id="45" name="组合 44"/>
          <p:cNvGrpSpPr/>
          <p:nvPr/>
        </p:nvGrpSpPr>
        <p:grpSpPr>
          <a:xfrm>
            <a:off x="3119671" y="2448420"/>
            <a:ext cx="1192345" cy="612920"/>
            <a:chOff x="2215144" y="982844"/>
            <a:chExt cx="1244730" cy="842780"/>
          </a:xfrm>
        </p:grpSpPr>
        <p:sp>
          <p:nvSpPr>
            <p:cNvPr id="46" name="平行四边形 45"/>
            <p:cNvSpPr/>
            <p:nvPr/>
          </p:nvSpPr>
          <p:spPr>
            <a:xfrm>
              <a:off x="2215144" y="982844"/>
              <a:ext cx="1120898" cy="842780"/>
            </a:xfrm>
            <a:prstGeom prst="parallelogram">
              <a:avLst>
                <a:gd name="adj" fmla="val 48207"/>
              </a:avLst>
            </a:prstGeom>
            <a:solidFill>
              <a:srgbClr val="1369B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latin typeface="微软雅黑" panose="020B0503020204020204" pitchFamily="34" charset="-122"/>
                <a:ea typeface="微软雅黑" panose="020B0503020204020204" pitchFamily="34" charset="-122"/>
                <a:cs typeface="+mn-ea"/>
                <a:sym typeface="+mn-lt"/>
              </a:endParaRPr>
            </a:p>
          </p:txBody>
        </p:sp>
        <p:sp>
          <p:nvSpPr>
            <p:cNvPr id="47" name="文本框 9"/>
            <p:cNvSpPr txBox="1"/>
            <p:nvPr/>
          </p:nvSpPr>
          <p:spPr>
            <a:xfrm>
              <a:off x="2393075" y="1005670"/>
              <a:ext cx="1066799" cy="803893"/>
            </a:xfrm>
            <a:prstGeom prst="rect">
              <a:avLst/>
            </a:prstGeom>
            <a:noFill/>
          </p:spPr>
          <p:txBody>
            <a:bodyPr wrap="square" rtlCol="0">
              <a:spAutoFit/>
            </a:bodyPr>
            <a:lstStyle/>
            <a:p>
              <a:r>
                <a:rPr lang="en-US" altLang="zh-CN" sz="3200" dirty="0">
                  <a:solidFill>
                    <a:schemeClr val="bg1"/>
                  </a:solidFill>
                  <a:latin typeface="微软雅黑" panose="020B0503020204020204" pitchFamily="34" charset="-122"/>
                  <a:ea typeface="微软雅黑" panose="020B0503020204020204" pitchFamily="34" charset="-122"/>
                  <a:cs typeface="+mn-ea"/>
                  <a:sym typeface="+mn-lt"/>
                </a:rPr>
                <a:t>01</a:t>
              </a:r>
              <a:endParaRPr lang="zh-CN" altLang="en-US" sz="3200" dirty="0">
                <a:solidFill>
                  <a:schemeClr val="bg1"/>
                </a:solidFill>
                <a:latin typeface="微软雅黑" panose="020B0503020204020204" pitchFamily="34" charset="-122"/>
                <a:ea typeface="微软雅黑" panose="020B0503020204020204" pitchFamily="34" charset="-122"/>
                <a:cs typeface="+mn-ea"/>
                <a:sym typeface="+mn-lt"/>
              </a:endParaRPr>
            </a:p>
          </p:txBody>
        </p:sp>
      </p:grpSp>
      <p:grpSp>
        <p:nvGrpSpPr>
          <p:cNvPr id="48" name="组合 47"/>
          <p:cNvGrpSpPr/>
          <p:nvPr/>
        </p:nvGrpSpPr>
        <p:grpSpPr>
          <a:xfrm>
            <a:off x="3119671" y="3368605"/>
            <a:ext cx="1192345" cy="618263"/>
            <a:chOff x="2215144" y="2026500"/>
            <a:chExt cx="1244730" cy="850129"/>
          </a:xfrm>
        </p:grpSpPr>
        <p:sp>
          <p:nvSpPr>
            <p:cNvPr id="49" name="平行四边形 48"/>
            <p:cNvSpPr/>
            <p:nvPr/>
          </p:nvSpPr>
          <p:spPr>
            <a:xfrm>
              <a:off x="2215144" y="2033848"/>
              <a:ext cx="1120898" cy="842781"/>
            </a:xfrm>
            <a:prstGeom prst="parallelogram">
              <a:avLst>
                <a:gd name="adj" fmla="val 48207"/>
              </a:avLst>
            </a:prstGeom>
            <a:solidFill>
              <a:srgbClr val="1369B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latin typeface="微软雅黑" panose="020B0503020204020204" pitchFamily="34" charset="-122"/>
                <a:ea typeface="微软雅黑" panose="020B0503020204020204" pitchFamily="34" charset="-122"/>
                <a:cs typeface="+mn-ea"/>
                <a:sym typeface="+mn-lt"/>
              </a:endParaRPr>
            </a:p>
          </p:txBody>
        </p:sp>
        <p:sp>
          <p:nvSpPr>
            <p:cNvPr id="50" name="文本框 10"/>
            <p:cNvSpPr txBox="1"/>
            <p:nvPr/>
          </p:nvSpPr>
          <p:spPr>
            <a:xfrm>
              <a:off x="2393075" y="2026500"/>
              <a:ext cx="1066799" cy="803896"/>
            </a:xfrm>
            <a:prstGeom prst="rect">
              <a:avLst/>
            </a:prstGeom>
            <a:noFill/>
          </p:spPr>
          <p:txBody>
            <a:bodyPr wrap="square" rtlCol="0">
              <a:spAutoFit/>
            </a:bodyPr>
            <a:lstStyle/>
            <a:p>
              <a:r>
                <a:rPr lang="en-US" altLang="zh-CN" sz="3200" dirty="0">
                  <a:solidFill>
                    <a:schemeClr val="bg1"/>
                  </a:solidFill>
                  <a:latin typeface="微软雅黑" panose="020B0503020204020204" pitchFamily="34" charset="-122"/>
                  <a:ea typeface="微软雅黑" panose="020B0503020204020204" pitchFamily="34" charset="-122"/>
                  <a:cs typeface="+mn-ea"/>
                  <a:sym typeface="+mn-lt"/>
                </a:rPr>
                <a:t>02</a:t>
              </a:r>
              <a:endParaRPr lang="zh-CN" altLang="en-US" sz="3200" dirty="0">
                <a:solidFill>
                  <a:schemeClr val="bg1"/>
                </a:solidFill>
                <a:latin typeface="微软雅黑" panose="020B0503020204020204" pitchFamily="34" charset="-122"/>
                <a:ea typeface="微软雅黑" panose="020B0503020204020204" pitchFamily="34" charset="-122"/>
                <a:cs typeface="+mn-ea"/>
                <a:sym typeface="+mn-lt"/>
              </a:endParaRPr>
            </a:p>
          </p:txBody>
        </p:sp>
      </p:grpSp>
      <p:grpSp>
        <p:nvGrpSpPr>
          <p:cNvPr id="51" name="组合 50"/>
          <p:cNvGrpSpPr/>
          <p:nvPr/>
        </p:nvGrpSpPr>
        <p:grpSpPr>
          <a:xfrm>
            <a:off x="3119671" y="4298968"/>
            <a:ext cx="1192345" cy="614383"/>
            <a:chOff x="2215144" y="3084852"/>
            <a:chExt cx="1244730" cy="844793"/>
          </a:xfrm>
        </p:grpSpPr>
        <p:sp>
          <p:nvSpPr>
            <p:cNvPr id="52" name="平行四边形 51"/>
            <p:cNvSpPr/>
            <p:nvPr/>
          </p:nvSpPr>
          <p:spPr>
            <a:xfrm>
              <a:off x="2215144" y="3084852"/>
              <a:ext cx="1120898" cy="842781"/>
            </a:xfrm>
            <a:prstGeom prst="parallelogram">
              <a:avLst>
                <a:gd name="adj" fmla="val 48207"/>
              </a:avLst>
            </a:prstGeom>
            <a:solidFill>
              <a:srgbClr val="1369B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latin typeface="微软雅黑" panose="020B0503020204020204" pitchFamily="34" charset="-122"/>
                <a:ea typeface="微软雅黑" panose="020B0503020204020204" pitchFamily="34" charset="-122"/>
                <a:cs typeface="+mn-ea"/>
                <a:sym typeface="+mn-lt"/>
              </a:endParaRPr>
            </a:p>
          </p:txBody>
        </p:sp>
        <p:sp>
          <p:nvSpPr>
            <p:cNvPr id="53" name="文本框 11"/>
            <p:cNvSpPr txBox="1"/>
            <p:nvPr/>
          </p:nvSpPr>
          <p:spPr>
            <a:xfrm>
              <a:off x="2393075" y="3125750"/>
              <a:ext cx="1066799" cy="803895"/>
            </a:xfrm>
            <a:prstGeom prst="rect">
              <a:avLst/>
            </a:prstGeom>
            <a:noFill/>
          </p:spPr>
          <p:txBody>
            <a:bodyPr wrap="square" rtlCol="0">
              <a:spAutoFit/>
            </a:bodyPr>
            <a:lstStyle/>
            <a:p>
              <a:r>
                <a:rPr lang="en-US" altLang="zh-CN" sz="3200" dirty="0">
                  <a:solidFill>
                    <a:schemeClr val="bg1"/>
                  </a:solidFill>
                  <a:latin typeface="微软雅黑" panose="020B0503020204020204" pitchFamily="34" charset="-122"/>
                  <a:ea typeface="微软雅黑" panose="020B0503020204020204" pitchFamily="34" charset="-122"/>
                  <a:cs typeface="+mn-ea"/>
                  <a:sym typeface="+mn-lt"/>
                </a:rPr>
                <a:t>03</a:t>
              </a:r>
              <a:endParaRPr lang="zh-CN" altLang="en-US" sz="3200" dirty="0">
                <a:solidFill>
                  <a:schemeClr val="bg1"/>
                </a:solidFill>
                <a:latin typeface="微软雅黑" panose="020B0503020204020204" pitchFamily="34" charset="-122"/>
                <a:ea typeface="微软雅黑" panose="020B0503020204020204" pitchFamily="34" charset="-122"/>
                <a:cs typeface="+mn-ea"/>
                <a:sym typeface="+mn-lt"/>
              </a:endParaRPr>
            </a:p>
          </p:txBody>
        </p:sp>
      </p:grpSp>
      <p:grpSp>
        <p:nvGrpSpPr>
          <p:cNvPr id="60" name="组合 59"/>
          <p:cNvGrpSpPr/>
          <p:nvPr/>
        </p:nvGrpSpPr>
        <p:grpSpPr>
          <a:xfrm>
            <a:off x="4025342" y="2426247"/>
            <a:ext cx="5143000" cy="612920"/>
            <a:chOff x="4315150" y="953426"/>
            <a:chExt cx="3857250" cy="540057"/>
          </a:xfrm>
        </p:grpSpPr>
        <p:sp>
          <p:nvSpPr>
            <p:cNvPr id="61" name="矩形 60"/>
            <p:cNvSpPr/>
            <p:nvPr/>
          </p:nvSpPr>
          <p:spPr>
            <a:xfrm>
              <a:off x="4841196" y="1036090"/>
              <a:ext cx="2827147" cy="332129"/>
            </a:xfrm>
            <a:prstGeom prst="rect">
              <a:avLst/>
            </a:prstGeom>
            <a:ln w="15875">
              <a:noFill/>
            </a:ln>
          </p:spPr>
          <p:txBody>
            <a:bodyPr wrap="square" lIns="68580" tIns="34290" rIns="68580" bIns="34290">
              <a:spAutoFit/>
            </a:bodyPr>
            <a:lstStyle/>
            <a:p>
              <a:r>
                <a:rPr lang="en-US" altLang="zh-CN" sz="2000" dirty="0" err="1">
                  <a:solidFill>
                    <a:schemeClr val="tx1">
                      <a:lumMod val="65000"/>
                      <a:lumOff val="35000"/>
                    </a:schemeClr>
                  </a:solidFill>
                  <a:latin typeface="微软雅黑" panose="020B0503020204020204" pitchFamily="34" charset="-122"/>
                  <a:ea typeface="微软雅黑" panose="020B0503020204020204" pitchFamily="34" charset="-122"/>
                  <a:cs typeface="+mn-ea"/>
                  <a:sym typeface="字魂58号-创中黑" panose="00000500000000000000" pitchFamily="2" charset="-122"/>
                </a:rPr>
                <a:t>MyBatis</a:t>
              </a:r>
              <a:r>
                <a:rPr lang="zh-CN" altLang="en-US" sz="20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字魂58号-创中黑" panose="00000500000000000000" pitchFamily="2" charset="-122"/>
                </a:rPr>
                <a:t>的核心对象</a:t>
              </a:r>
              <a:endParaRPr lang="en-GB" altLang="zh-CN" sz="20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endParaRPr>
            </a:p>
          </p:txBody>
        </p:sp>
        <p:sp>
          <p:nvSpPr>
            <p:cNvPr id="62" name="平行四边形 61"/>
            <p:cNvSpPr/>
            <p:nvPr/>
          </p:nvSpPr>
          <p:spPr>
            <a:xfrm>
              <a:off x="4315150" y="953426"/>
              <a:ext cx="3857250" cy="540057"/>
            </a:xfrm>
            <a:prstGeom prst="parallelogram">
              <a:avLst>
                <a:gd name="adj" fmla="val 48207"/>
              </a:avLst>
            </a:prstGeom>
            <a:noFill/>
            <a:ln w="158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endParaRPr lang="zh-CN" altLang="en-US" sz="200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endParaRPr>
            </a:p>
          </p:txBody>
        </p:sp>
      </p:grpSp>
      <p:grpSp>
        <p:nvGrpSpPr>
          <p:cNvPr id="63" name="组合 62"/>
          <p:cNvGrpSpPr/>
          <p:nvPr/>
        </p:nvGrpSpPr>
        <p:grpSpPr>
          <a:xfrm>
            <a:off x="4025342" y="3351783"/>
            <a:ext cx="5143000" cy="612920"/>
            <a:chOff x="4315150" y="1647579"/>
            <a:chExt cx="3857250" cy="540057"/>
          </a:xfrm>
        </p:grpSpPr>
        <p:sp>
          <p:nvSpPr>
            <p:cNvPr id="64" name="矩形 63"/>
            <p:cNvSpPr/>
            <p:nvPr/>
          </p:nvSpPr>
          <p:spPr>
            <a:xfrm>
              <a:off x="4841196" y="1730243"/>
              <a:ext cx="2827147" cy="332206"/>
            </a:xfrm>
            <a:prstGeom prst="rect">
              <a:avLst/>
            </a:prstGeom>
            <a:ln w="15875">
              <a:noFill/>
            </a:ln>
          </p:spPr>
          <p:txBody>
            <a:bodyPr wrap="square" lIns="68580" tIns="34290" rIns="68580" bIns="34290">
              <a:spAutoFit/>
            </a:bodyPr>
            <a:lstStyle/>
            <a:p>
              <a:r>
                <a:rPr lang="en-US" altLang="zh-CN" sz="2000" dirty="0" err="1">
                  <a:solidFill>
                    <a:schemeClr val="tx1">
                      <a:lumMod val="65000"/>
                      <a:lumOff val="35000"/>
                    </a:schemeClr>
                  </a:solidFill>
                  <a:latin typeface="微软雅黑" panose="020B0503020204020204" pitchFamily="34" charset="-122"/>
                  <a:ea typeface="微软雅黑" panose="020B0503020204020204" pitchFamily="34" charset="-122"/>
                  <a:cs typeface="+mn-ea"/>
                  <a:sym typeface="字魂58号-创中黑" panose="00000500000000000000" pitchFamily="2" charset="-122"/>
                </a:rPr>
                <a:t>MyBatis</a:t>
              </a:r>
              <a:r>
                <a:rPr lang="zh-CN" altLang="en-US" sz="20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字魂58号-创中黑" panose="00000500000000000000" pitchFamily="2" charset="-122"/>
                </a:rPr>
                <a:t>核心配置文件</a:t>
              </a:r>
              <a:endParaRPr lang="en-GB" altLang="zh-CN" sz="2000" dirty="0">
                <a:solidFill>
                  <a:srgbClr val="1369B2"/>
                </a:solidFill>
                <a:latin typeface="微软雅黑" panose="020B0503020204020204" pitchFamily="34" charset="-122"/>
                <a:ea typeface="微软雅黑" panose="020B0503020204020204" pitchFamily="34" charset="-122"/>
                <a:cs typeface="+mn-ea"/>
                <a:sym typeface="+mn-lt"/>
              </a:endParaRPr>
            </a:p>
          </p:txBody>
        </p:sp>
        <p:sp>
          <p:nvSpPr>
            <p:cNvPr id="65" name="平行四边形 64"/>
            <p:cNvSpPr/>
            <p:nvPr/>
          </p:nvSpPr>
          <p:spPr>
            <a:xfrm>
              <a:off x="4315150" y="1647579"/>
              <a:ext cx="3857250" cy="540057"/>
            </a:xfrm>
            <a:prstGeom prst="parallelogram">
              <a:avLst>
                <a:gd name="adj" fmla="val 48207"/>
              </a:avLst>
            </a:prstGeom>
            <a:noFill/>
            <a:ln w="158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endParaRPr lang="zh-CN" altLang="en-US" sz="200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endParaRPr>
            </a:p>
          </p:txBody>
        </p:sp>
      </p:grpSp>
      <p:grpSp>
        <p:nvGrpSpPr>
          <p:cNvPr id="66" name="组合 65"/>
          <p:cNvGrpSpPr/>
          <p:nvPr/>
        </p:nvGrpSpPr>
        <p:grpSpPr>
          <a:xfrm>
            <a:off x="4025342" y="4277320"/>
            <a:ext cx="5143000" cy="612920"/>
            <a:chOff x="4315150" y="2341731"/>
            <a:chExt cx="3857250" cy="540057"/>
          </a:xfrm>
        </p:grpSpPr>
        <p:sp>
          <p:nvSpPr>
            <p:cNvPr id="67" name="矩形 66"/>
            <p:cNvSpPr/>
            <p:nvPr/>
          </p:nvSpPr>
          <p:spPr>
            <a:xfrm>
              <a:off x="4841197" y="2424395"/>
              <a:ext cx="2827146" cy="332206"/>
            </a:xfrm>
            <a:prstGeom prst="rect">
              <a:avLst/>
            </a:prstGeom>
            <a:ln w="15875">
              <a:noFill/>
            </a:ln>
          </p:spPr>
          <p:txBody>
            <a:bodyPr wrap="square" lIns="68580" tIns="34290" rIns="68580" bIns="34290">
              <a:spAutoFit/>
            </a:bodyPr>
            <a:lstStyle/>
            <a:p>
              <a:r>
                <a:rPr lang="en-US" altLang="zh-CN" sz="2000" dirty="0" err="1">
                  <a:solidFill>
                    <a:schemeClr val="tx1">
                      <a:lumMod val="65000"/>
                      <a:lumOff val="35000"/>
                    </a:schemeClr>
                  </a:solidFill>
                  <a:latin typeface="微软雅黑" panose="020B0503020204020204" pitchFamily="34" charset="-122"/>
                  <a:ea typeface="微软雅黑" panose="020B0503020204020204" pitchFamily="34" charset="-122"/>
                  <a:cs typeface="+mn-ea"/>
                  <a:sym typeface="字魂58号-创中黑" panose="00000500000000000000" pitchFamily="2" charset="-122"/>
                </a:rPr>
                <a:t>MyBatis</a:t>
              </a:r>
              <a:r>
                <a:rPr lang="zh-CN" altLang="en-US" sz="20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字魂58号-创中黑" panose="00000500000000000000" pitchFamily="2" charset="-122"/>
                </a:rPr>
                <a:t>映射文件</a:t>
              </a:r>
              <a:endParaRPr lang="en-GB" altLang="zh-CN" sz="2000" dirty="0">
                <a:solidFill>
                  <a:srgbClr val="1369B2"/>
                </a:solidFill>
                <a:latin typeface="微软雅黑" panose="020B0503020204020204" pitchFamily="34" charset="-122"/>
                <a:ea typeface="微软雅黑" panose="020B0503020204020204" pitchFamily="34" charset="-122"/>
                <a:cs typeface="+mn-ea"/>
                <a:sym typeface="+mn-lt"/>
              </a:endParaRPr>
            </a:p>
          </p:txBody>
        </p:sp>
        <p:sp>
          <p:nvSpPr>
            <p:cNvPr id="68" name="平行四边形 67"/>
            <p:cNvSpPr/>
            <p:nvPr/>
          </p:nvSpPr>
          <p:spPr>
            <a:xfrm>
              <a:off x="4315150" y="2341731"/>
              <a:ext cx="3857250" cy="540057"/>
            </a:xfrm>
            <a:prstGeom prst="parallelogram">
              <a:avLst>
                <a:gd name="adj" fmla="val 48207"/>
              </a:avLst>
            </a:prstGeom>
            <a:noFill/>
            <a:ln w="158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endParaRPr lang="zh-CN" altLang="en-US" sz="200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endParaRPr>
            </a:p>
          </p:txBody>
        </p:sp>
      </p:grpSp>
      <p:grpSp>
        <p:nvGrpSpPr>
          <p:cNvPr id="21" name="组合 20"/>
          <p:cNvGrpSpPr/>
          <p:nvPr/>
        </p:nvGrpSpPr>
        <p:grpSpPr>
          <a:xfrm>
            <a:off x="3112051" y="5205748"/>
            <a:ext cx="1192345" cy="614383"/>
            <a:chOff x="2215144" y="3084852"/>
            <a:chExt cx="1244730" cy="844793"/>
          </a:xfrm>
        </p:grpSpPr>
        <p:sp>
          <p:nvSpPr>
            <p:cNvPr id="22" name="平行四边形 21"/>
            <p:cNvSpPr/>
            <p:nvPr/>
          </p:nvSpPr>
          <p:spPr>
            <a:xfrm>
              <a:off x="2215144" y="3084852"/>
              <a:ext cx="1120898" cy="842781"/>
            </a:xfrm>
            <a:prstGeom prst="parallelogram">
              <a:avLst>
                <a:gd name="adj" fmla="val 48207"/>
              </a:avLst>
            </a:prstGeom>
            <a:solidFill>
              <a:srgbClr val="1369B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latin typeface="微软雅黑" panose="020B0503020204020204" pitchFamily="34" charset="-122"/>
                <a:ea typeface="微软雅黑" panose="020B0503020204020204" pitchFamily="34" charset="-122"/>
                <a:cs typeface="+mn-ea"/>
                <a:sym typeface="+mn-lt"/>
              </a:endParaRPr>
            </a:p>
          </p:txBody>
        </p:sp>
        <p:sp>
          <p:nvSpPr>
            <p:cNvPr id="23" name="文本框 11"/>
            <p:cNvSpPr txBox="1"/>
            <p:nvPr/>
          </p:nvSpPr>
          <p:spPr>
            <a:xfrm>
              <a:off x="2393075" y="3125750"/>
              <a:ext cx="1066799" cy="803895"/>
            </a:xfrm>
            <a:prstGeom prst="rect">
              <a:avLst/>
            </a:prstGeom>
            <a:noFill/>
          </p:spPr>
          <p:txBody>
            <a:bodyPr wrap="square" rtlCol="0">
              <a:spAutoFit/>
            </a:bodyPr>
            <a:lstStyle/>
            <a:p>
              <a:r>
                <a:rPr lang="en-US" altLang="zh-CN" sz="3200" dirty="0">
                  <a:solidFill>
                    <a:schemeClr val="bg1"/>
                  </a:solidFill>
                  <a:latin typeface="微软雅黑" panose="020B0503020204020204" pitchFamily="34" charset="-122"/>
                  <a:ea typeface="微软雅黑" panose="020B0503020204020204" pitchFamily="34" charset="-122"/>
                  <a:cs typeface="+mn-ea"/>
                  <a:sym typeface="+mn-lt"/>
                </a:rPr>
                <a:t>04</a:t>
              </a:r>
              <a:endParaRPr lang="zh-CN" altLang="en-US" sz="3200" dirty="0">
                <a:solidFill>
                  <a:schemeClr val="bg1"/>
                </a:solidFill>
                <a:latin typeface="微软雅黑" panose="020B0503020204020204" pitchFamily="34" charset="-122"/>
                <a:ea typeface="微软雅黑" panose="020B0503020204020204" pitchFamily="34" charset="-122"/>
                <a:cs typeface="+mn-ea"/>
                <a:sym typeface="+mn-lt"/>
              </a:endParaRPr>
            </a:p>
          </p:txBody>
        </p:sp>
      </p:grpSp>
      <p:grpSp>
        <p:nvGrpSpPr>
          <p:cNvPr id="24" name="组合 23"/>
          <p:cNvGrpSpPr/>
          <p:nvPr/>
        </p:nvGrpSpPr>
        <p:grpSpPr>
          <a:xfrm>
            <a:off x="4017722" y="5184100"/>
            <a:ext cx="5143000" cy="612920"/>
            <a:chOff x="4315150" y="2341731"/>
            <a:chExt cx="3857250" cy="540057"/>
          </a:xfrm>
        </p:grpSpPr>
        <p:sp>
          <p:nvSpPr>
            <p:cNvPr id="25" name="矩形 24"/>
            <p:cNvSpPr/>
            <p:nvPr/>
          </p:nvSpPr>
          <p:spPr>
            <a:xfrm>
              <a:off x="4841197" y="2424395"/>
              <a:ext cx="2827146" cy="332206"/>
            </a:xfrm>
            <a:prstGeom prst="rect">
              <a:avLst/>
            </a:prstGeom>
            <a:ln w="15875">
              <a:noFill/>
            </a:ln>
          </p:spPr>
          <p:txBody>
            <a:bodyPr wrap="square" lIns="68580" tIns="34290" rIns="68580" bIns="34290">
              <a:spAutoFit/>
            </a:bodyPr>
            <a:lstStyle/>
            <a:p>
              <a:r>
                <a:rPr lang="zh-CN" altLang="en-GB" sz="20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案例</a:t>
              </a:r>
              <a:r>
                <a:rPr lang="zh-CN" altLang="en-US" sz="20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：员工管理系统</a:t>
              </a:r>
              <a:endParaRPr lang="en-GB" altLang="zh-CN" sz="20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endParaRPr>
            </a:p>
          </p:txBody>
        </p:sp>
        <p:sp>
          <p:nvSpPr>
            <p:cNvPr id="26" name="平行四边形 25"/>
            <p:cNvSpPr/>
            <p:nvPr/>
          </p:nvSpPr>
          <p:spPr>
            <a:xfrm>
              <a:off x="4315150" y="2341731"/>
              <a:ext cx="3857250" cy="540057"/>
            </a:xfrm>
            <a:prstGeom prst="parallelogram">
              <a:avLst>
                <a:gd name="adj" fmla="val 48207"/>
              </a:avLst>
            </a:prstGeom>
            <a:noFill/>
            <a:ln w="158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endParaRPr lang="zh-CN" altLang="en-US" sz="200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endParaRPr>
            </a:p>
          </p:txBody>
        </p:sp>
      </p:gr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hevron 3"/>
          <p:cNvSpPr/>
          <p:nvPr>
            <p:custDataLst>
              <p:tags r:id="rId1"/>
            </p:custDataLst>
          </p:nvPr>
        </p:nvSpPr>
        <p:spPr>
          <a:xfrm>
            <a:off x="892520" y="1091196"/>
            <a:ext cx="3930940" cy="665961"/>
          </a:xfrm>
          <a:prstGeom prst="chevron">
            <a:avLst>
              <a:gd name="adj" fmla="val 43848"/>
            </a:avLst>
          </a:prstGeom>
          <a:solidFill>
            <a:srgbClr val="FFFFFF">
              <a:lumMod val="75000"/>
            </a:srgbClr>
          </a:solidFill>
          <a:ln w="12700" cap="flat" cmpd="sng" algn="ctr">
            <a:noFill/>
            <a:prstDash val="solid"/>
            <a:miter lim="800000"/>
          </a:ln>
          <a:effectLst/>
        </p:spPr>
        <p:txBody>
          <a:bodyPr rtlCol="0" anchor="ctr">
            <a:normAutofit/>
          </a:bodyPr>
          <a:lstStyle/>
          <a:p>
            <a:pPr algn="ctr">
              <a:lnSpc>
                <a:spcPct val="120000"/>
              </a:lnSpc>
            </a:pPr>
            <a:endParaRPr lang="en-GB" sz="900" dirty="0">
              <a:solidFill>
                <a:sysClr val="windowText" lastClr="000000"/>
              </a:solidFill>
              <a:latin typeface="Arial" panose="020B0604020202020204" pitchFamily="34" charset="0"/>
              <a:ea typeface="微软雅黑" panose="020B0503020204020204" pitchFamily="34" charset="-122"/>
            </a:endParaRPr>
          </a:p>
        </p:txBody>
      </p:sp>
      <p:sp>
        <p:nvSpPr>
          <p:cNvPr id="10" name="文本框 1"/>
          <p:cNvSpPr txBox="1"/>
          <p:nvPr/>
        </p:nvSpPr>
        <p:spPr>
          <a:xfrm>
            <a:off x="1172537" y="1217734"/>
            <a:ext cx="3536623" cy="400110"/>
          </a:xfrm>
          <a:prstGeom prst="rect">
            <a:avLst/>
          </a:prstGeom>
          <a:noFill/>
        </p:spPr>
        <p:txBody>
          <a:bodyPr wrap="square" rtlCol="0">
            <a:spAutoFit/>
          </a:bodyPr>
          <a:lstStyle/>
          <a:p>
            <a:r>
              <a:rPr lang="zh-CN" altLang="en-US" sz="2000" dirty="0">
                <a:solidFill>
                  <a:srgbClr val="1369B2"/>
                </a:solidFill>
                <a:latin typeface="微软雅黑" panose="020B0503020204020204" pitchFamily="34" charset="-122"/>
                <a:ea typeface="微软雅黑" panose="020B0503020204020204" pitchFamily="34" charset="-122"/>
              </a:rPr>
              <a:t>多个全限定类设置别名的方式</a:t>
            </a:r>
            <a:endParaRPr lang="zh-CN" altLang="en-US" sz="2000" dirty="0">
              <a:solidFill>
                <a:srgbClr val="1369B2"/>
              </a:solidFill>
              <a:latin typeface="微软雅黑" panose="020B0503020204020204" pitchFamily="34" charset="-122"/>
              <a:ea typeface="微软雅黑" panose="020B0503020204020204" pitchFamily="34" charset="-122"/>
            </a:endParaRPr>
          </a:p>
        </p:txBody>
      </p:sp>
      <p:sp>
        <p:nvSpPr>
          <p:cNvPr id="11" name="Title 1"/>
          <p:cNvSpPr txBox="1"/>
          <p:nvPr/>
        </p:nvSpPr>
        <p:spPr>
          <a:xfrm>
            <a:off x="1143838" y="266933"/>
            <a:ext cx="4125392"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2.2.4  &lt;</a:t>
            </a:r>
            <a:r>
              <a:rPr lang="en-US" altLang="zh-CN" sz="2400" b="1" dirty="0" err="1">
                <a:solidFill>
                  <a:srgbClr val="595959"/>
                </a:solidFill>
                <a:latin typeface="微软雅黑" panose="020B0503020204020204" pitchFamily="34" charset="-122"/>
                <a:ea typeface="微软雅黑" panose="020B0503020204020204" pitchFamily="34" charset="-122"/>
                <a:cs typeface="+mn-ea"/>
                <a:sym typeface="+mn-lt"/>
              </a:rPr>
              <a:t>typeAliases</a:t>
            </a: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&gt;</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元素</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sp>
        <p:nvSpPr>
          <p:cNvPr id="8" name="文本框 18"/>
          <p:cNvSpPr txBox="1"/>
          <p:nvPr>
            <p:custDataLst>
              <p:tags r:id="rId2"/>
            </p:custDataLst>
          </p:nvPr>
        </p:nvSpPr>
        <p:spPr>
          <a:xfrm>
            <a:off x="1604700" y="2571750"/>
            <a:ext cx="9390960" cy="948690"/>
          </a:xfrm>
          <a:prstGeom prst="rect">
            <a:avLst/>
          </a:prstGeom>
          <a:noFill/>
        </p:spPr>
        <p:txBody>
          <a:bodyPr wrap="square" lIns="89985" tIns="46792" rIns="89985" bIns="46792">
            <a:noAutofit/>
          </a:bodyPr>
          <a:lstStyle>
            <a:defPPr>
              <a:defRPr lang="zh-CN"/>
            </a:defPPr>
            <a:lvl1pPr marL="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1pPr>
            <a:lvl2pPr marL="4572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2pPr>
            <a:lvl3pPr marL="9144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3pPr>
            <a:lvl4pPr marL="13716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4pPr>
            <a:lvl5pPr marL="18288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5pPr>
            <a:lvl6pPr marL="22860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6pPr>
            <a:lvl7pPr marL="27432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7pPr>
            <a:lvl8pPr marL="32004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8pPr>
            <a:lvl9pPr marL="36576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9pPr>
          </a:lstStyle>
          <a:p>
            <a:pPr>
              <a:lnSpc>
                <a:spcPct val="150000"/>
              </a:lnSpc>
            </a:pPr>
            <a:r>
              <a:rPr lang="zh-CN" altLang="en-US" dirty="0">
                <a:solidFill>
                  <a:srgbClr val="595959"/>
                </a:solidFill>
                <a:latin typeface="微软雅黑" panose="020B0503020204020204" pitchFamily="34" charset="-122"/>
              </a:rPr>
              <a:t>          方式一：</a:t>
            </a:r>
            <a:r>
              <a:rPr lang="zh-CN" altLang="zh-CN" dirty="0">
                <a:solidFill>
                  <a:srgbClr val="595959"/>
                </a:solidFill>
                <a:latin typeface="微软雅黑" panose="020B0503020204020204" pitchFamily="34" charset="-122"/>
              </a:rPr>
              <a:t>在</a:t>
            </a:r>
            <a:r>
              <a:rPr lang="en-US" altLang="zh-CN" dirty="0">
                <a:solidFill>
                  <a:srgbClr val="595959"/>
                </a:solidFill>
                <a:latin typeface="微软雅黑" panose="020B0503020204020204" pitchFamily="34" charset="-122"/>
              </a:rPr>
              <a:t>&lt;</a:t>
            </a:r>
            <a:r>
              <a:rPr lang="en-US" altLang="zh-CN" dirty="0" err="1">
                <a:solidFill>
                  <a:srgbClr val="595959"/>
                </a:solidFill>
                <a:latin typeface="微软雅黑" panose="020B0503020204020204" pitchFamily="34" charset="-122"/>
              </a:rPr>
              <a:t>typeAliases</a:t>
            </a:r>
            <a:r>
              <a:rPr lang="en-US" altLang="zh-CN" dirty="0">
                <a:solidFill>
                  <a:srgbClr val="595959"/>
                </a:solidFill>
                <a:latin typeface="微软雅黑" panose="020B0503020204020204" pitchFamily="34" charset="-122"/>
              </a:rPr>
              <a:t>&gt;</a:t>
            </a:r>
            <a:r>
              <a:rPr lang="zh-CN" altLang="zh-CN" dirty="0">
                <a:solidFill>
                  <a:srgbClr val="595959"/>
                </a:solidFill>
                <a:latin typeface="微软雅黑" panose="020B0503020204020204" pitchFamily="34" charset="-122"/>
              </a:rPr>
              <a:t>元素下，使用多个</a:t>
            </a:r>
            <a:r>
              <a:rPr lang="en-US" altLang="zh-CN" dirty="0">
                <a:solidFill>
                  <a:srgbClr val="595959"/>
                </a:solidFill>
                <a:latin typeface="微软雅黑" panose="020B0503020204020204" pitchFamily="34" charset="-122"/>
              </a:rPr>
              <a:t>&lt;</a:t>
            </a:r>
            <a:r>
              <a:rPr lang="en-US" altLang="zh-CN" dirty="0" err="1">
                <a:solidFill>
                  <a:srgbClr val="595959"/>
                </a:solidFill>
                <a:latin typeface="微软雅黑" panose="020B0503020204020204" pitchFamily="34" charset="-122"/>
              </a:rPr>
              <a:t>typeAlias</a:t>
            </a:r>
            <a:r>
              <a:rPr lang="en-US" altLang="zh-CN" dirty="0">
                <a:solidFill>
                  <a:srgbClr val="595959"/>
                </a:solidFill>
                <a:latin typeface="微软雅黑" panose="020B0503020204020204" pitchFamily="34" charset="-122"/>
              </a:rPr>
              <a:t>&gt;</a:t>
            </a:r>
            <a:r>
              <a:rPr lang="zh-CN" altLang="zh-CN" dirty="0">
                <a:solidFill>
                  <a:srgbClr val="595959"/>
                </a:solidFill>
                <a:latin typeface="微软雅黑" panose="020B0503020204020204" pitchFamily="34" charset="-122"/>
              </a:rPr>
              <a:t>元素为每一个全限定类逐个配置别名</a:t>
            </a:r>
            <a:r>
              <a:rPr lang="zh-CN" altLang="en-US" dirty="0">
                <a:solidFill>
                  <a:srgbClr val="595959"/>
                </a:solidFill>
                <a:latin typeface="微软雅黑" panose="020B0503020204020204" pitchFamily="34" charset="-122"/>
              </a:rPr>
              <a:t>。</a:t>
            </a:r>
            <a:endParaRPr lang="zh-CN" altLang="zh-CN" dirty="0">
              <a:solidFill>
                <a:srgbClr val="595959"/>
              </a:solidFill>
              <a:latin typeface="微软雅黑" panose="020B0503020204020204" pitchFamily="34" charset="-122"/>
            </a:endParaRPr>
          </a:p>
        </p:txBody>
      </p:sp>
      <p:sp>
        <p:nvSpPr>
          <p:cNvPr id="12" name="圆角矩形 11"/>
          <p:cNvSpPr/>
          <p:nvPr/>
        </p:nvSpPr>
        <p:spPr>
          <a:xfrm>
            <a:off x="1360244" y="2308860"/>
            <a:ext cx="9865885" cy="1447567"/>
          </a:xfrm>
          <a:prstGeom prst="roundRect">
            <a:avLst>
              <a:gd name="adj" fmla="val 0"/>
            </a:avLst>
          </a:prstGeom>
          <a:noFill/>
          <a:ln w="31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15" name="矩形 93"/>
          <p:cNvSpPr/>
          <p:nvPr/>
        </p:nvSpPr>
        <p:spPr>
          <a:xfrm>
            <a:off x="1310020" y="2229891"/>
            <a:ext cx="384043" cy="384043"/>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16" name="矩形 93"/>
          <p:cNvSpPr/>
          <p:nvPr/>
        </p:nvSpPr>
        <p:spPr>
          <a:xfrm rot="10800000">
            <a:off x="10897891" y="3430081"/>
            <a:ext cx="384043" cy="384043"/>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pic>
        <p:nvPicPr>
          <p:cNvPr id="13" name="图片 12"/>
          <p:cNvPicPr>
            <a:picLocks noChangeAspect="1"/>
          </p:cNvPicPr>
          <p:nvPr/>
        </p:nvPicPr>
        <p:blipFill>
          <a:blip r:embed="rId3"/>
          <a:stretch>
            <a:fillRect/>
          </a:stretch>
        </p:blipFill>
        <p:spPr>
          <a:xfrm>
            <a:off x="2606040" y="3874770"/>
            <a:ext cx="7280910" cy="2579138"/>
          </a:xfrm>
          <a:prstGeom prst="rect">
            <a:avLst/>
          </a:prstGeom>
        </p:spPr>
      </p:pic>
      <p:sp>
        <p:nvSpPr>
          <p:cNvPr id="2" name="文本框 1"/>
          <p:cNvSpPr txBox="1"/>
          <p:nvPr/>
        </p:nvSpPr>
        <p:spPr>
          <a:xfrm>
            <a:off x="2777490" y="3794760"/>
            <a:ext cx="6892290" cy="2634119"/>
          </a:xfrm>
          <a:prstGeom prst="rect">
            <a:avLst/>
          </a:prstGeom>
          <a:noFill/>
        </p:spPr>
        <p:txBody>
          <a:bodyPr wrap="square" rtlCol="0">
            <a:spAutoFit/>
          </a:bodyPr>
          <a:lstStyle/>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rPr>
              <a:t>&lt;</a:t>
            </a:r>
            <a:r>
              <a:rPr lang="en-US" altLang="zh-CN" sz="1600" dirty="0" err="1">
                <a:solidFill>
                  <a:srgbClr val="595959"/>
                </a:solidFill>
                <a:latin typeface="微软雅黑" panose="020B0503020204020204" pitchFamily="34" charset="-122"/>
                <a:ea typeface="微软雅黑" panose="020B0503020204020204" pitchFamily="34" charset="-122"/>
              </a:rPr>
              <a:t>typeAliases</a:t>
            </a:r>
            <a:r>
              <a:rPr lang="en-US" altLang="zh-CN" sz="1600" dirty="0">
                <a:solidFill>
                  <a:srgbClr val="595959"/>
                </a:solidFill>
                <a:latin typeface="微软雅黑" panose="020B0503020204020204" pitchFamily="34" charset="-122"/>
                <a:ea typeface="微软雅黑" panose="020B0503020204020204" pitchFamily="34" charset="-122"/>
              </a:rPr>
              <a:t>&gt;</a:t>
            </a:r>
            <a:endParaRPr lang="zh-CN" altLang="zh-CN" sz="1600" dirty="0">
              <a:solidFill>
                <a:srgbClr val="595959"/>
              </a:solidFill>
              <a:latin typeface="微软雅黑" panose="020B0503020204020204" pitchFamily="34" charset="-122"/>
              <a:ea typeface="微软雅黑" panose="020B0503020204020204" pitchFamily="34" charset="-122"/>
            </a:endParaRPr>
          </a:p>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rPr>
              <a:t>    &lt;</a:t>
            </a:r>
            <a:r>
              <a:rPr lang="en-US" altLang="zh-CN" sz="1600" dirty="0" err="1">
                <a:solidFill>
                  <a:srgbClr val="595959"/>
                </a:solidFill>
                <a:latin typeface="微软雅黑" panose="020B0503020204020204" pitchFamily="34" charset="-122"/>
                <a:ea typeface="微软雅黑" panose="020B0503020204020204" pitchFamily="34" charset="-122"/>
              </a:rPr>
              <a:t>typeAlias</a:t>
            </a:r>
            <a:r>
              <a:rPr lang="en-US" altLang="zh-CN" sz="1600" dirty="0">
                <a:solidFill>
                  <a:srgbClr val="595959"/>
                </a:solidFill>
                <a:latin typeface="微软雅黑" panose="020B0503020204020204" pitchFamily="34" charset="-122"/>
                <a:ea typeface="微软雅黑" panose="020B0503020204020204" pitchFamily="34" charset="-122"/>
              </a:rPr>
              <a:t> alias=“</a:t>
            </a:r>
            <a:r>
              <a:rPr lang="en-US" altLang="zh-CN" sz="1600" dirty="0" err="1">
                <a:solidFill>
                  <a:srgbClr val="595959"/>
                </a:solidFill>
                <a:latin typeface="微软雅黑" panose="020B0503020204020204" pitchFamily="34" charset="-122"/>
                <a:ea typeface="微软雅黑" panose="020B0503020204020204" pitchFamily="34" charset="-122"/>
              </a:rPr>
              <a:t>Usertype</a:t>
            </a:r>
            <a:r>
              <a:rPr lang="en-US" altLang="zh-CN" sz="1600" dirty="0">
                <a:solidFill>
                  <a:srgbClr val="595959"/>
                </a:solidFill>
                <a:latin typeface="微软雅黑" panose="020B0503020204020204" pitchFamily="34" charset="-122"/>
                <a:ea typeface="微软雅黑" panose="020B0503020204020204" pitchFamily="34" charset="-122"/>
              </a:rPr>
              <a:t>="</a:t>
            </a:r>
            <a:r>
              <a:rPr lang="en-US" altLang="zh-CN" sz="1600" dirty="0" err="1">
                <a:solidFill>
                  <a:srgbClr val="595959"/>
                </a:solidFill>
                <a:latin typeface="微软雅黑" panose="020B0503020204020204" pitchFamily="34" charset="-122"/>
                <a:ea typeface="微软雅黑" panose="020B0503020204020204" pitchFamily="34" charset="-122"/>
              </a:rPr>
              <a:t>com.itheima.pojo.User</a:t>
            </a:r>
            <a:r>
              <a:rPr lang="en-US" altLang="zh-CN" sz="1600" dirty="0">
                <a:solidFill>
                  <a:srgbClr val="595959"/>
                </a:solidFill>
                <a:latin typeface="微软雅黑" panose="020B0503020204020204" pitchFamily="34" charset="-122"/>
                <a:ea typeface="微软雅黑" panose="020B0503020204020204" pitchFamily="34" charset="-122"/>
              </a:rPr>
              <a:t>"/&gt;</a:t>
            </a:r>
            <a:endParaRPr lang="zh-CN" altLang="zh-CN" sz="1600" dirty="0">
              <a:solidFill>
                <a:srgbClr val="595959"/>
              </a:solidFill>
              <a:latin typeface="微软雅黑" panose="020B0503020204020204" pitchFamily="34" charset="-122"/>
              <a:ea typeface="微软雅黑" panose="020B0503020204020204" pitchFamily="34" charset="-122"/>
            </a:endParaRPr>
          </a:p>
          <a:p>
            <a:pPr>
              <a:lnSpc>
                <a:spcPct val="150000"/>
              </a:lnSpc>
            </a:pPr>
            <a:r>
              <a:rPr lang="zh-CN" altLang="en-US" sz="1600" dirty="0">
                <a:solidFill>
                  <a:srgbClr val="595959"/>
                </a:solidFill>
                <a:latin typeface="微软雅黑" panose="020B0503020204020204" pitchFamily="34" charset="-122"/>
                <a:ea typeface="微软雅黑" panose="020B0503020204020204" pitchFamily="34" charset="-122"/>
              </a:rPr>
              <a:t>    </a:t>
            </a:r>
            <a:r>
              <a:rPr lang="en-US" altLang="zh-CN" sz="1600" dirty="0">
                <a:solidFill>
                  <a:srgbClr val="595959"/>
                </a:solidFill>
                <a:latin typeface="微软雅黑" panose="020B0503020204020204" pitchFamily="34" charset="-122"/>
                <a:ea typeface="微软雅黑" panose="020B0503020204020204" pitchFamily="34" charset="-122"/>
              </a:rPr>
              <a:t>&lt;</a:t>
            </a:r>
            <a:r>
              <a:rPr lang="en-US" altLang="zh-CN" sz="1600" dirty="0" err="1">
                <a:solidFill>
                  <a:srgbClr val="595959"/>
                </a:solidFill>
                <a:latin typeface="微软雅黑" panose="020B0503020204020204" pitchFamily="34" charset="-122"/>
                <a:ea typeface="微软雅黑" panose="020B0503020204020204" pitchFamily="34" charset="-122"/>
              </a:rPr>
              <a:t>typeAlias</a:t>
            </a:r>
            <a:r>
              <a:rPr lang="en-US" altLang="zh-CN" sz="1600" dirty="0">
                <a:solidFill>
                  <a:srgbClr val="595959"/>
                </a:solidFill>
                <a:latin typeface="微软雅黑" panose="020B0503020204020204" pitchFamily="34" charset="-122"/>
                <a:ea typeface="微软雅黑" panose="020B0503020204020204" pitchFamily="34" charset="-122"/>
              </a:rPr>
              <a:t> alias="Student" type="</a:t>
            </a:r>
            <a:r>
              <a:rPr lang="en-US" altLang="zh-CN" sz="1600" dirty="0" err="1">
                <a:solidFill>
                  <a:srgbClr val="595959"/>
                </a:solidFill>
                <a:latin typeface="微软雅黑" panose="020B0503020204020204" pitchFamily="34" charset="-122"/>
                <a:ea typeface="微软雅黑" panose="020B0503020204020204" pitchFamily="34" charset="-122"/>
              </a:rPr>
              <a:t>com.itheima.pojo.Student</a:t>
            </a:r>
            <a:r>
              <a:rPr lang="en-US" altLang="zh-CN" sz="1600" dirty="0">
                <a:solidFill>
                  <a:srgbClr val="595959"/>
                </a:solidFill>
                <a:latin typeface="微软雅黑" panose="020B0503020204020204" pitchFamily="34" charset="-122"/>
                <a:ea typeface="微软雅黑" panose="020B0503020204020204" pitchFamily="34" charset="-122"/>
              </a:rPr>
              <a:t>"/&gt;</a:t>
            </a:r>
            <a:endParaRPr lang="zh-CN" altLang="zh-CN" sz="1600" dirty="0">
              <a:solidFill>
                <a:srgbClr val="595959"/>
              </a:solidFill>
              <a:latin typeface="微软雅黑" panose="020B0503020204020204" pitchFamily="34" charset="-122"/>
              <a:ea typeface="微软雅黑" panose="020B0503020204020204" pitchFamily="34" charset="-122"/>
            </a:endParaRPr>
          </a:p>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rPr>
              <a:t>    &lt;</a:t>
            </a:r>
            <a:r>
              <a:rPr lang="en-US" altLang="zh-CN" sz="1600" dirty="0" err="1">
                <a:solidFill>
                  <a:srgbClr val="595959"/>
                </a:solidFill>
                <a:latin typeface="微软雅黑" panose="020B0503020204020204" pitchFamily="34" charset="-122"/>
                <a:ea typeface="微软雅黑" panose="020B0503020204020204" pitchFamily="34" charset="-122"/>
              </a:rPr>
              <a:t>typeAlias</a:t>
            </a:r>
            <a:r>
              <a:rPr lang="en-US" altLang="zh-CN" sz="1600" dirty="0">
                <a:solidFill>
                  <a:srgbClr val="595959"/>
                </a:solidFill>
                <a:latin typeface="微软雅黑" panose="020B0503020204020204" pitchFamily="34" charset="-122"/>
                <a:ea typeface="微软雅黑" panose="020B0503020204020204" pitchFamily="34" charset="-122"/>
              </a:rPr>
              <a:t> alias="Employee" 	type="</a:t>
            </a:r>
            <a:r>
              <a:rPr lang="en-US" altLang="zh-CN" sz="1600" dirty="0" err="1">
                <a:solidFill>
                  <a:srgbClr val="595959"/>
                </a:solidFill>
                <a:latin typeface="微软雅黑" panose="020B0503020204020204" pitchFamily="34" charset="-122"/>
                <a:ea typeface="微软雅黑" panose="020B0503020204020204" pitchFamily="34" charset="-122"/>
              </a:rPr>
              <a:t>com.itheima.pojo.Employee</a:t>
            </a:r>
            <a:r>
              <a:rPr lang="en-US" altLang="zh-CN" sz="1600" dirty="0">
                <a:solidFill>
                  <a:srgbClr val="595959"/>
                </a:solidFill>
                <a:latin typeface="微软雅黑" panose="020B0503020204020204" pitchFamily="34" charset="-122"/>
                <a:ea typeface="微软雅黑" panose="020B0503020204020204" pitchFamily="34" charset="-122"/>
              </a:rPr>
              <a:t>"/&gt;</a:t>
            </a:r>
            <a:endParaRPr lang="zh-CN" altLang="zh-CN" sz="1600" dirty="0">
              <a:solidFill>
                <a:srgbClr val="595959"/>
              </a:solidFill>
              <a:latin typeface="微软雅黑" panose="020B0503020204020204" pitchFamily="34" charset="-122"/>
              <a:ea typeface="微软雅黑" panose="020B0503020204020204" pitchFamily="34" charset="-122"/>
            </a:endParaRPr>
          </a:p>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rPr>
              <a:t>    &lt;</a:t>
            </a:r>
            <a:r>
              <a:rPr lang="en-US" altLang="zh-CN" sz="1600" dirty="0" err="1">
                <a:solidFill>
                  <a:srgbClr val="595959"/>
                </a:solidFill>
                <a:latin typeface="微软雅黑" panose="020B0503020204020204" pitchFamily="34" charset="-122"/>
                <a:ea typeface="微软雅黑" panose="020B0503020204020204" pitchFamily="34" charset="-122"/>
              </a:rPr>
              <a:t>typeAlias</a:t>
            </a:r>
            <a:r>
              <a:rPr lang="en-US" altLang="zh-CN" sz="1600" dirty="0">
                <a:solidFill>
                  <a:srgbClr val="595959"/>
                </a:solidFill>
                <a:latin typeface="微软雅黑" panose="020B0503020204020204" pitchFamily="34" charset="-122"/>
                <a:ea typeface="微软雅黑" panose="020B0503020204020204" pitchFamily="34" charset="-122"/>
              </a:rPr>
              <a:t> alias="Animal" type="</a:t>
            </a:r>
            <a:r>
              <a:rPr lang="en-US" altLang="zh-CN" sz="1600" dirty="0" err="1">
                <a:solidFill>
                  <a:srgbClr val="595959"/>
                </a:solidFill>
                <a:latin typeface="微软雅黑" panose="020B0503020204020204" pitchFamily="34" charset="-122"/>
                <a:ea typeface="微软雅黑" panose="020B0503020204020204" pitchFamily="34" charset="-122"/>
              </a:rPr>
              <a:t>com.itheima.pojo.Animal</a:t>
            </a:r>
            <a:r>
              <a:rPr lang="en-US" altLang="zh-CN" sz="1600" dirty="0">
                <a:solidFill>
                  <a:srgbClr val="595959"/>
                </a:solidFill>
                <a:latin typeface="微软雅黑" panose="020B0503020204020204" pitchFamily="34" charset="-122"/>
                <a:ea typeface="微软雅黑" panose="020B0503020204020204" pitchFamily="34" charset="-122"/>
              </a:rPr>
              <a:t>"/&gt;</a:t>
            </a:r>
            <a:endParaRPr lang="zh-CN" altLang="zh-CN" sz="1600" dirty="0">
              <a:solidFill>
                <a:srgbClr val="595959"/>
              </a:solidFill>
              <a:latin typeface="微软雅黑" panose="020B0503020204020204" pitchFamily="34" charset="-122"/>
              <a:ea typeface="微软雅黑" panose="020B0503020204020204" pitchFamily="34" charset="-122"/>
            </a:endParaRPr>
          </a:p>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rPr>
              <a:t>&lt;/</a:t>
            </a:r>
            <a:r>
              <a:rPr lang="en-US" altLang="zh-CN" sz="1600" dirty="0" err="1">
                <a:solidFill>
                  <a:srgbClr val="595959"/>
                </a:solidFill>
                <a:latin typeface="微软雅黑" panose="020B0503020204020204" pitchFamily="34" charset="-122"/>
                <a:ea typeface="微软雅黑" panose="020B0503020204020204" pitchFamily="34" charset="-122"/>
              </a:rPr>
              <a:t>typeAliases</a:t>
            </a:r>
            <a:r>
              <a:rPr lang="en-US" altLang="zh-CN" sz="1600" dirty="0">
                <a:solidFill>
                  <a:srgbClr val="595959"/>
                </a:solidFill>
                <a:latin typeface="微软雅黑" panose="020B0503020204020204" pitchFamily="34" charset="-122"/>
                <a:ea typeface="微软雅黑" panose="020B0503020204020204" pitchFamily="34" charset="-122"/>
              </a:rPr>
              <a:t>&gt;</a:t>
            </a:r>
            <a:endParaRPr lang="zh-CN" altLang="zh-CN" sz="1600" dirty="0">
              <a:solidFill>
                <a:srgbClr val="595959"/>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hevron 3"/>
          <p:cNvSpPr/>
          <p:nvPr>
            <p:custDataLst>
              <p:tags r:id="rId1"/>
            </p:custDataLst>
          </p:nvPr>
        </p:nvSpPr>
        <p:spPr>
          <a:xfrm>
            <a:off x="892520" y="1091196"/>
            <a:ext cx="3930940" cy="665961"/>
          </a:xfrm>
          <a:prstGeom prst="chevron">
            <a:avLst>
              <a:gd name="adj" fmla="val 43848"/>
            </a:avLst>
          </a:prstGeom>
          <a:solidFill>
            <a:srgbClr val="FFFFFF">
              <a:lumMod val="75000"/>
            </a:srgbClr>
          </a:solidFill>
          <a:ln w="12700" cap="flat" cmpd="sng" algn="ctr">
            <a:noFill/>
            <a:prstDash val="solid"/>
            <a:miter lim="800000"/>
          </a:ln>
          <a:effectLst/>
        </p:spPr>
        <p:txBody>
          <a:bodyPr rtlCol="0" anchor="ctr">
            <a:normAutofit/>
          </a:bodyPr>
          <a:lstStyle/>
          <a:p>
            <a:pPr algn="ctr">
              <a:lnSpc>
                <a:spcPct val="120000"/>
              </a:lnSpc>
            </a:pPr>
            <a:endParaRPr lang="en-GB" sz="900" dirty="0">
              <a:solidFill>
                <a:sysClr val="windowText" lastClr="000000"/>
              </a:solidFill>
              <a:latin typeface="Arial" panose="020B0604020202020204" pitchFamily="34" charset="0"/>
              <a:ea typeface="微软雅黑" panose="020B0503020204020204" pitchFamily="34" charset="-122"/>
            </a:endParaRPr>
          </a:p>
        </p:txBody>
      </p:sp>
      <p:sp>
        <p:nvSpPr>
          <p:cNvPr id="10" name="文本框 1"/>
          <p:cNvSpPr txBox="1"/>
          <p:nvPr/>
        </p:nvSpPr>
        <p:spPr>
          <a:xfrm>
            <a:off x="1172537" y="1217734"/>
            <a:ext cx="3536623" cy="400110"/>
          </a:xfrm>
          <a:prstGeom prst="rect">
            <a:avLst/>
          </a:prstGeom>
          <a:noFill/>
        </p:spPr>
        <p:txBody>
          <a:bodyPr wrap="square" rtlCol="0">
            <a:spAutoFit/>
          </a:bodyPr>
          <a:lstStyle/>
          <a:p>
            <a:r>
              <a:rPr lang="zh-CN" altLang="en-US" sz="2000" dirty="0">
                <a:solidFill>
                  <a:srgbClr val="1369B2"/>
                </a:solidFill>
                <a:latin typeface="微软雅黑" panose="020B0503020204020204" pitchFamily="34" charset="-122"/>
                <a:ea typeface="微软雅黑" panose="020B0503020204020204" pitchFamily="34" charset="-122"/>
              </a:rPr>
              <a:t>多个全限定类设置别名的方式</a:t>
            </a:r>
            <a:endParaRPr lang="zh-CN" altLang="en-US" sz="2000" dirty="0">
              <a:solidFill>
                <a:srgbClr val="1369B2"/>
              </a:solidFill>
              <a:latin typeface="微软雅黑" panose="020B0503020204020204" pitchFamily="34" charset="-122"/>
              <a:ea typeface="微软雅黑" panose="020B0503020204020204" pitchFamily="34" charset="-122"/>
            </a:endParaRPr>
          </a:p>
        </p:txBody>
      </p:sp>
      <p:sp>
        <p:nvSpPr>
          <p:cNvPr id="11" name="Title 1"/>
          <p:cNvSpPr txBox="1"/>
          <p:nvPr/>
        </p:nvSpPr>
        <p:spPr>
          <a:xfrm>
            <a:off x="1143838" y="266933"/>
            <a:ext cx="4125392"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2.2.4  &lt;</a:t>
            </a:r>
            <a:r>
              <a:rPr lang="en-US" altLang="zh-CN" sz="2400" b="1" dirty="0" err="1">
                <a:solidFill>
                  <a:srgbClr val="595959"/>
                </a:solidFill>
                <a:latin typeface="微软雅黑" panose="020B0503020204020204" pitchFamily="34" charset="-122"/>
                <a:ea typeface="微软雅黑" panose="020B0503020204020204" pitchFamily="34" charset="-122"/>
                <a:cs typeface="+mn-ea"/>
                <a:sym typeface="+mn-lt"/>
              </a:rPr>
              <a:t>typeAliases</a:t>
            </a: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&gt;</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元素</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sp>
        <p:nvSpPr>
          <p:cNvPr id="8" name="文本框 18"/>
          <p:cNvSpPr txBox="1"/>
          <p:nvPr>
            <p:custDataLst>
              <p:tags r:id="rId2"/>
            </p:custDataLst>
          </p:nvPr>
        </p:nvSpPr>
        <p:spPr>
          <a:xfrm>
            <a:off x="1604700" y="2983230"/>
            <a:ext cx="9390960" cy="582052"/>
          </a:xfrm>
          <a:prstGeom prst="rect">
            <a:avLst/>
          </a:prstGeom>
          <a:noFill/>
        </p:spPr>
        <p:txBody>
          <a:bodyPr wrap="square" lIns="89985" tIns="46792" rIns="89985" bIns="46792">
            <a:noAutofit/>
          </a:bodyPr>
          <a:lstStyle>
            <a:defPPr>
              <a:defRPr lang="zh-CN"/>
            </a:defPPr>
            <a:lvl1pPr marL="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1pPr>
            <a:lvl2pPr marL="4572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2pPr>
            <a:lvl3pPr marL="9144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3pPr>
            <a:lvl4pPr marL="13716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4pPr>
            <a:lvl5pPr marL="18288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5pPr>
            <a:lvl6pPr marL="22860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6pPr>
            <a:lvl7pPr marL="27432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7pPr>
            <a:lvl8pPr marL="32004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8pPr>
            <a:lvl9pPr marL="36576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9pPr>
          </a:lstStyle>
          <a:p>
            <a:pPr>
              <a:lnSpc>
                <a:spcPct val="150000"/>
              </a:lnSpc>
            </a:pPr>
            <a:r>
              <a:rPr lang="zh-CN" altLang="en-US" dirty="0">
                <a:solidFill>
                  <a:srgbClr val="595959"/>
                </a:solidFill>
                <a:latin typeface="微软雅黑" panose="020B0503020204020204" pitchFamily="34" charset="-122"/>
              </a:rPr>
              <a:t>          方式二：</a:t>
            </a:r>
            <a:r>
              <a:rPr lang="zh-CN" altLang="zh-CN" dirty="0">
                <a:solidFill>
                  <a:srgbClr val="595959"/>
                </a:solidFill>
                <a:latin typeface="微软雅黑" panose="020B0503020204020204" pitchFamily="34" charset="-122"/>
              </a:rPr>
              <a:t>通过自动扫描包的形式自定义</a:t>
            </a:r>
            <a:r>
              <a:rPr lang="zh-CN" altLang="zh-CN" dirty="0">
                <a:solidFill>
                  <a:srgbClr val="1369B2"/>
                </a:solidFill>
                <a:latin typeface="微软雅黑" panose="020B0503020204020204" pitchFamily="34" charset="-122"/>
              </a:rPr>
              <a:t>别名</a:t>
            </a:r>
            <a:r>
              <a:rPr lang="zh-CN" altLang="en-US" dirty="0">
                <a:solidFill>
                  <a:srgbClr val="595959"/>
                </a:solidFill>
                <a:latin typeface="微软雅黑" panose="020B0503020204020204" pitchFamily="34" charset="-122"/>
              </a:rPr>
              <a:t>。</a:t>
            </a:r>
            <a:endParaRPr lang="zh-CN" altLang="zh-CN" dirty="0">
              <a:solidFill>
                <a:srgbClr val="595959"/>
              </a:solidFill>
              <a:latin typeface="微软雅黑" panose="020B0503020204020204" pitchFamily="34" charset="-122"/>
            </a:endParaRPr>
          </a:p>
        </p:txBody>
      </p:sp>
      <p:sp>
        <p:nvSpPr>
          <p:cNvPr id="12" name="圆角矩形 11"/>
          <p:cNvSpPr/>
          <p:nvPr/>
        </p:nvSpPr>
        <p:spPr>
          <a:xfrm>
            <a:off x="1360244" y="2720340"/>
            <a:ext cx="9865885" cy="1096191"/>
          </a:xfrm>
          <a:prstGeom prst="roundRect">
            <a:avLst>
              <a:gd name="adj" fmla="val 0"/>
            </a:avLst>
          </a:prstGeom>
          <a:noFill/>
          <a:ln w="31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15" name="矩形 93"/>
          <p:cNvSpPr/>
          <p:nvPr/>
        </p:nvSpPr>
        <p:spPr>
          <a:xfrm>
            <a:off x="1310020" y="2641371"/>
            <a:ext cx="384043" cy="384043"/>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16" name="矩形 93"/>
          <p:cNvSpPr/>
          <p:nvPr/>
        </p:nvSpPr>
        <p:spPr>
          <a:xfrm rot="10800000">
            <a:off x="10897891" y="3487231"/>
            <a:ext cx="384043" cy="384043"/>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pic>
        <p:nvPicPr>
          <p:cNvPr id="13" name="图片 12"/>
          <p:cNvPicPr>
            <a:picLocks noChangeAspect="1"/>
          </p:cNvPicPr>
          <p:nvPr/>
        </p:nvPicPr>
        <p:blipFill>
          <a:blip r:embed="rId3"/>
          <a:stretch>
            <a:fillRect/>
          </a:stretch>
        </p:blipFill>
        <p:spPr>
          <a:xfrm>
            <a:off x="2652395" y="4011083"/>
            <a:ext cx="7280910" cy="1428365"/>
          </a:xfrm>
          <a:prstGeom prst="rect">
            <a:avLst/>
          </a:prstGeom>
        </p:spPr>
      </p:pic>
      <p:sp>
        <p:nvSpPr>
          <p:cNvPr id="2" name="文本框 1"/>
          <p:cNvSpPr txBox="1"/>
          <p:nvPr/>
        </p:nvSpPr>
        <p:spPr>
          <a:xfrm>
            <a:off x="3749040" y="4080510"/>
            <a:ext cx="5566410" cy="1289905"/>
          </a:xfrm>
          <a:prstGeom prst="rect">
            <a:avLst/>
          </a:prstGeom>
          <a:noFill/>
        </p:spPr>
        <p:txBody>
          <a:bodyPr wrap="square" rtlCol="0">
            <a:spAutoFit/>
          </a:bodyPr>
          <a:lstStyle/>
          <a:p>
            <a:pPr>
              <a:lnSpc>
                <a:spcPct val="150000"/>
              </a:lnSpc>
            </a:pPr>
            <a:r>
              <a:rPr lang="en-US" altLang="zh-CN" dirty="0">
                <a:solidFill>
                  <a:srgbClr val="595959"/>
                </a:solidFill>
                <a:latin typeface="微软雅黑" panose="020B0503020204020204" pitchFamily="34" charset="-122"/>
                <a:ea typeface="微软雅黑" panose="020B0503020204020204" pitchFamily="34" charset="-122"/>
                <a:cs typeface="+mn-ea"/>
              </a:rPr>
              <a:t>&lt;</a:t>
            </a:r>
            <a:r>
              <a:rPr lang="en-US" altLang="zh-CN" dirty="0" err="1">
                <a:solidFill>
                  <a:srgbClr val="595959"/>
                </a:solidFill>
                <a:latin typeface="微软雅黑" panose="020B0503020204020204" pitchFamily="34" charset="-122"/>
                <a:ea typeface="微软雅黑" panose="020B0503020204020204" pitchFamily="34" charset="-122"/>
                <a:cs typeface="+mn-ea"/>
              </a:rPr>
              <a:t>typeAliases</a:t>
            </a:r>
            <a:r>
              <a:rPr lang="en-US" altLang="zh-CN" dirty="0">
                <a:solidFill>
                  <a:srgbClr val="595959"/>
                </a:solidFill>
                <a:latin typeface="微软雅黑" panose="020B0503020204020204" pitchFamily="34" charset="-122"/>
                <a:ea typeface="微软雅黑" panose="020B0503020204020204" pitchFamily="34" charset="-122"/>
                <a:cs typeface="+mn-ea"/>
              </a:rPr>
              <a:t>&gt;</a:t>
            </a:r>
            <a:endParaRPr lang="zh-CN" altLang="zh-CN"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dirty="0">
                <a:solidFill>
                  <a:srgbClr val="595959"/>
                </a:solidFill>
                <a:latin typeface="微软雅黑" panose="020B0503020204020204" pitchFamily="34" charset="-122"/>
                <a:ea typeface="微软雅黑" panose="020B0503020204020204" pitchFamily="34" charset="-122"/>
                <a:cs typeface="+mn-ea"/>
              </a:rPr>
              <a:t>    &lt;package name="</a:t>
            </a:r>
            <a:r>
              <a:rPr lang="en-US" altLang="zh-CN" dirty="0" err="1">
                <a:solidFill>
                  <a:srgbClr val="595959"/>
                </a:solidFill>
                <a:latin typeface="微软雅黑" panose="020B0503020204020204" pitchFamily="34" charset="-122"/>
                <a:ea typeface="微软雅黑" panose="020B0503020204020204" pitchFamily="34" charset="-122"/>
                <a:cs typeface="+mn-ea"/>
              </a:rPr>
              <a:t>com.itheima.pojo</a:t>
            </a:r>
            <a:r>
              <a:rPr lang="en-US" altLang="zh-CN" dirty="0">
                <a:solidFill>
                  <a:srgbClr val="595959"/>
                </a:solidFill>
                <a:latin typeface="微软雅黑" panose="020B0503020204020204" pitchFamily="34" charset="-122"/>
                <a:ea typeface="微软雅黑" panose="020B0503020204020204" pitchFamily="34" charset="-122"/>
                <a:cs typeface="+mn-ea"/>
              </a:rPr>
              <a:t>"/&gt;</a:t>
            </a:r>
            <a:endParaRPr lang="zh-CN" altLang="zh-CN"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dirty="0">
                <a:solidFill>
                  <a:srgbClr val="595959"/>
                </a:solidFill>
                <a:latin typeface="微软雅黑" panose="020B0503020204020204" pitchFamily="34" charset="-122"/>
                <a:ea typeface="微软雅黑" panose="020B0503020204020204" pitchFamily="34" charset="-122"/>
                <a:cs typeface="+mn-ea"/>
              </a:rPr>
              <a:t>&lt;/</a:t>
            </a:r>
            <a:r>
              <a:rPr lang="en-US" altLang="zh-CN" dirty="0" err="1">
                <a:solidFill>
                  <a:srgbClr val="595959"/>
                </a:solidFill>
                <a:latin typeface="微软雅黑" panose="020B0503020204020204" pitchFamily="34" charset="-122"/>
                <a:ea typeface="微软雅黑" panose="020B0503020204020204" pitchFamily="34" charset="-122"/>
                <a:cs typeface="+mn-ea"/>
              </a:rPr>
              <a:t>typeAliases</a:t>
            </a:r>
            <a:r>
              <a:rPr lang="en-US" altLang="zh-CN" dirty="0">
                <a:solidFill>
                  <a:srgbClr val="595959"/>
                </a:solidFill>
                <a:latin typeface="微软雅黑" panose="020B0503020204020204" pitchFamily="34" charset="-122"/>
                <a:ea typeface="微软雅黑" panose="020B0503020204020204" pitchFamily="34" charset="-122"/>
                <a:cs typeface="+mn-ea"/>
              </a:rPr>
              <a:t>&gt;</a:t>
            </a:r>
            <a:endParaRPr lang="zh-CN" altLang="zh-CN" dirty="0">
              <a:solidFill>
                <a:srgbClr val="595959"/>
              </a:solidFill>
              <a:latin typeface="微软雅黑" panose="020B0503020204020204" pitchFamily="34" charset="-122"/>
              <a:ea typeface="微软雅黑" panose="020B0503020204020204" pitchFamily="34" charset="-122"/>
              <a:cs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hevron 3"/>
          <p:cNvSpPr/>
          <p:nvPr>
            <p:custDataLst>
              <p:tags r:id="rId1"/>
            </p:custDataLst>
          </p:nvPr>
        </p:nvSpPr>
        <p:spPr>
          <a:xfrm>
            <a:off x="892520" y="1091196"/>
            <a:ext cx="3930940" cy="665961"/>
          </a:xfrm>
          <a:prstGeom prst="chevron">
            <a:avLst>
              <a:gd name="adj" fmla="val 43848"/>
            </a:avLst>
          </a:prstGeom>
          <a:solidFill>
            <a:srgbClr val="FFFFFF">
              <a:lumMod val="75000"/>
            </a:srgbClr>
          </a:solidFill>
          <a:ln w="12700" cap="flat" cmpd="sng" algn="ctr">
            <a:noFill/>
            <a:prstDash val="solid"/>
            <a:miter lim="800000"/>
          </a:ln>
          <a:effectLst/>
        </p:spPr>
        <p:txBody>
          <a:bodyPr rtlCol="0" anchor="ctr">
            <a:normAutofit/>
          </a:bodyPr>
          <a:lstStyle/>
          <a:p>
            <a:pPr algn="ctr">
              <a:lnSpc>
                <a:spcPct val="120000"/>
              </a:lnSpc>
            </a:pPr>
            <a:endParaRPr lang="en-GB" sz="900" dirty="0">
              <a:solidFill>
                <a:sysClr val="windowText" lastClr="000000"/>
              </a:solidFill>
              <a:latin typeface="Arial" panose="020B0604020202020204" pitchFamily="34" charset="0"/>
              <a:ea typeface="微软雅黑" panose="020B0503020204020204" pitchFamily="34" charset="-122"/>
            </a:endParaRPr>
          </a:p>
        </p:txBody>
      </p:sp>
      <p:sp>
        <p:nvSpPr>
          <p:cNvPr id="10" name="文本框 1"/>
          <p:cNvSpPr txBox="1"/>
          <p:nvPr/>
        </p:nvSpPr>
        <p:spPr>
          <a:xfrm>
            <a:off x="1172537" y="1217734"/>
            <a:ext cx="3536623" cy="400110"/>
          </a:xfrm>
          <a:prstGeom prst="rect">
            <a:avLst/>
          </a:prstGeom>
          <a:noFill/>
        </p:spPr>
        <p:txBody>
          <a:bodyPr wrap="square" rtlCol="0">
            <a:spAutoFit/>
          </a:bodyPr>
          <a:lstStyle/>
          <a:p>
            <a:r>
              <a:rPr lang="zh-CN" altLang="en-US" sz="2000" dirty="0">
                <a:solidFill>
                  <a:srgbClr val="1369B2"/>
                </a:solidFill>
                <a:latin typeface="微软雅黑" panose="020B0503020204020204" pitchFamily="34" charset="-122"/>
                <a:ea typeface="微软雅黑" panose="020B0503020204020204" pitchFamily="34" charset="-122"/>
              </a:rPr>
              <a:t>常见</a:t>
            </a:r>
            <a:r>
              <a:rPr lang="en-US" altLang="zh-CN" sz="2000" dirty="0">
                <a:solidFill>
                  <a:srgbClr val="1369B2"/>
                </a:solidFill>
                <a:latin typeface="微软雅黑" panose="020B0503020204020204" pitchFamily="34" charset="-122"/>
                <a:ea typeface="微软雅黑" panose="020B0503020204020204" pitchFamily="34" charset="-122"/>
              </a:rPr>
              <a:t>Java</a:t>
            </a:r>
            <a:r>
              <a:rPr lang="zh-CN" altLang="en-US" sz="2000" dirty="0">
                <a:solidFill>
                  <a:srgbClr val="1369B2"/>
                </a:solidFill>
                <a:latin typeface="微软雅黑" panose="020B0503020204020204" pitchFamily="34" charset="-122"/>
                <a:ea typeface="微软雅黑" panose="020B0503020204020204" pitchFamily="34" charset="-122"/>
              </a:rPr>
              <a:t>类型的默认别名问题</a:t>
            </a:r>
            <a:endParaRPr lang="zh-CN" altLang="en-US" sz="2000" dirty="0">
              <a:solidFill>
                <a:srgbClr val="1369B2"/>
              </a:solidFill>
              <a:latin typeface="微软雅黑" panose="020B0503020204020204" pitchFamily="34" charset="-122"/>
              <a:ea typeface="微软雅黑" panose="020B0503020204020204" pitchFamily="34" charset="-122"/>
            </a:endParaRPr>
          </a:p>
        </p:txBody>
      </p:sp>
      <p:sp>
        <p:nvSpPr>
          <p:cNvPr id="11" name="Title 1"/>
          <p:cNvSpPr txBox="1"/>
          <p:nvPr/>
        </p:nvSpPr>
        <p:spPr>
          <a:xfrm>
            <a:off x="1143838" y="266933"/>
            <a:ext cx="4125392"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2.2.4  &lt;</a:t>
            </a:r>
            <a:r>
              <a:rPr lang="en-US" altLang="zh-CN" sz="2400" b="1" dirty="0" err="1">
                <a:solidFill>
                  <a:srgbClr val="595959"/>
                </a:solidFill>
                <a:latin typeface="微软雅黑" panose="020B0503020204020204" pitchFamily="34" charset="-122"/>
                <a:ea typeface="微软雅黑" panose="020B0503020204020204" pitchFamily="34" charset="-122"/>
                <a:cs typeface="+mn-ea"/>
                <a:sym typeface="+mn-lt"/>
              </a:rPr>
              <a:t>typeAliases</a:t>
            </a: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&gt;</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元素</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sp>
        <p:nvSpPr>
          <p:cNvPr id="8" name="文本框 18"/>
          <p:cNvSpPr txBox="1"/>
          <p:nvPr>
            <p:custDataLst>
              <p:tags r:id="rId2"/>
            </p:custDataLst>
          </p:nvPr>
        </p:nvSpPr>
        <p:spPr>
          <a:xfrm>
            <a:off x="1604700" y="3223259"/>
            <a:ext cx="9390960" cy="1704151"/>
          </a:xfrm>
          <a:prstGeom prst="rect">
            <a:avLst/>
          </a:prstGeom>
          <a:noFill/>
        </p:spPr>
        <p:txBody>
          <a:bodyPr wrap="square" lIns="89985" tIns="46792" rIns="89985" bIns="46792">
            <a:noAutofit/>
          </a:bodyPr>
          <a:lstStyle>
            <a:defPPr>
              <a:defRPr lang="zh-CN"/>
            </a:defPPr>
            <a:lvl1pPr marL="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1pPr>
            <a:lvl2pPr marL="4572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2pPr>
            <a:lvl3pPr marL="9144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3pPr>
            <a:lvl4pPr marL="13716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4pPr>
            <a:lvl5pPr marL="18288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5pPr>
            <a:lvl6pPr marL="22860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6pPr>
            <a:lvl7pPr marL="27432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7pPr>
            <a:lvl8pPr marL="32004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8pPr>
            <a:lvl9pPr marL="36576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9pPr>
          </a:lstStyle>
          <a:p>
            <a:pPr>
              <a:lnSpc>
                <a:spcPct val="150000"/>
              </a:lnSpc>
            </a:pPr>
            <a:r>
              <a:rPr lang="zh-CN" altLang="en-US" dirty="0">
                <a:solidFill>
                  <a:srgbClr val="595959"/>
                </a:solidFill>
                <a:latin typeface="微软雅黑" panose="020B0503020204020204" pitchFamily="34" charset="-122"/>
              </a:rPr>
              <a:t>          </a:t>
            </a:r>
            <a:r>
              <a:rPr lang="zh-CN" altLang="zh-CN" dirty="0">
                <a:solidFill>
                  <a:srgbClr val="595959"/>
                </a:solidFill>
                <a:latin typeface="微软雅黑" panose="020B0503020204020204" pitchFamily="34" charset="-122"/>
              </a:rPr>
              <a:t>除了可以使用</a:t>
            </a:r>
            <a:r>
              <a:rPr lang="en-US" altLang="zh-CN" dirty="0">
                <a:solidFill>
                  <a:srgbClr val="595959"/>
                </a:solidFill>
                <a:latin typeface="微软雅黑" panose="020B0503020204020204" pitchFamily="34" charset="-122"/>
              </a:rPr>
              <a:t>&lt;</a:t>
            </a:r>
            <a:r>
              <a:rPr lang="en-US" altLang="zh-CN" dirty="0" err="1">
                <a:solidFill>
                  <a:srgbClr val="595959"/>
                </a:solidFill>
                <a:latin typeface="微软雅黑" panose="020B0503020204020204" pitchFamily="34" charset="-122"/>
              </a:rPr>
              <a:t>typeAliases</a:t>
            </a:r>
            <a:r>
              <a:rPr lang="en-US" altLang="zh-CN" dirty="0">
                <a:solidFill>
                  <a:srgbClr val="595959"/>
                </a:solidFill>
                <a:latin typeface="微软雅黑" panose="020B0503020204020204" pitchFamily="34" charset="-122"/>
              </a:rPr>
              <a:t>&gt;</a:t>
            </a:r>
            <a:r>
              <a:rPr lang="zh-CN" altLang="zh-CN" dirty="0">
                <a:solidFill>
                  <a:srgbClr val="595959"/>
                </a:solidFill>
                <a:latin typeface="微软雅黑" panose="020B0503020204020204" pitchFamily="34" charset="-122"/>
              </a:rPr>
              <a:t>元素为实体类自定义</a:t>
            </a:r>
            <a:r>
              <a:rPr lang="zh-CN" altLang="zh-CN" dirty="0">
                <a:solidFill>
                  <a:srgbClr val="1369B2"/>
                </a:solidFill>
                <a:latin typeface="微软雅黑" panose="020B0503020204020204" pitchFamily="34" charset="-122"/>
              </a:rPr>
              <a:t>别名</a:t>
            </a:r>
            <a:r>
              <a:rPr lang="zh-CN" altLang="zh-CN" dirty="0">
                <a:solidFill>
                  <a:srgbClr val="595959"/>
                </a:solidFill>
                <a:latin typeface="微软雅黑" panose="020B0503020204020204" pitchFamily="34" charset="-122"/>
              </a:rPr>
              <a:t>外，</a:t>
            </a:r>
            <a:r>
              <a:rPr lang="en-US" altLang="zh-CN" dirty="0" err="1">
                <a:solidFill>
                  <a:srgbClr val="595959"/>
                </a:solidFill>
                <a:latin typeface="微软雅黑" panose="020B0503020204020204" pitchFamily="34" charset="-122"/>
              </a:rPr>
              <a:t>MyBatis</a:t>
            </a:r>
            <a:r>
              <a:rPr lang="zh-CN" altLang="zh-CN" dirty="0">
                <a:solidFill>
                  <a:srgbClr val="595959"/>
                </a:solidFill>
                <a:latin typeface="微软雅黑" panose="020B0503020204020204" pitchFamily="34" charset="-122"/>
              </a:rPr>
              <a:t>框架还为许多常见的</a:t>
            </a:r>
            <a:r>
              <a:rPr lang="en-US" altLang="zh-CN" dirty="0">
                <a:solidFill>
                  <a:srgbClr val="595959"/>
                </a:solidFill>
                <a:latin typeface="微软雅黑" panose="020B0503020204020204" pitchFamily="34" charset="-122"/>
              </a:rPr>
              <a:t>Java</a:t>
            </a:r>
            <a:r>
              <a:rPr lang="zh-CN" altLang="zh-CN" dirty="0">
                <a:solidFill>
                  <a:srgbClr val="595959"/>
                </a:solidFill>
                <a:latin typeface="微软雅黑" panose="020B0503020204020204" pitchFamily="34" charset="-122"/>
              </a:rPr>
              <a:t>类型（如数值、字符串、日期和集合等）提供了相应的</a:t>
            </a:r>
            <a:r>
              <a:rPr lang="zh-CN" altLang="zh-CN" dirty="0">
                <a:solidFill>
                  <a:srgbClr val="1369B2"/>
                </a:solidFill>
                <a:latin typeface="微软雅黑" panose="020B0503020204020204" pitchFamily="34" charset="-122"/>
              </a:rPr>
              <a:t>默认别名</a:t>
            </a:r>
            <a:r>
              <a:rPr lang="zh-CN" altLang="en-US" dirty="0">
                <a:solidFill>
                  <a:srgbClr val="595959"/>
                </a:solidFill>
                <a:latin typeface="微软雅黑" panose="020B0503020204020204" pitchFamily="34" charset="-122"/>
              </a:rPr>
              <a:t>。例如别名</a:t>
            </a:r>
            <a:r>
              <a:rPr lang="en-US" altLang="zh-CN" dirty="0">
                <a:solidFill>
                  <a:srgbClr val="595959"/>
                </a:solidFill>
                <a:latin typeface="微软雅黑" panose="020B0503020204020204" pitchFamily="34" charset="-122"/>
              </a:rPr>
              <a:t>_byte</a:t>
            </a:r>
            <a:r>
              <a:rPr lang="zh-CN" altLang="en-US" dirty="0">
                <a:solidFill>
                  <a:srgbClr val="595959"/>
                </a:solidFill>
                <a:latin typeface="微软雅黑" panose="020B0503020204020204" pitchFamily="34" charset="-122"/>
              </a:rPr>
              <a:t>映射类型</a:t>
            </a:r>
            <a:r>
              <a:rPr lang="en-US" altLang="zh-CN" dirty="0">
                <a:solidFill>
                  <a:srgbClr val="595959"/>
                </a:solidFill>
                <a:latin typeface="微软雅黑" panose="020B0503020204020204" pitchFamily="34" charset="-122"/>
              </a:rPr>
              <a:t>byte</a:t>
            </a:r>
            <a:r>
              <a:rPr lang="zh-CN" altLang="en-US" dirty="0">
                <a:solidFill>
                  <a:srgbClr val="595959"/>
                </a:solidFill>
                <a:latin typeface="微软雅黑" panose="020B0503020204020204" pitchFamily="34" charset="-122"/>
              </a:rPr>
              <a:t>、</a:t>
            </a:r>
            <a:r>
              <a:rPr lang="en-US" altLang="zh-CN" dirty="0">
                <a:solidFill>
                  <a:srgbClr val="595959"/>
                </a:solidFill>
                <a:latin typeface="微软雅黑" panose="020B0503020204020204" pitchFamily="34" charset="-122"/>
              </a:rPr>
              <a:t>_long</a:t>
            </a:r>
            <a:r>
              <a:rPr lang="zh-CN" altLang="en-US" dirty="0">
                <a:solidFill>
                  <a:srgbClr val="595959"/>
                </a:solidFill>
                <a:latin typeface="微软雅黑" panose="020B0503020204020204" pitchFamily="34" charset="-122"/>
              </a:rPr>
              <a:t>映射类型</a:t>
            </a:r>
            <a:r>
              <a:rPr lang="en-US" altLang="zh-CN" dirty="0">
                <a:solidFill>
                  <a:srgbClr val="595959"/>
                </a:solidFill>
                <a:latin typeface="微软雅黑" panose="020B0503020204020204" pitchFamily="34" charset="-122"/>
              </a:rPr>
              <a:t>long</a:t>
            </a:r>
            <a:r>
              <a:rPr lang="zh-CN" altLang="en-US" dirty="0">
                <a:solidFill>
                  <a:srgbClr val="595959"/>
                </a:solidFill>
                <a:latin typeface="微软雅黑" panose="020B0503020204020204" pitchFamily="34" charset="-122"/>
              </a:rPr>
              <a:t>等，</a:t>
            </a:r>
            <a:r>
              <a:rPr lang="zh-CN" altLang="zh-CN" dirty="0">
                <a:solidFill>
                  <a:srgbClr val="595959"/>
                </a:solidFill>
                <a:latin typeface="微软雅黑" panose="020B0503020204020204" pitchFamily="34" charset="-122"/>
              </a:rPr>
              <a:t>别名可以在</a:t>
            </a:r>
            <a:r>
              <a:rPr lang="en-US" altLang="zh-CN" dirty="0" err="1">
                <a:solidFill>
                  <a:srgbClr val="595959"/>
                </a:solidFill>
                <a:latin typeface="微软雅黑" panose="020B0503020204020204" pitchFamily="34" charset="-122"/>
              </a:rPr>
              <a:t>MyBatis</a:t>
            </a:r>
            <a:r>
              <a:rPr lang="zh-CN" altLang="zh-CN" dirty="0">
                <a:solidFill>
                  <a:srgbClr val="595959"/>
                </a:solidFill>
                <a:latin typeface="微软雅黑" panose="020B0503020204020204" pitchFamily="34" charset="-122"/>
              </a:rPr>
              <a:t>中直接使用，但由于别名不区分大小写，所以在使用时要注意重复定义的覆盖问题</a:t>
            </a:r>
            <a:r>
              <a:rPr lang="zh-CN" altLang="en-US" dirty="0">
                <a:solidFill>
                  <a:srgbClr val="595959"/>
                </a:solidFill>
                <a:latin typeface="微软雅黑" panose="020B0503020204020204" pitchFamily="34" charset="-122"/>
              </a:rPr>
              <a:t>。</a:t>
            </a:r>
            <a:r>
              <a:rPr lang="zh-CN" altLang="zh-CN" dirty="0">
                <a:solidFill>
                  <a:srgbClr val="595959"/>
                </a:solidFill>
                <a:latin typeface="微软雅黑" panose="020B0503020204020204" pitchFamily="34" charset="-122"/>
              </a:rPr>
              <a:t> </a:t>
            </a:r>
            <a:endParaRPr lang="zh-CN" altLang="zh-CN" dirty="0">
              <a:solidFill>
                <a:srgbClr val="595959"/>
              </a:solidFill>
              <a:latin typeface="微软雅黑" panose="020B0503020204020204" pitchFamily="34" charset="-122"/>
            </a:endParaRPr>
          </a:p>
        </p:txBody>
      </p:sp>
      <p:sp>
        <p:nvSpPr>
          <p:cNvPr id="12" name="圆角矩形 11"/>
          <p:cNvSpPr/>
          <p:nvPr/>
        </p:nvSpPr>
        <p:spPr>
          <a:xfrm>
            <a:off x="1360244" y="2937510"/>
            <a:ext cx="9865885" cy="2274570"/>
          </a:xfrm>
          <a:prstGeom prst="roundRect">
            <a:avLst>
              <a:gd name="adj" fmla="val 0"/>
            </a:avLst>
          </a:prstGeom>
          <a:noFill/>
          <a:ln w="31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15" name="矩形 93"/>
          <p:cNvSpPr/>
          <p:nvPr/>
        </p:nvSpPr>
        <p:spPr>
          <a:xfrm>
            <a:off x="1310020" y="2858541"/>
            <a:ext cx="384043" cy="384043"/>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16" name="矩形 93"/>
          <p:cNvSpPr/>
          <p:nvPr/>
        </p:nvSpPr>
        <p:spPr>
          <a:xfrm rot="10800000">
            <a:off x="10897891" y="4904551"/>
            <a:ext cx="384043" cy="384043"/>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Title 1"/>
          <p:cNvSpPr txBox="1"/>
          <p:nvPr/>
        </p:nvSpPr>
        <p:spPr>
          <a:xfrm>
            <a:off x="1143840" y="266933"/>
            <a:ext cx="4491150"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algn="l"/>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2.2.5  &lt;environments&gt;</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元素</a:t>
            </a:r>
            <a:endParaRPr lang="en-GB" altLang="zh-CN" sz="2400" b="1" dirty="0">
              <a:solidFill>
                <a:srgbClr val="595959"/>
              </a:solidFill>
              <a:latin typeface="微软雅黑" panose="020B0503020204020204" pitchFamily="34" charset="-122"/>
              <a:ea typeface="微软雅黑" panose="020B0503020204020204" pitchFamily="34" charset="-122"/>
              <a:cs typeface="+mn-ea"/>
              <a:sym typeface="+mn-lt"/>
            </a:endParaRPr>
          </a:p>
        </p:txBody>
      </p:sp>
      <p:pic>
        <p:nvPicPr>
          <p:cNvPr id="6" name="图片 5"/>
          <p:cNvPicPr>
            <a:picLocks noChangeAspect="1"/>
          </p:cNvPicPr>
          <p:nvPr/>
        </p:nvPicPr>
        <p:blipFill>
          <a:blip r:embed="rId1"/>
          <a:stretch>
            <a:fillRect/>
          </a:stretch>
        </p:blipFill>
        <p:spPr>
          <a:xfrm>
            <a:off x="945003" y="2215002"/>
            <a:ext cx="2798174" cy="3897363"/>
          </a:xfrm>
          <a:prstGeom prst="rect">
            <a:avLst/>
          </a:prstGeom>
        </p:spPr>
      </p:pic>
      <p:sp>
        <p:nvSpPr>
          <p:cNvPr id="7" name="TextBox 35"/>
          <p:cNvSpPr txBox="1">
            <a:spLocks noChangeArrowheads="1"/>
          </p:cNvSpPr>
          <p:nvPr/>
        </p:nvSpPr>
        <p:spPr bwMode="auto">
          <a:xfrm>
            <a:off x="3247813" y="1637921"/>
            <a:ext cx="1606759" cy="10002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917" tIns="60958" rIns="121917" bIns="60958">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a:lnSpc>
                <a:spcPct val="150000"/>
              </a:lnSpc>
            </a:pPr>
            <a:r>
              <a:rPr lang="zh-CN" altLang="en-US" sz="2000" dirty="0">
                <a:solidFill>
                  <a:srgbClr val="595959"/>
                </a:solidFill>
                <a:latin typeface="微软雅黑" panose="020B0503020204020204" pitchFamily="34" charset="-122"/>
                <a:ea typeface="微软雅黑" panose="020B0503020204020204" pitchFamily="34" charset="-122"/>
              </a:rPr>
              <a:t>先定一个</a:t>
            </a:r>
            <a:r>
              <a:rPr lang="zh-CN" altLang="en-US" dirty="0">
                <a:solidFill>
                  <a:srgbClr val="595959"/>
                </a:solidFill>
                <a:latin typeface="微软雅黑" panose="020B0503020204020204" pitchFamily="34" charset="-122"/>
                <a:ea typeface="微软雅黑" panose="020B0503020204020204" pitchFamily="34" charset="-122"/>
              </a:rPr>
              <a:t>小目标！</a:t>
            </a:r>
            <a:endParaRPr lang="zh-CN" altLang="en-US" dirty="0">
              <a:solidFill>
                <a:srgbClr val="595959"/>
              </a:solidFill>
              <a:latin typeface="微软雅黑" panose="020B0503020204020204" pitchFamily="34" charset="-122"/>
              <a:ea typeface="微软雅黑" panose="020B0503020204020204" pitchFamily="34" charset="-122"/>
            </a:endParaRPr>
          </a:p>
        </p:txBody>
      </p:sp>
      <p:sp>
        <p:nvSpPr>
          <p:cNvPr id="8" name="椭圆形标注 7"/>
          <p:cNvSpPr/>
          <p:nvPr/>
        </p:nvSpPr>
        <p:spPr>
          <a:xfrm>
            <a:off x="2969011" y="1559834"/>
            <a:ext cx="2071640" cy="1493174"/>
          </a:xfrm>
          <a:prstGeom prst="wedgeEllipseCallout">
            <a:avLst/>
          </a:prstGeom>
          <a:solidFill>
            <a:schemeClr val="bg1">
              <a:lumMod val="85000"/>
            </a:schemeClr>
          </a:solidFill>
          <a:ln>
            <a:solidFill>
              <a:srgbClr val="000000">
                <a:alpha val="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a:t> </a:t>
            </a:r>
            <a:endParaRPr lang="en-US" altLang="zh-CN"/>
          </a:p>
        </p:txBody>
      </p:sp>
      <p:sp>
        <p:nvSpPr>
          <p:cNvPr id="9" name="TextBox 35"/>
          <p:cNvSpPr txBox="1">
            <a:spLocks noChangeArrowheads="1"/>
          </p:cNvSpPr>
          <p:nvPr/>
        </p:nvSpPr>
        <p:spPr bwMode="auto">
          <a:xfrm>
            <a:off x="3215305" y="1697255"/>
            <a:ext cx="1606759" cy="10002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917" tIns="60958" rIns="121917" bIns="60958">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a:lnSpc>
                <a:spcPct val="150000"/>
              </a:lnSpc>
            </a:pPr>
            <a:r>
              <a:rPr lang="zh-CN" altLang="en-US" sz="2000" dirty="0">
                <a:solidFill>
                  <a:srgbClr val="595959"/>
                </a:solidFill>
                <a:latin typeface="微软雅黑" panose="020B0503020204020204" pitchFamily="34" charset="-122"/>
                <a:ea typeface="微软雅黑" panose="020B0503020204020204" pitchFamily="34" charset="-122"/>
              </a:rPr>
              <a:t>先定一个</a:t>
            </a:r>
            <a:r>
              <a:rPr lang="zh-CN" altLang="en-US" dirty="0">
                <a:solidFill>
                  <a:srgbClr val="595959"/>
                </a:solidFill>
                <a:latin typeface="微软雅黑" panose="020B0503020204020204" pitchFamily="34" charset="-122"/>
                <a:ea typeface="微软雅黑" panose="020B0503020204020204" pitchFamily="34" charset="-122"/>
              </a:rPr>
              <a:t>小目标！</a:t>
            </a:r>
            <a:endParaRPr lang="zh-CN" altLang="en-US" dirty="0">
              <a:solidFill>
                <a:srgbClr val="595959"/>
              </a:solidFill>
              <a:latin typeface="微软雅黑" panose="020B0503020204020204" pitchFamily="34" charset="-122"/>
              <a:ea typeface="微软雅黑" panose="020B0503020204020204" pitchFamily="34" charset="-122"/>
            </a:endParaRPr>
          </a:p>
        </p:txBody>
      </p:sp>
      <p:sp>
        <p:nvSpPr>
          <p:cNvPr id="14" name="TextBox 35"/>
          <p:cNvSpPr txBox="1">
            <a:spLocks noChangeArrowheads="1"/>
          </p:cNvSpPr>
          <p:nvPr/>
        </p:nvSpPr>
        <p:spPr bwMode="auto">
          <a:xfrm>
            <a:off x="5846852" y="2944130"/>
            <a:ext cx="5176459" cy="13671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917" tIns="60958" rIns="121917" bIns="60958">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a:lnSpc>
                <a:spcPct val="150000"/>
              </a:lnSpc>
            </a:pPr>
            <a:r>
              <a:rPr lang="zh-CN" altLang="en-US" dirty="0">
                <a:solidFill>
                  <a:srgbClr val="595959"/>
                </a:solidFill>
                <a:latin typeface="微软雅黑" panose="020B0503020204020204" pitchFamily="34" charset="-122"/>
                <a:ea typeface="微软雅黑" panose="020B0503020204020204" pitchFamily="34" charset="-122"/>
              </a:rPr>
              <a:t>掌握</a:t>
            </a:r>
            <a:r>
              <a:rPr lang="en-US" altLang="zh-CN" dirty="0" err="1">
                <a:solidFill>
                  <a:srgbClr val="595959"/>
                </a:solidFill>
                <a:latin typeface="微软雅黑" panose="020B0503020204020204" pitchFamily="34" charset="-122"/>
                <a:ea typeface="微软雅黑" panose="020B0503020204020204" pitchFamily="34" charset="-122"/>
              </a:rPr>
              <a:t>Mybatis</a:t>
            </a:r>
            <a:r>
              <a:rPr lang="zh-CN" altLang="en-US" dirty="0">
                <a:solidFill>
                  <a:srgbClr val="595959"/>
                </a:solidFill>
                <a:latin typeface="微软雅黑" panose="020B0503020204020204" pitchFamily="34" charset="-122"/>
                <a:ea typeface="微软雅黑" panose="020B0503020204020204" pitchFamily="34" charset="-122"/>
              </a:rPr>
              <a:t>配置文件的</a:t>
            </a:r>
            <a:r>
              <a:rPr lang="en-US" altLang="zh-CN" dirty="0">
                <a:solidFill>
                  <a:srgbClr val="1369B2"/>
                </a:solidFill>
                <a:latin typeface="微软雅黑" panose="020B0503020204020204" pitchFamily="34" charset="-122"/>
                <a:ea typeface="微软雅黑" panose="020B0503020204020204" pitchFamily="34" charset="-122"/>
              </a:rPr>
              <a:t>&lt;</a:t>
            </a:r>
            <a:r>
              <a:rPr lang="en-US" altLang="zh-CN" dirty="0">
                <a:solidFill>
                  <a:srgbClr val="1369B2"/>
                </a:solidFill>
                <a:latin typeface="微软雅黑" panose="020B0503020204020204" pitchFamily="34" charset="-122"/>
                <a:ea typeface="微软雅黑" panose="020B0503020204020204" pitchFamily="34" charset="-122"/>
                <a:sym typeface="+mn-lt"/>
              </a:rPr>
              <a:t>environments</a:t>
            </a:r>
            <a:r>
              <a:rPr lang="en-US" altLang="zh-CN" dirty="0">
                <a:solidFill>
                  <a:srgbClr val="1369B2"/>
                </a:solidFill>
                <a:latin typeface="微软雅黑" panose="020B0503020204020204" pitchFamily="34" charset="-122"/>
                <a:ea typeface="微软雅黑" panose="020B0503020204020204" pitchFamily="34" charset="-122"/>
              </a:rPr>
              <a:t>&gt;</a:t>
            </a:r>
            <a:r>
              <a:rPr lang="zh-CN" altLang="en-US" dirty="0">
                <a:solidFill>
                  <a:srgbClr val="1369B2"/>
                </a:solidFill>
                <a:latin typeface="微软雅黑" panose="020B0503020204020204" pitchFamily="34" charset="-122"/>
                <a:ea typeface="微软雅黑" panose="020B0503020204020204" pitchFamily="34" charset="-122"/>
              </a:rPr>
              <a:t>元素</a:t>
            </a:r>
            <a:r>
              <a:rPr lang="zh-CN" altLang="en-US" dirty="0">
                <a:solidFill>
                  <a:srgbClr val="595959"/>
                </a:solidFill>
                <a:latin typeface="微软雅黑" panose="020B0503020204020204" pitchFamily="34" charset="-122"/>
                <a:ea typeface="微软雅黑" panose="020B0503020204020204" pitchFamily="34" charset="-122"/>
              </a:rPr>
              <a:t>，能够使用</a:t>
            </a:r>
            <a:r>
              <a:rPr lang="en-US" altLang="zh-CN" dirty="0">
                <a:solidFill>
                  <a:srgbClr val="595959"/>
                </a:solidFill>
                <a:latin typeface="微软雅黑" panose="020B0503020204020204" pitchFamily="34" charset="-122"/>
                <a:ea typeface="微软雅黑" panose="020B0503020204020204" pitchFamily="34" charset="-122"/>
              </a:rPr>
              <a:t>&lt;</a:t>
            </a:r>
            <a:r>
              <a:rPr lang="en-US" altLang="zh-CN" dirty="0">
                <a:solidFill>
                  <a:srgbClr val="595959"/>
                </a:solidFill>
                <a:latin typeface="微软雅黑" panose="020B0503020204020204" pitchFamily="34" charset="-122"/>
                <a:ea typeface="微软雅黑" panose="020B0503020204020204" pitchFamily="34" charset="-122"/>
                <a:sym typeface="+mn-lt"/>
              </a:rPr>
              <a:t>environments</a:t>
            </a:r>
            <a:r>
              <a:rPr lang="en-US" altLang="zh-CN" dirty="0">
                <a:solidFill>
                  <a:srgbClr val="595959"/>
                </a:solidFill>
                <a:latin typeface="微软雅黑" panose="020B0503020204020204" pitchFamily="34" charset="-122"/>
                <a:ea typeface="微软雅黑" panose="020B0503020204020204" pitchFamily="34" charset="-122"/>
              </a:rPr>
              <a:t>&gt;</a:t>
            </a:r>
            <a:r>
              <a:rPr lang="zh-CN" altLang="en-US" dirty="0">
                <a:solidFill>
                  <a:srgbClr val="595959"/>
                </a:solidFill>
                <a:latin typeface="微软雅黑" panose="020B0503020204020204" pitchFamily="34" charset="-122"/>
                <a:ea typeface="微软雅黑" panose="020B0503020204020204" pitchFamily="34" charset="-122"/>
              </a:rPr>
              <a:t>元素定义运行环境</a:t>
            </a:r>
            <a:endParaRPr lang="zh-CN" altLang="en-US" dirty="0">
              <a:solidFill>
                <a:srgbClr val="595959"/>
              </a:solidFill>
              <a:latin typeface="微软雅黑" panose="020B0503020204020204" pitchFamily="34" charset="-122"/>
              <a:ea typeface="微软雅黑" panose="020B0503020204020204" pitchFamily="34" charset="-122"/>
            </a:endParaRPr>
          </a:p>
          <a:p>
            <a:pPr algn="just">
              <a:lnSpc>
                <a:spcPct val="150000"/>
              </a:lnSpc>
            </a:pPr>
            <a:endParaRPr lang="zh-CN" altLang="en-US" dirty="0">
              <a:solidFill>
                <a:srgbClr val="1369B2"/>
              </a:solidFill>
              <a:latin typeface="微软雅黑" panose="020B0503020204020204" pitchFamily="34" charset="-122"/>
              <a:ea typeface="微软雅黑" panose="020B0503020204020204" pitchFamily="34" charset="-122"/>
            </a:endParaRPr>
          </a:p>
        </p:txBody>
      </p:sp>
      <p:grpSp>
        <p:nvGrpSpPr>
          <p:cNvPr id="15" name="组合 14"/>
          <p:cNvGrpSpPr/>
          <p:nvPr/>
        </p:nvGrpSpPr>
        <p:grpSpPr>
          <a:xfrm>
            <a:off x="5410551" y="3193649"/>
            <a:ext cx="405183" cy="405036"/>
            <a:chOff x="8881" y="4685"/>
            <a:chExt cx="638" cy="638"/>
          </a:xfrm>
        </p:grpSpPr>
        <p:sp>
          <p:nvSpPr>
            <p:cNvPr id="16" name="椭圆 15"/>
            <p:cNvSpPr/>
            <p:nvPr/>
          </p:nvSpPr>
          <p:spPr>
            <a:xfrm>
              <a:off x="8881" y="4685"/>
              <a:ext cx="638" cy="638"/>
            </a:xfrm>
            <a:prstGeom prst="ellipse">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椭圆 16"/>
            <p:cNvSpPr/>
            <p:nvPr/>
          </p:nvSpPr>
          <p:spPr>
            <a:xfrm>
              <a:off x="8946" y="4750"/>
              <a:ext cx="508" cy="508"/>
            </a:xfrm>
            <a:prstGeom prst="ellips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hevron 3"/>
          <p:cNvSpPr/>
          <p:nvPr>
            <p:custDataLst>
              <p:tags r:id="rId1"/>
            </p:custDataLst>
          </p:nvPr>
        </p:nvSpPr>
        <p:spPr>
          <a:xfrm>
            <a:off x="892520" y="1091196"/>
            <a:ext cx="4708180" cy="665961"/>
          </a:xfrm>
          <a:prstGeom prst="chevron">
            <a:avLst>
              <a:gd name="adj" fmla="val 43848"/>
            </a:avLst>
          </a:prstGeom>
          <a:solidFill>
            <a:srgbClr val="FFFFFF">
              <a:lumMod val="75000"/>
            </a:srgbClr>
          </a:solidFill>
          <a:ln w="12700" cap="flat" cmpd="sng" algn="ctr">
            <a:noFill/>
            <a:prstDash val="solid"/>
            <a:miter lim="800000"/>
          </a:ln>
          <a:effectLst/>
        </p:spPr>
        <p:txBody>
          <a:bodyPr rtlCol="0" anchor="ctr">
            <a:normAutofit/>
          </a:bodyPr>
          <a:lstStyle/>
          <a:p>
            <a:pPr algn="ctr">
              <a:lnSpc>
                <a:spcPct val="120000"/>
              </a:lnSpc>
            </a:pPr>
            <a:endParaRPr lang="en-GB" sz="900" dirty="0">
              <a:solidFill>
                <a:sysClr val="windowText" lastClr="000000"/>
              </a:solidFill>
              <a:latin typeface="Arial" panose="020B0604020202020204" pitchFamily="34" charset="0"/>
              <a:ea typeface="微软雅黑" panose="020B0503020204020204" pitchFamily="34" charset="-122"/>
            </a:endParaRPr>
          </a:p>
        </p:txBody>
      </p:sp>
      <p:sp>
        <p:nvSpPr>
          <p:cNvPr id="10" name="文本框 1"/>
          <p:cNvSpPr txBox="1"/>
          <p:nvPr/>
        </p:nvSpPr>
        <p:spPr>
          <a:xfrm>
            <a:off x="1172537" y="1217734"/>
            <a:ext cx="4291003" cy="400110"/>
          </a:xfrm>
          <a:prstGeom prst="rect">
            <a:avLst/>
          </a:prstGeom>
          <a:noFill/>
        </p:spPr>
        <p:txBody>
          <a:bodyPr wrap="square" rtlCol="0">
            <a:spAutoFit/>
          </a:bodyPr>
          <a:lstStyle/>
          <a:p>
            <a:r>
              <a:rPr lang="en-US" altLang="zh-CN" sz="2000" dirty="0">
                <a:solidFill>
                  <a:srgbClr val="1369B2"/>
                </a:solidFill>
                <a:latin typeface="微软雅黑" panose="020B0503020204020204" pitchFamily="34" charset="-122"/>
                <a:ea typeface="微软雅黑" panose="020B0503020204020204" pitchFamily="34" charset="-122"/>
              </a:rPr>
              <a:t>&lt;environments&gt;</a:t>
            </a:r>
            <a:r>
              <a:rPr lang="zh-CN" altLang="en-US" sz="2000" dirty="0">
                <a:solidFill>
                  <a:srgbClr val="1369B2"/>
                </a:solidFill>
                <a:latin typeface="微软雅黑" panose="020B0503020204020204" pitchFamily="34" charset="-122"/>
                <a:ea typeface="微软雅黑" panose="020B0503020204020204" pitchFamily="34" charset="-122"/>
              </a:rPr>
              <a:t>元素配置运行环境</a:t>
            </a:r>
            <a:endParaRPr lang="zh-CN" altLang="en-US" sz="2000" dirty="0">
              <a:solidFill>
                <a:srgbClr val="1369B2"/>
              </a:solidFill>
              <a:latin typeface="微软雅黑" panose="020B0503020204020204" pitchFamily="34" charset="-122"/>
              <a:ea typeface="微软雅黑" panose="020B0503020204020204" pitchFamily="34" charset="-122"/>
            </a:endParaRPr>
          </a:p>
        </p:txBody>
      </p:sp>
      <p:sp>
        <p:nvSpPr>
          <p:cNvPr id="11" name="Title 1"/>
          <p:cNvSpPr txBox="1"/>
          <p:nvPr/>
        </p:nvSpPr>
        <p:spPr>
          <a:xfrm>
            <a:off x="1143838" y="266933"/>
            <a:ext cx="4456862"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2.2.5  &lt;environments&gt;</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元素</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sp>
        <p:nvSpPr>
          <p:cNvPr id="8" name="文本框 18"/>
          <p:cNvSpPr txBox="1"/>
          <p:nvPr>
            <p:custDataLst>
              <p:tags r:id="rId2"/>
            </p:custDataLst>
          </p:nvPr>
        </p:nvSpPr>
        <p:spPr>
          <a:xfrm>
            <a:off x="1604700" y="3223259"/>
            <a:ext cx="9390960" cy="1704151"/>
          </a:xfrm>
          <a:prstGeom prst="rect">
            <a:avLst/>
          </a:prstGeom>
          <a:noFill/>
        </p:spPr>
        <p:txBody>
          <a:bodyPr wrap="square" lIns="89985" tIns="46792" rIns="89985" bIns="46792">
            <a:noAutofit/>
          </a:bodyPr>
          <a:lstStyle>
            <a:defPPr>
              <a:defRPr lang="zh-CN"/>
            </a:defPPr>
            <a:lvl1pPr marL="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1pPr>
            <a:lvl2pPr marL="4572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2pPr>
            <a:lvl3pPr marL="9144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3pPr>
            <a:lvl4pPr marL="13716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4pPr>
            <a:lvl5pPr marL="18288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5pPr>
            <a:lvl6pPr marL="22860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6pPr>
            <a:lvl7pPr marL="27432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7pPr>
            <a:lvl8pPr marL="32004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8pPr>
            <a:lvl9pPr marL="36576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9pPr>
          </a:lstStyle>
          <a:p>
            <a:pPr>
              <a:lnSpc>
                <a:spcPct val="150000"/>
              </a:lnSpc>
            </a:pPr>
            <a:r>
              <a:rPr lang="zh-CN" altLang="en-US" dirty="0">
                <a:solidFill>
                  <a:srgbClr val="595959"/>
                </a:solidFill>
                <a:latin typeface="微软雅黑" panose="020B0503020204020204" pitchFamily="34" charset="-122"/>
              </a:rPr>
              <a:t>          </a:t>
            </a:r>
            <a:r>
              <a:rPr lang="en-US" altLang="zh-CN" dirty="0" err="1">
                <a:solidFill>
                  <a:srgbClr val="595959"/>
                </a:solidFill>
                <a:latin typeface="微软雅黑" panose="020B0503020204020204" pitchFamily="34" charset="-122"/>
              </a:rPr>
              <a:t>MyBatis</a:t>
            </a:r>
            <a:r>
              <a:rPr lang="zh-CN" altLang="zh-CN" dirty="0">
                <a:solidFill>
                  <a:srgbClr val="595959"/>
                </a:solidFill>
                <a:latin typeface="微软雅黑" panose="020B0503020204020204" pitchFamily="34" charset="-122"/>
              </a:rPr>
              <a:t>可以配置多套运行环境，如开发环境、测试环境、生产环境等，我们可以灵活选择不同的配置，从而将</a:t>
            </a:r>
            <a:r>
              <a:rPr lang="en-US" altLang="zh-CN" dirty="0">
                <a:solidFill>
                  <a:srgbClr val="595959"/>
                </a:solidFill>
                <a:latin typeface="微软雅黑" panose="020B0503020204020204" pitchFamily="34" charset="-122"/>
              </a:rPr>
              <a:t>SQL</a:t>
            </a:r>
            <a:r>
              <a:rPr lang="zh-CN" altLang="zh-CN" dirty="0">
                <a:solidFill>
                  <a:srgbClr val="595959"/>
                </a:solidFill>
                <a:latin typeface="微软雅黑" panose="020B0503020204020204" pitchFamily="34" charset="-122"/>
              </a:rPr>
              <a:t>映射到不同运行环境的数据库中。不同的运行环境可以通过</a:t>
            </a:r>
            <a:r>
              <a:rPr lang="en-US" altLang="zh-CN" dirty="0">
                <a:solidFill>
                  <a:srgbClr val="1369B2"/>
                </a:solidFill>
                <a:latin typeface="微软雅黑" panose="020B0503020204020204" pitchFamily="34" charset="-122"/>
              </a:rPr>
              <a:t>&lt;environments&gt;</a:t>
            </a:r>
            <a:r>
              <a:rPr lang="zh-CN" altLang="zh-CN" dirty="0">
                <a:solidFill>
                  <a:srgbClr val="1369B2"/>
                </a:solidFill>
                <a:latin typeface="微软雅黑" panose="020B0503020204020204" pitchFamily="34" charset="-122"/>
              </a:rPr>
              <a:t>元素</a:t>
            </a:r>
            <a:r>
              <a:rPr lang="zh-CN" altLang="zh-CN" dirty="0">
                <a:solidFill>
                  <a:srgbClr val="595959"/>
                </a:solidFill>
                <a:latin typeface="微软雅黑" panose="020B0503020204020204" pitchFamily="34" charset="-122"/>
              </a:rPr>
              <a:t>来配置，但不管增加几套运行环境，都必须要明确选择出当前要用的唯一的一个</a:t>
            </a:r>
            <a:r>
              <a:rPr lang="zh-CN" altLang="zh-CN" dirty="0">
                <a:solidFill>
                  <a:srgbClr val="1369B2"/>
                </a:solidFill>
                <a:latin typeface="微软雅黑" panose="020B0503020204020204" pitchFamily="34" charset="-122"/>
              </a:rPr>
              <a:t>运行环境</a:t>
            </a:r>
            <a:r>
              <a:rPr lang="zh-CN" altLang="en-US" dirty="0">
                <a:solidFill>
                  <a:srgbClr val="595959"/>
                </a:solidFill>
                <a:latin typeface="微软雅黑" panose="020B0503020204020204" pitchFamily="34" charset="-122"/>
              </a:rPr>
              <a:t>。</a:t>
            </a:r>
            <a:r>
              <a:rPr lang="zh-CN" altLang="zh-CN" dirty="0">
                <a:solidFill>
                  <a:srgbClr val="595959"/>
                </a:solidFill>
                <a:latin typeface="微软雅黑" panose="020B0503020204020204" pitchFamily="34" charset="-122"/>
              </a:rPr>
              <a:t> </a:t>
            </a:r>
            <a:endParaRPr lang="zh-CN" altLang="zh-CN" dirty="0">
              <a:solidFill>
                <a:srgbClr val="595959"/>
              </a:solidFill>
              <a:latin typeface="微软雅黑" panose="020B0503020204020204" pitchFamily="34" charset="-122"/>
            </a:endParaRPr>
          </a:p>
        </p:txBody>
      </p:sp>
      <p:sp>
        <p:nvSpPr>
          <p:cNvPr id="12" name="圆角矩形 11"/>
          <p:cNvSpPr/>
          <p:nvPr/>
        </p:nvSpPr>
        <p:spPr>
          <a:xfrm>
            <a:off x="1360244" y="2937510"/>
            <a:ext cx="9865885" cy="2274570"/>
          </a:xfrm>
          <a:prstGeom prst="roundRect">
            <a:avLst>
              <a:gd name="adj" fmla="val 0"/>
            </a:avLst>
          </a:prstGeom>
          <a:noFill/>
          <a:ln w="31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15" name="矩形 93"/>
          <p:cNvSpPr/>
          <p:nvPr/>
        </p:nvSpPr>
        <p:spPr>
          <a:xfrm>
            <a:off x="1310020" y="2858541"/>
            <a:ext cx="384043" cy="384043"/>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16" name="矩形 93"/>
          <p:cNvSpPr/>
          <p:nvPr/>
        </p:nvSpPr>
        <p:spPr>
          <a:xfrm rot="10800000">
            <a:off x="10897891" y="4904551"/>
            <a:ext cx="384043" cy="384043"/>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hevron 3"/>
          <p:cNvSpPr/>
          <p:nvPr>
            <p:custDataLst>
              <p:tags r:id="rId1"/>
            </p:custDataLst>
          </p:nvPr>
        </p:nvSpPr>
        <p:spPr>
          <a:xfrm>
            <a:off x="892520" y="1091196"/>
            <a:ext cx="5051080" cy="665961"/>
          </a:xfrm>
          <a:prstGeom prst="chevron">
            <a:avLst>
              <a:gd name="adj" fmla="val 43848"/>
            </a:avLst>
          </a:prstGeom>
          <a:solidFill>
            <a:srgbClr val="FFFFFF">
              <a:lumMod val="75000"/>
            </a:srgbClr>
          </a:solidFill>
          <a:ln w="12700" cap="flat" cmpd="sng" algn="ctr">
            <a:noFill/>
            <a:prstDash val="solid"/>
            <a:miter lim="800000"/>
          </a:ln>
          <a:effectLst/>
        </p:spPr>
        <p:txBody>
          <a:bodyPr rtlCol="0" anchor="ctr">
            <a:normAutofit/>
          </a:bodyPr>
          <a:lstStyle/>
          <a:p>
            <a:pPr algn="ctr">
              <a:lnSpc>
                <a:spcPct val="120000"/>
              </a:lnSpc>
            </a:pPr>
            <a:endParaRPr lang="en-GB" sz="900" dirty="0">
              <a:solidFill>
                <a:sysClr val="windowText" lastClr="000000"/>
              </a:solidFill>
              <a:latin typeface="Arial" panose="020B0604020202020204" pitchFamily="34" charset="0"/>
              <a:ea typeface="微软雅黑" panose="020B0503020204020204" pitchFamily="34" charset="-122"/>
            </a:endParaRPr>
          </a:p>
        </p:txBody>
      </p:sp>
      <p:sp>
        <p:nvSpPr>
          <p:cNvPr id="10" name="文本框 1"/>
          <p:cNvSpPr txBox="1"/>
          <p:nvPr/>
        </p:nvSpPr>
        <p:spPr>
          <a:xfrm>
            <a:off x="1172537" y="1217734"/>
            <a:ext cx="4588183" cy="400110"/>
          </a:xfrm>
          <a:prstGeom prst="rect">
            <a:avLst/>
          </a:prstGeom>
          <a:noFill/>
        </p:spPr>
        <p:txBody>
          <a:bodyPr wrap="square" rtlCol="0">
            <a:spAutoFit/>
          </a:bodyPr>
          <a:lstStyle/>
          <a:p>
            <a:r>
              <a:rPr lang="en-US" altLang="zh-CN" sz="2000" dirty="0">
                <a:solidFill>
                  <a:srgbClr val="1369B2"/>
                </a:solidFill>
                <a:latin typeface="微软雅黑" panose="020B0503020204020204" pitchFamily="34" charset="-122"/>
                <a:ea typeface="微软雅黑" panose="020B0503020204020204" pitchFamily="34" charset="-122"/>
              </a:rPr>
              <a:t>&lt;environments&gt;</a:t>
            </a:r>
            <a:r>
              <a:rPr lang="zh-CN" altLang="en-US" sz="2000" dirty="0">
                <a:solidFill>
                  <a:srgbClr val="1369B2"/>
                </a:solidFill>
                <a:latin typeface="微软雅黑" panose="020B0503020204020204" pitchFamily="34" charset="-122"/>
                <a:ea typeface="微软雅黑" panose="020B0503020204020204" pitchFamily="34" charset="-122"/>
              </a:rPr>
              <a:t>各元素配置运行环境</a:t>
            </a:r>
            <a:endParaRPr lang="zh-CN" altLang="en-US" sz="2000" dirty="0">
              <a:solidFill>
                <a:srgbClr val="1369B2"/>
              </a:solidFill>
              <a:latin typeface="微软雅黑" panose="020B0503020204020204" pitchFamily="34" charset="-122"/>
              <a:ea typeface="微软雅黑" panose="020B0503020204020204" pitchFamily="34" charset="-122"/>
            </a:endParaRPr>
          </a:p>
        </p:txBody>
      </p:sp>
      <p:sp>
        <p:nvSpPr>
          <p:cNvPr id="11" name="Title 1"/>
          <p:cNvSpPr txBox="1"/>
          <p:nvPr/>
        </p:nvSpPr>
        <p:spPr>
          <a:xfrm>
            <a:off x="1143838" y="266933"/>
            <a:ext cx="4456862"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2.2.5  &lt;environments&gt;</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元素</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sp>
        <p:nvSpPr>
          <p:cNvPr id="8" name="文本框 18"/>
          <p:cNvSpPr txBox="1"/>
          <p:nvPr>
            <p:custDataLst>
              <p:tags r:id="rId2"/>
            </p:custDataLst>
          </p:nvPr>
        </p:nvSpPr>
        <p:spPr>
          <a:xfrm>
            <a:off x="1604700" y="3223259"/>
            <a:ext cx="9390960" cy="1704151"/>
          </a:xfrm>
          <a:prstGeom prst="rect">
            <a:avLst/>
          </a:prstGeom>
          <a:noFill/>
        </p:spPr>
        <p:txBody>
          <a:bodyPr wrap="square" lIns="89985" tIns="46792" rIns="89985" bIns="46792">
            <a:noAutofit/>
          </a:bodyPr>
          <a:lstStyle>
            <a:defPPr>
              <a:defRPr lang="zh-CN"/>
            </a:defPPr>
            <a:lvl1pPr marL="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1pPr>
            <a:lvl2pPr marL="4572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2pPr>
            <a:lvl3pPr marL="9144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3pPr>
            <a:lvl4pPr marL="13716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4pPr>
            <a:lvl5pPr marL="18288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5pPr>
            <a:lvl6pPr marL="22860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6pPr>
            <a:lvl7pPr marL="27432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7pPr>
            <a:lvl8pPr marL="32004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8pPr>
            <a:lvl9pPr marL="36576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9pPr>
          </a:lstStyle>
          <a:p>
            <a:pPr>
              <a:lnSpc>
                <a:spcPct val="150000"/>
              </a:lnSpc>
            </a:pPr>
            <a:r>
              <a:rPr lang="zh-CN" altLang="en-US" dirty="0">
                <a:solidFill>
                  <a:srgbClr val="595959"/>
                </a:solidFill>
                <a:latin typeface="微软雅黑" panose="020B0503020204020204" pitchFamily="34" charset="-122"/>
              </a:rPr>
              <a:t>          </a:t>
            </a:r>
            <a:r>
              <a:rPr lang="en-US" altLang="zh-CN" dirty="0" err="1">
                <a:solidFill>
                  <a:srgbClr val="595959"/>
                </a:solidFill>
                <a:latin typeface="微软雅黑" panose="020B0503020204020204" pitchFamily="34" charset="-122"/>
              </a:rPr>
              <a:t>MyBatis</a:t>
            </a:r>
            <a:r>
              <a:rPr lang="zh-CN" altLang="zh-CN" dirty="0">
                <a:solidFill>
                  <a:srgbClr val="595959"/>
                </a:solidFill>
                <a:latin typeface="微软雅黑" panose="020B0503020204020204" pitchFamily="34" charset="-122"/>
              </a:rPr>
              <a:t>的运行环境信息包括事务管理器和数据源。在</a:t>
            </a:r>
            <a:r>
              <a:rPr lang="en-US" altLang="zh-CN" dirty="0" err="1">
                <a:solidFill>
                  <a:srgbClr val="595959"/>
                </a:solidFill>
                <a:latin typeface="微软雅黑" panose="020B0503020204020204" pitchFamily="34" charset="-122"/>
              </a:rPr>
              <a:t>MyBatis</a:t>
            </a:r>
            <a:r>
              <a:rPr lang="zh-CN" altLang="zh-CN" dirty="0">
                <a:solidFill>
                  <a:srgbClr val="595959"/>
                </a:solidFill>
                <a:latin typeface="微软雅黑" panose="020B0503020204020204" pitchFamily="34" charset="-122"/>
              </a:rPr>
              <a:t>的核心配置文件中，</a:t>
            </a:r>
            <a:r>
              <a:rPr lang="en-US" altLang="zh-CN" dirty="0" err="1">
                <a:solidFill>
                  <a:srgbClr val="595959"/>
                </a:solidFill>
                <a:latin typeface="微软雅黑" panose="020B0503020204020204" pitchFamily="34" charset="-122"/>
              </a:rPr>
              <a:t>MyBatis</a:t>
            </a:r>
            <a:r>
              <a:rPr lang="zh-CN" altLang="zh-CN" dirty="0">
                <a:solidFill>
                  <a:srgbClr val="595959"/>
                </a:solidFill>
                <a:latin typeface="微软雅黑" panose="020B0503020204020204" pitchFamily="34" charset="-122"/>
              </a:rPr>
              <a:t>通过</a:t>
            </a:r>
            <a:r>
              <a:rPr lang="en-US" altLang="zh-CN" dirty="0">
                <a:solidFill>
                  <a:srgbClr val="595959"/>
                </a:solidFill>
                <a:latin typeface="微软雅黑" panose="020B0503020204020204" pitchFamily="34" charset="-122"/>
              </a:rPr>
              <a:t>&lt;environments&gt;</a:t>
            </a:r>
            <a:r>
              <a:rPr lang="zh-CN" altLang="zh-CN" dirty="0">
                <a:solidFill>
                  <a:srgbClr val="595959"/>
                </a:solidFill>
                <a:latin typeface="微软雅黑" panose="020B0503020204020204" pitchFamily="34" charset="-122"/>
              </a:rPr>
              <a:t>元素定义一个运行环境。</a:t>
            </a:r>
            <a:r>
              <a:rPr lang="en-US" altLang="zh-CN" dirty="0">
                <a:solidFill>
                  <a:srgbClr val="1369B2"/>
                </a:solidFill>
                <a:latin typeface="微软雅黑" panose="020B0503020204020204" pitchFamily="34" charset="-122"/>
              </a:rPr>
              <a:t>&lt;environment&gt;</a:t>
            </a:r>
            <a:r>
              <a:rPr lang="zh-CN" altLang="zh-CN" dirty="0">
                <a:solidFill>
                  <a:srgbClr val="1369B2"/>
                </a:solidFill>
                <a:latin typeface="微软雅黑" panose="020B0503020204020204" pitchFamily="34" charset="-122"/>
              </a:rPr>
              <a:t>元素</a:t>
            </a:r>
            <a:r>
              <a:rPr lang="zh-CN" altLang="zh-CN" dirty="0">
                <a:solidFill>
                  <a:srgbClr val="595959"/>
                </a:solidFill>
                <a:latin typeface="微软雅黑" panose="020B0503020204020204" pitchFamily="34" charset="-122"/>
              </a:rPr>
              <a:t>有两个子元素，</a:t>
            </a:r>
            <a:r>
              <a:rPr lang="en-US" altLang="zh-CN" dirty="0">
                <a:solidFill>
                  <a:srgbClr val="1369B2"/>
                </a:solidFill>
                <a:latin typeface="微软雅黑" panose="020B0503020204020204" pitchFamily="34" charset="-122"/>
              </a:rPr>
              <a:t>&lt;</a:t>
            </a:r>
            <a:r>
              <a:rPr lang="en-US" altLang="zh-CN" dirty="0" err="1">
                <a:solidFill>
                  <a:srgbClr val="1369B2"/>
                </a:solidFill>
                <a:latin typeface="微软雅黑" panose="020B0503020204020204" pitchFamily="34" charset="-122"/>
              </a:rPr>
              <a:t>transactionManager</a:t>
            </a:r>
            <a:r>
              <a:rPr lang="en-US" altLang="zh-CN" dirty="0">
                <a:solidFill>
                  <a:srgbClr val="1369B2"/>
                </a:solidFill>
                <a:latin typeface="微软雅黑" panose="020B0503020204020204" pitchFamily="34" charset="-122"/>
              </a:rPr>
              <a:t>&gt;</a:t>
            </a:r>
            <a:r>
              <a:rPr lang="zh-CN" altLang="zh-CN" dirty="0">
                <a:solidFill>
                  <a:srgbClr val="1369B2"/>
                </a:solidFill>
                <a:latin typeface="微软雅黑" panose="020B0503020204020204" pitchFamily="34" charset="-122"/>
              </a:rPr>
              <a:t>元素</a:t>
            </a:r>
            <a:r>
              <a:rPr lang="zh-CN" altLang="zh-CN" dirty="0">
                <a:solidFill>
                  <a:srgbClr val="595959"/>
                </a:solidFill>
                <a:latin typeface="微软雅黑" panose="020B0503020204020204" pitchFamily="34" charset="-122"/>
              </a:rPr>
              <a:t>和</a:t>
            </a:r>
            <a:r>
              <a:rPr lang="en-US" altLang="zh-CN" dirty="0">
                <a:solidFill>
                  <a:srgbClr val="1369B2"/>
                </a:solidFill>
                <a:latin typeface="微软雅黑" panose="020B0503020204020204" pitchFamily="34" charset="-122"/>
              </a:rPr>
              <a:t>&lt;</a:t>
            </a:r>
            <a:r>
              <a:rPr lang="en-US" altLang="zh-CN" dirty="0" err="1">
                <a:solidFill>
                  <a:srgbClr val="1369B2"/>
                </a:solidFill>
                <a:latin typeface="微软雅黑" panose="020B0503020204020204" pitchFamily="34" charset="-122"/>
              </a:rPr>
              <a:t>daraSource</a:t>
            </a:r>
            <a:r>
              <a:rPr lang="en-US" altLang="zh-CN" dirty="0">
                <a:solidFill>
                  <a:srgbClr val="1369B2"/>
                </a:solidFill>
                <a:latin typeface="微软雅黑" panose="020B0503020204020204" pitchFamily="34" charset="-122"/>
              </a:rPr>
              <a:t>&gt;</a:t>
            </a:r>
            <a:r>
              <a:rPr lang="zh-CN" altLang="zh-CN" dirty="0">
                <a:solidFill>
                  <a:srgbClr val="1369B2"/>
                </a:solidFill>
                <a:latin typeface="微软雅黑" panose="020B0503020204020204" pitchFamily="34" charset="-122"/>
              </a:rPr>
              <a:t>元素</a:t>
            </a:r>
            <a:r>
              <a:rPr lang="zh-CN" altLang="zh-CN" dirty="0">
                <a:solidFill>
                  <a:srgbClr val="595959"/>
                </a:solidFill>
                <a:latin typeface="微软雅黑" panose="020B0503020204020204" pitchFamily="34" charset="-122"/>
              </a:rPr>
              <a:t>。</a:t>
            </a:r>
            <a:r>
              <a:rPr lang="en-US" altLang="zh-CN" dirty="0">
                <a:solidFill>
                  <a:srgbClr val="595959"/>
                </a:solidFill>
                <a:latin typeface="微软雅黑" panose="020B0503020204020204" pitchFamily="34" charset="-122"/>
              </a:rPr>
              <a:t>&lt;</a:t>
            </a:r>
            <a:r>
              <a:rPr lang="en-US" altLang="zh-CN" dirty="0" err="1">
                <a:solidFill>
                  <a:srgbClr val="595959"/>
                </a:solidFill>
                <a:latin typeface="微软雅黑" panose="020B0503020204020204" pitchFamily="34" charset="-122"/>
              </a:rPr>
              <a:t>transactionManager</a:t>
            </a:r>
            <a:r>
              <a:rPr lang="en-US" altLang="zh-CN" dirty="0">
                <a:solidFill>
                  <a:srgbClr val="595959"/>
                </a:solidFill>
                <a:latin typeface="微软雅黑" panose="020B0503020204020204" pitchFamily="34" charset="-122"/>
              </a:rPr>
              <a:t>&gt;</a:t>
            </a:r>
            <a:r>
              <a:rPr lang="zh-CN" altLang="zh-CN" dirty="0">
                <a:solidFill>
                  <a:srgbClr val="595959"/>
                </a:solidFill>
                <a:latin typeface="微软雅黑" panose="020B0503020204020204" pitchFamily="34" charset="-122"/>
              </a:rPr>
              <a:t>元素用于配置运行环境的事务管理器；</a:t>
            </a:r>
            <a:r>
              <a:rPr lang="en-US" altLang="zh-CN" dirty="0">
                <a:solidFill>
                  <a:srgbClr val="595959"/>
                </a:solidFill>
                <a:latin typeface="微软雅黑" panose="020B0503020204020204" pitchFamily="34" charset="-122"/>
              </a:rPr>
              <a:t>&lt;</a:t>
            </a:r>
            <a:r>
              <a:rPr lang="en-US" altLang="zh-CN" dirty="0" err="1">
                <a:solidFill>
                  <a:srgbClr val="595959"/>
                </a:solidFill>
                <a:latin typeface="微软雅黑" panose="020B0503020204020204" pitchFamily="34" charset="-122"/>
              </a:rPr>
              <a:t>daraSource</a:t>
            </a:r>
            <a:r>
              <a:rPr lang="en-US" altLang="zh-CN" dirty="0">
                <a:solidFill>
                  <a:srgbClr val="595959"/>
                </a:solidFill>
                <a:latin typeface="微软雅黑" panose="020B0503020204020204" pitchFamily="34" charset="-122"/>
              </a:rPr>
              <a:t>&gt;</a:t>
            </a:r>
            <a:r>
              <a:rPr lang="zh-CN" altLang="zh-CN" dirty="0">
                <a:solidFill>
                  <a:srgbClr val="595959"/>
                </a:solidFill>
                <a:latin typeface="微软雅黑" panose="020B0503020204020204" pitchFamily="34" charset="-122"/>
              </a:rPr>
              <a:t>元素用于配置运行环境的数据源信息</a:t>
            </a:r>
            <a:r>
              <a:rPr lang="zh-CN" altLang="en-US" dirty="0">
                <a:solidFill>
                  <a:srgbClr val="595959"/>
                </a:solidFill>
                <a:latin typeface="微软雅黑" panose="020B0503020204020204" pitchFamily="34" charset="-122"/>
              </a:rPr>
              <a:t>。</a:t>
            </a:r>
            <a:r>
              <a:rPr lang="zh-CN" altLang="zh-CN" dirty="0">
                <a:solidFill>
                  <a:srgbClr val="595959"/>
                </a:solidFill>
                <a:latin typeface="微软雅黑" panose="020B0503020204020204" pitchFamily="34" charset="-122"/>
              </a:rPr>
              <a:t> </a:t>
            </a:r>
            <a:endParaRPr lang="zh-CN" altLang="zh-CN" dirty="0">
              <a:solidFill>
                <a:srgbClr val="595959"/>
              </a:solidFill>
              <a:latin typeface="微软雅黑" panose="020B0503020204020204" pitchFamily="34" charset="-122"/>
            </a:endParaRPr>
          </a:p>
        </p:txBody>
      </p:sp>
      <p:sp>
        <p:nvSpPr>
          <p:cNvPr id="12" name="圆角矩形 11"/>
          <p:cNvSpPr/>
          <p:nvPr/>
        </p:nvSpPr>
        <p:spPr>
          <a:xfrm>
            <a:off x="1360244" y="2937510"/>
            <a:ext cx="9865885" cy="2274570"/>
          </a:xfrm>
          <a:prstGeom prst="roundRect">
            <a:avLst>
              <a:gd name="adj" fmla="val 0"/>
            </a:avLst>
          </a:prstGeom>
          <a:noFill/>
          <a:ln w="31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15" name="矩形 93"/>
          <p:cNvSpPr/>
          <p:nvPr/>
        </p:nvSpPr>
        <p:spPr>
          <a:xfrm>
            <a:off x="1310020" y="2858541"/>
            <a:ext cx="384043" cy="384043"/>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16" name="矩形 93"/>
          <p:cNvSpPr/>
          <p:nvPr/>
        </p:nvSpPr>
        <p:spPr>
          <a:xfrm rot="10800000">
            <a:off x="10897891" y="4904551"/>
            <a:ext cx="384043" cy="384043"/>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hevron 3"/>
          <p:cNvSpPr/>
          <p:nvPr>
            <p:custDataLst>
              <p:tags r:id="rId1"/>
            </p:custDataLst>
          </p:nvPr>
        </p:nvSpPr>
        <p:spPr>
          <a:xfrm>
            <a:off x="892520" y="1091196"/>
            <a:ext cx="6011200" cy="665961"/>
          </a:xfrm>
          <a:prstGeom prst="chevron">
            <a:avLst>
              <a:gd name="adj" fmla="val 43848"/>
            </a:avLst>
          </a:prstGeom>
          <a:solidFill>
            <a:srgbClr val="FFFFFF">
              <a:lumMod val="75000"/>
            </a:srgbClr>
          </a:solidFill>
          <a:ln w="12700" cap="flat" cmpd="sng" algn="ctr">
            <a:noFill/>
            <a:prstDash val="solid"/>
            <a:miter lim="800000"/>
          </a:ln>
          <a:effectLst/>
        </p:spPr>
        <p:txBody>
          <a:bodyPr rtlCol="0" anchor="ctr">
            <a:normAutofit/>
          </a:bodyPr>
          <a:lstStyle/>
          <a:p>
            <a:pPr algn="ctr">
              <a:lnSpc>
                <a:spcPct val="120000"/>
              </a:lnSpc>
            </a:pPr>
            <a:endParaRPr lang="en-GB" sz="900" dirty="0">
              <a:solidFill>
                <a:sysClr val="windowText" lastClr="000000"/>
              </a:solidFill>
              <a:latin typeface="Arial" panose="020B0604020202020204" pitchFamily="34" charset="0"/>
              <a:ea typeface="微软雅黑" panose="020B0503020204020204" pitchFamily="34" charset="-122"/>
            </a:endParaRPr>
          </a:p>
        </p:txBody>
      </p:sp>
      <p:sp>
        <p:nvSpPr>
          <p:cNvPr id="10" name="文本框 1"/>
          <p:cNvSpPr txBox="1"/>
          <p:nvPr/>
        </p:nvSpPr>
        <p:spPr>
          <a:xfrm>
            <a:off x="1172537" y="1217734"/>
            <a:ext cx="5548303" cy="400110"/>
          </a:xfrm>
          <a:prstGeom prst="rect">
            <a:avLst/>
          </a:prstGeom>
          <a:noFill/>
        </p:spPr>
        <p:txBody>
          <a:bodyPr wrap="square" rtlCol="0">
            <a:spAutoFit/>
          </a:bodyPr>
          <a:lstStyle/>
          <a:p>
            <a:r>
              <a:rPr lang="zh-CN" altLang="zh-CN" sz="2000" dirty="0">
                <a:solidFill>
                  <a:srgbClr val="1369B2"/>
                </a:solidFill>
                <a:latin typeface="微软雅黑" panose="020B0503020204020204" pitchFamily="34" charset="-122"/>
                <a:ea typeface="微软雅黑" panose="020B0503020204020204" pitchFamily="34" charset="-122"/>
              </a:rPr>
              <a:t>使用</a:t>
            </a:r>
            <a:r>
              <a:rPr lang="en-US" altLang="zh-CN" sz="2000" dirty="0">
                <a:solidFill>
                  <a:srgbClr val="1369B2"/>
                </a:solidFill>
                <a:latin typeface="微软雅黑" panose="020B0503020204020204" pitchFamily="34" charset="-122"/>
                <a:ea typeface="微软雅黑" panose="020B0503020204020204" pitchFamily="34" charset="-122"/>
              </a:rPr>
              <a:t>&lt;environments&gt;</a:t>
            </a:r>
            <a:r>
              <a:rPr lang="zh-CN" altLang="zh-CN" sz="2000" dirty="0">
                <a:solidFill>
                  <a:srgbClr val="1369B2"/>
                </a:solidFill>
                <a:latin typeface="微软雅黑" panose="020B0503020204020204" pitchFamily="34" charset="-122"/>
                <a:ea typeface="微软雅黑" panose="020B0503020204020204" pitchFamily="34" charset="-122"/>
              </a:rPr>
              <a:t>元素进行配置的示例代码 </a:t>
            </a:r>
            <a:endParaRPr lang="zh-CN" altLang="en-US" sz="2000" dirty="0">
              <a:solidFill>
                <a:srgbClr val="1369B2"/>
              </a:solidFill>
              <a:latin typeface="微软雅黑" panose="020B0503020204020204" pitchFamily="34" charset="-122"/>
              <a:ea typeface="微软雅黑" panose="020B0503020204020204" pitchFamily="34" charset="-122"/>
            </a:endParaRPr>
          </a:p>
        </p:txBody>
      </p:sp>
      <p:sp>
        <p:nvSpPr>
          <p:cNvPr id="11" name="Title 1"/>
          <p:cNvSpPr txBox="1"/>
          <p:nvPr/>
        </p:nvSpPr>
        <p:spPr>
          <a:xfrm>
            <a:off x="1143838" y="266933"/>
            <a:ext cx="4456862"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2.2.5  &lt;environments&gt;</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元素</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pic>
        <p:nvPicPr>
          <p:cNvPr id="13" name="图片 12"/>
          <p:cNvPicPr>
            <a:picLocks noChangeAspect="1"/>
          </p:cNvPicPr>
          <p:nvPr/>
        </p:nvPicPr>
        <p:blipFill>
          <a:blip r:embed="rId2"/>
          <a:stretch>
            <a:fillRect/>
          </a:stretch>
        </p:blipFill>
        <p:spPr>
          <a:xfrm>
            <a:off x="1977390" y="2205989"/>
            <a:ext cx="8309610" cy="4111448"/>
          </a:xfrm>
          <a:prstGeom prst="rect">
            <a:avLst/>
          </a:prstGeom>
        </p:spPr>
      </p:pic>
      <p:sp>
        <p:nvSpPr>
          <p:cNvPr id="2" name="文本框 1"/>
          <p:cNvSpPr txBox="1"/>
          <p:nvPr/>
        </p:nvSpPr>
        <p:spPr>
          <a:xfrm>
            <a:off x="2434590" y="2194560"/>
            <a:ext cx="7738110" cy="4111447"/>
          </a:xfrm>
          <a:prstGeom prst="rect">
            <a:avLst/>
          </a:prstGeom>
          <a:noFill/>
        </p:spPr>
        <p:txBody>
          <a:bodyPr wrap="square" rtlCol="0">
            <a:spAutoFit/>
          </a:bodyPr>
          <a:lstStyle/>
          <a:p>
            <a:pPr lvl="0">
              <a:lnSpc>
                <a:spcPct val="150000"/>
              </a:lnSpc>
            </a:pPr>
            <a:r>
              <a:rPr lang="en-US" altLang="zh-CN" sz="1600" dirty="0">
                <a:solidFill>
                  <a:srgbClr val="1369B2"/>
                </a:solidFill>
                <a:latin typeface="微软雅黑" panose="020B0503020204020204" pitchFamily="34" charset="-122"/>
                <a:ea typeface="微软雅黑" panose="020B0503020204020204" pitchFamily="34" charset="-122"/>
              </a:rPr>
              <a:t>&lt;environments </a:t>
            </a:r>
            <a:r>
              <a:rPr lang="en-US" altLang="zh-CN" sz="1600" dirty="0">
                <a:solidFill>
                  <a:srgbClr val="595959"/>
                </a:solidFill>
                <a:latin typeface="微软雅黑" panose="020B0503020204020204" pitchFamily="34" charset="-122"/>
                <a:ea typeface="微软雅黑" panose="020B0503020204020204" pitchFamily="34" charset="-122"/>
              </a:rPr>
              <a:t>default="development"&gt;</a:t>
            </a:r>
            <a:endParaRPr lang="zh-CN" altLang="zh-CN" sz="1600" dirty="0">
              <a:solidFill>
                <a:srgbClr val="595959"/>
              </a:solidFill>
              <a:latin typeface="微软雅黑" panose="020B0503020204020204" pitchFamily="34" charset="-122"/>
              <a:ea typeface="微软雅黑" panose="020B0503020204020204" pitchFamily="34" charset="-122"/>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rPr>
              <a:t>    </a:t>
            </a:r>
            <a:r>
              <a:rPr lang="en-US" altLang="zh-CN" sz="1600" dirty="0">
                <a:solidFill>
                  <a:srgbClr val="1369B2"/>
                </a:solidFill>
                <a:latin typeface="微软雅黑" panose="020B0503020204020204" pitchFamily="34" charset="-122"/>
                <a:ea typeface="微软雅黑" panose="020B0503020204020204" pitchFamily="34" charset="-122"/>
              </a:rPr>
              <a:t>&lt;environment </a:t>
            </a:r>
            <a:r>
              <a:rPr lang="en-US" altLang="zh-CN" sz="1600" dirty="0">
                <a:solidFill>
                  <a:srgbClr val="595959"/>
                </a:solidFill>
                <a:latin typeface="微软雅黑" panose="020B0503020204020204" pitchFamily="34" charset="-122"/>
                <a:ea typeface="微软雅黑" panose="020B0503020204020204" pitchFamily="34" charset="-122"/>
              </a:rPr>
              <a:t>id="development"&gt;</a:t>
            </a:r>
            <a:endParaRPr lang="zh-CN" altLang="zh-CN" sz="1600" dirty="0">
              <a:solidFill>
                <a:srgbClr val="595959"/>
              </a:solidFill>
              <a:latin typeface="微软雅黑" panose="020B0503020204020204" pitchFamily="34" charset="-122"/>
              <a:ea typeface="微软雅黑" panose="020B0503020204020204" pitchFamily="34" charset="-122"/>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rPr>
              <a:t>        &lt;</a:t>
            </a:r>
            <a:r>
              <a:rPr lang="en-US" altLang="zh-CN" sz="1600" dirty="0" err="1">
                <a:solidFill>
                  <a:srgbClr val="595959"/>
                </a:solidFill>
                <a:latin typeface="微软雅黑" panose="020B0503020204020204" pitchFamily="34" charset="-122"/>
                <a:ea typeface="微软雅黑" panose="020B0503020204020204" pitchFamily="34" charset="-122"/>
              </a:rPr>
              <a:t>transactionManager</a:t>
            </a:r>
            <a:r>
              <a:rPr lang="en-US" altLang="zh-CN" sz="1600" dirty="0">
                <a:solidFill>
                  <a:srgbClr val="595959"/>
                </a:solidFill>
                <a:latin typeface="微软雅黑" panose="020B0503020204020204" pitchFamily="34" charset="-122"/>
                <a:ea typeface="微软雅黑" panose="020B0503020204020204" pitchFamily="34" charset="-122"/>
              </a:rPr>
              <a:t> type="JDBC" /&gt;&lt;!—</a:t>
            </a:r>
            <a:r>
              <a:rPr lang="zh-CN" altLang="zh-CN" sz="1600" dirty="0">
                <a:solidFill>
                  <a:srgbClr val="595959"/>
                </a:solidFill>
                <a:latin typeface="微软雅黑" panose="020B0503020204020204" pitchFamily="34" charset="-122"/>
                <a:ea typeface="微软雅黑" panose="020B0503020204020204" pitchFamily="34" charset="-122"/>
              </a:rPr>
              <a:t>设置使用</a:t>
            </a:r>
            <a:r>
              <a:rPr lang="en-US" altLang="zh-CN" sz="1600" dirty="0">
                <a:solidFill>
                  <a:srgbClr val="595959"/>
                </a:solidFill>
                <a:latin typeface="微软雅黑" panose="020B0503020204020204" pitchFamily="34" charset="-122"/>
                <a:ea typeface="微软雅黑" panose="020B0503020204020204" pitchFamily="34" charset="-122"/>
              </a:rPr>
              <a:t>JDBC</a:t>
            </a:r>
            <a:r>
              <a:rPr lang="zh-CN" altLang="zh-CN" sz="1600" dirty="0">
                <a:solidFill>
                  <a:srgbClr val="595959"/>
                </a:solidFill>
                <a:latin typeface="微软雅黑" panose="020B0503020204020204" pitchFamily="34" charset="-122"/>
                <a:ea typeface="微软雅黑" panose="020B0503020204020204" pitchFamily="34" charset="-122"/>
              </a:rPr>
              <a:t>事务管理</a:t>
            </a:r>
            <a:r>
              <a:rPr lang="en-US" altLang="zh-CN" sz="1600" dirty="0">
                <a:solidFill>
                  <a:srgbClr val="595959"/>
                </a:solidFill>
                <a:latin typeface="微软雅黑" panose="020B0503020204020204" pitchFamily="34" charset="-122"/>
                <a:ea typeface="微软雅黑" panose="020B0503020204020204" pitchFamily="34" charset="-122"/>
              </a:rPr>
              <a:t> --&gt;</a:t>
            </a:r>
            <a:endParaRPr lang="zh-CN" altLang="zh-CN" sz="1600" dirty="0">
              <a:solidFill>
                <a:srgbClr val="595959"/>
              </a:solidFill>
              <a:latin typeface="微软雅黑" panose="020B0503020204020204" pitchFamily="34" charset="-122"/>
              <a:ea typeface="微软雅黑" panose="020B0503020204020204" pitchFamily="34" charset="-122"/>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rPr>
              <a:t>        &lt;</a:t>
            </a:r>
            <a:r>
              <a:rPr lang="en-US" altLang="zh-CN" sz="1600" dirty="0" err="1">
                <a:solidFill>
                  <a:srgbClr val="595959"/>
                </a:solidFill>
                <a:latin typeface="微软雅黑" panose="020B0503020204020204" pitchFamily="34" charset="-122"/>
                <a:ea typeface="微软雅黑" panose="020B0503020204020204" pitchFamily="34" charset="-122"/>
              </a:rPr>
              <a:t>dataSource</a:t>
            </a:r>
            <a:r>
              <a:rPr lang="en-US" altLang="zh-CN" sz="1600" dirty="0">
                <a:solidFill>
                  <a:srgbClr val="595959"/>
                </a:solidFill>
                <a:latin typeface="微软雅黑" panose="020B0503020204020204" pitchFamily="34" charset="-122"/>
                <a:ea typeface="微软雅黑" panose="020B0503020204020204" pitchFamily="34" charset="-122"/>
              </a:rPr>
              <a:t> type="POOLED"&gt; &lt;!-</a:t>
            </a:r>
            <a:r>
              <a:rPr lang="zh-CN" altLang="zh-CN" sz="1600" dirty="0">
                <a:solidFill>
                  <a:srgbClr val="595959"/>
                </a:solidFill>
                <a:latin typeface="微软雅黑" panose="020B0503020204020204" pitchFamily="34" charset="-122"/>
                <a:ea typeface="微软雅黑" panose="020B0503020204020204" pitchFamily="34" charset="-122"/>
              </a:rPr>
              <a:t>配置数据源</a:t>
            </a:r>
            <a:r>
              <a:rPr lang="en-US" altLang="zh-CN" sz="1600" dirty="0">
                <a:solidFill>
                  <a:srgbClr val="595959"/>
                </a:solidFill>
                <a:latin typeface="微软雅黑" panose="020B0503020204020204" pitchFamily="34" charset="-122"/>
                <a:ea typeface="微软雅黑" panose="020B0503020204020204" pitchFamily="34" charset="-122"/>
              </a:rPr>
              <a:t> --&gt;</a:t>
            </a:r>
            <a:endParaRPr lang="zh-CN" altLang="zh-CN" sz="1600" dirty="0">
              <a:solidFill>
                <a:srgbClr val="595959"/>
              </a:solidFill>
              <a:latin typeface="微软雅黑" panose="020B0503020204020204" pitchFamily="34" charset="-122"/>
              <a:ea typeface="微软雅黑" panose="020B0503020204020204" pitchFamily="34" charset="-122"/>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rPr>
              <a:t>            &lt;property name="driver" value="${</a:t>
            </a:r>
            <a:r>
              <a:rPr lang="en-US" altLang="zh-CN" sz="1600" dirty="0" err="1">
                <a:solidFill>
                  <a:srgbClr val="595959"/>
                </a:solidFill>
                <a:latin typeface="微软雅黑" panose="020B0503020204020204" pitchFamily="34" charset="-122"/>
                <a:ea typeface="微软雅黑" panose="020B0503020204020204" pitchFamily="34" charset="-122"/>
              </a:rPr>
              <a:t>jdbc.driver</a:t>
            </a:r>
            <a:r>
              <a:rPr lang="en-US" altLang="zh-CN" sz="1600" dirty="0">
                <a:solidFill>
                  <a:srgbClr val="595959"/>
                </a:solidFill>
                <a:latin typeface="微软雅黑" panose="020B0503020204020204" pitchFamily="34" charset="-122"/>
                <a:ea typeface="微软雅黑" panose="020B0503020204020204" pitchFamily="34" charset="-122"/>
              </a:rPr>
              <a:t>}" /&gt;</a:t>
            </a:r>
            <a:endParaRPr lang="zh-CN" altLang="zh-CN" sz="1600" dirty="0">
              <a:solidFill>
                <a:srgbClr val="595959"/>
              </a:solidFill>
              <a:latin typeface="微软雅黑" panose="020B0503020204020204" pitchFamily="34" charset="-122"/>
              <a:ea typeface="微软雅黑" panose="020B0503020204020204" pitchFamily="34" charset="-122"/>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rPr>
              <a:t>            &lt;property name="</a:t>
            </a:r>
            <a:r>
              <a:rPr lang="en-US" altLang="zh-CN" sz="1600" dirty="0" err="1">
                <a:solidFill>
                  <a:srgbClr val="595959"/>
                </a:solidFill>
                <a:latin typeface="微软雅黑" panose="020B0503020204020204" pitchFamily="34" charset="-122"/>
                <a:ea typeface="微软雅黑" panose="020B0503020204020204" pitchFamily="34" charset="-122"/>
              </a:rPr>
              <a:t>url</a:t>
            </a:r>
            <a:r>
              <a:rPr lang="en-US" altLang="zh-CN" sz="1600" dirty="0">
                <a:solidFill>
                  <a:srgbClr val="595959"/>
                </a:solidFill>
                <a:latin typeface="微软雅黑" panose="020B0503020204020204" pitchFamily="34" charset="-122"/>
                <a:ea typeface="微软雅黑" panose="020B0503020204020204" pitchFamily="34" charset="-122"/>
              </a:rPr>
              <a:t>" value="${</a:t>
            </a:r>
            <a:r>
              <a:rPr lang="en-US" altLang="zh-CN" sz="1600" dirty="0" err="1">
                <a:solidFill>
                  <a:srgbClr val="595959"/>
                </a:solidFill>
                <a:latin typeface="微软雅黑" panose="020B0503020204020204" pitchFamily="34" charset="-122"/>
                <a:ea typeface="微软雅黑" panose="020B0503020204020204" pitchFamily="34" charset="-122"/>
              </a:rPr>
              <a:t>jdbc.url</a:t>
            </a:r>
            <a:r>
              <a:rPr lang="en-US" altLang="zh-CN" sz="1600" dirty="0">
                <a:solidFill>
                  <a:srgbClr val="595959"/>
                </a:solidFill>
                <a:latin typeface="微软雅黑" panose="020B0503020204020204" pitchFamily="34" charset="-122"/>
                <a:ea typeface="微软雅黑" panose="020B0503020204020204" pitchFamily="34" charset="-122"/>
              </a:rPr>
              <a:t>}" /&gt;</a:t>
            </a:r>
            <a:endParaRPr lang="zh-CN" altLang="zh-CN" sz="1600" dirty="0">
              <a:solidFill>
                <a:srgbClr val="595959"/>
              </a:solidFill>
              <a:latin typeface="微软雅黑" panose="020B0503020204020204" pitchFamily="34" charset="-122"/>
              <a:ea typeface="微软雅黑" panose="020B0503020204020204" pitchFamily="34" charset="-122"/>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rPr>
              <a:t>            &lt;property name="username" value="${</a:t>
            </a:r>
            <a:r>
              <a:rPr lang="en-US" altLang="zh-CN" sz="1600" dirty="0" err="1">
                <a:solidFill>
                  <a:srgbClr val="595959"/>
                </a:solidFill>
                <a:latin typeface="微软雅黑" panose="020B0503020204020204" pitchFamily="34" charset="-122"/>
                <a:ea typeface="微软雅黑" panose="020B0503020204020204" pitchFamily="34" charset="-122"/>
              </a:rPr>
              <a:t>jdbc.username</a:t>
            </a:r>
            <a:r>
              <a:rPr lang="en-US" altLang="zh-CN" sz="1600" dirty="0">
                <a:solidFill>
                  <a:srgbClr val="595959"/>
                </a:solidFill>
                <a:latin typeface="微软雅黑" panose="020B0503020204020204" pitchFamily="34" charset="-122"/>
                <a:ea typeface="微软雅黑" panose="020B0503020204020204" pitchFamily="34" charset="-122"/>
              </a:rPr>
              <a:t>}" /&gt;</a:t>
            </a:r>
            <a:endParaRPr lang="zh-CN" altLang="zh-CN" sz="1600" dirty="0">
              <a:solidFill>
                <a:srgbClr val="595959"/>
              </a:solidFill>
              <a:latin typeface="微软雅黑" panose="020B0503020204020204" pitchFamily="34" charset="-122"/>
              <a:ea typeface="微软雅黑" panose="020B0503020204020204" pitchFamily="34" charset="-122"/>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rPr>
              <a:t>            &lt;property name="password" value="${</a:t>
            </a:r>
            <a:r>
              <a:rPr lang="en-US" altLang="zh-CN" sz="1600" dirty="0" err="1">
                <a:solidFill>
                  <a:srgbClr val="595959"/>
                </a:solidFill>
                <a:latin typeface="微软雅黑" panose="020B0503020204020204" pitchFamily="34" charset="-122"/>
                <a:ea typeface="微软雅黑" panose="020B0503020204020204" pitchFamily="34" charset="-122"/>
              </a:rPr>
              <a:t>jdbc.password</a:t>
            </a:r>
            <a:r>
              <a:rPr lang="en-US" altLang="zh-CN" sz="1600" dirty="0">
                <a:solidFill>
                  <a:srgbClr val="595959"/>
                </a:solidFill>
                <a:latin typeface="微软雅黑" panose="020B0503020204020204" pitchFamily="34" charset="-122"/>
                <a:ea typeface="微软雅黑" panose="020B0503020204020204" pitchFamily="34" charset="-122"/>
              </a:rPr>
              <a:t>}" /&gt;</a:t>
            </a:r>
            <a:endParaRPr lang="zh-CN" altLang="zh-CN" sz="1600" dirty="0">
              <a:solidFill>
                <a:srgbClr val="595959"/>
              </a:solidFill>
              <a:latin typeface="微软雅黑" panose="020B0503020204020204" pitchFamily="34" charset="-122"/>
              <a:ea typeface="微软雅黑" panose="020B0503020204020204" pitchFamily="34" charset="-122"/>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rPr>
              <a:t>        &lt;/</a:t>
            </a:r>
            <a:r>
              <a:rPr lang="en-US" altLang="zh-CN" sz="1600" dirty="0" err="1">
                <a:solidFill>
                  <a:srgbClr val="595959"/>
                </a:solidFill>
                <a:latin typeface="微软雅黑" panose="020B0503020204020204" pitchFamily="34" charset="-122"/>
                <a:ea typeface="微软雅黑" panose="020B0503020204020204" pitchFamily="34" charset="-122"/>
              </a:rPr>
              <a:t>dataSource</a:t>
            </a:r>
            <a:r>
              <a:rPr lang="en-US" altLang="zh-CN" sz="1600" dirty="0">
                <a:solidFill>
                  <a:srgbClr val="595959"/>
                </a:solidFill>
                <a:latin typeface="微软雅黑" panose="020B0503020204020204" pitchFamily="34" charset="-122"/>
                <a:ea typeface="微软雅黑" panose="020B0503020204020204" pitchFamily="34" charset="-122"/>
              </a:rPr>
              <a:t>&gt;</a:t>
            </a:r>
            <a:endParaRPr lang="zh-CN" altLang="zh-CN" sz="1600" dirty="0">
              <a:solidFill>
                <a:srgbClr val="595959"/>
              </a:solidFill>
              <a:latin typeface="微软雅黑" panose="020B0503020204020204" pitchFamily="34" charset="-122"/>
              <a:ea typeface="微软雅黑" panose="020B0503020204020204" pitchFamily="34" charset="-122"/>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rPr>
              <a:t>    </a:t>
            </a:r>
            <a:r>
              <a:rPr lang="en-US" altLang="zh-CN" sz="1600" dirty="0">
                <a:solidFill>
                  <a:srgbClr val="1369B2"/>
                </a:solidFill>
                <a:latin typeface="微软雅黑" panose="020B0503020204020204" pitchFamily="34" charset="-122"/>
                <a:ea typeface="微软雅黑" panose="020B0503020204020204" pitchFamily="34" charset="-122"/>
              </a:rPr>
              <a:t>&lt;/environment&gt;	</a:t>
            </a:r>
            <a:r>
              <a:rPr lang="en-US" altLang="zh-CN" sz="1600" dirty="0">
                <a:solidFill>
                  <a:srgbClr val="595959"/>
                </a:solidFill>
                <a:latin typeface="微软雅黑" panose="020B0503020204020204" pitchFamily="34" charset="-122"/>
                <a:ea typeface="微软雅黑" panose="020B0503020204020204" pitchFamily="34" charset="-122"/>
              </a:rPr>
              <a:t>...</a:t>
            </a:r>
            <a:endParaRPr lang="zh-CN" altLang="zh-CN" sz="1600" dirty="0">
              <a:solidFill>
                <a:srgbClr val="595959"/>
              </a:solidFill>
              <a:latin typeface="微软雅黑" panose="020B0503020204020204" pitchFamily="34" charset="-122"/>
              <a:ea typeface="微软雅黑" panose="020B0503020204020204" pitchFamily="34" charset="-122"/>
            </a:endParaRPr>
          </a:p>
          <a:p>
            <a:pPr lvl="0">
              <a:lnSpc>
                <a:spcPct val="150000"/>
              </a:lnSpc>
            </a:pPr>
            <a:r>
              <a:rPr lang="en-US" altLang="zh-CN" sz="1600" dirty="0">
                <a:solidFill>
                  <a:srgbClr val="1369B2"/>
                </a:solidFill>
                <a:latin typeface="微软雅黑" panose="020B0503020204020204" pitchFamily="34" charset="-122"/>
                <a:ea typeface="微软雅黑" panose="020B0503020204020204" pitchFamily="34" charset="-122"/>
              </a:rPr>
              <a:t>&lt;/environments&gt;</a:t>
            </a:r>
            <a:endParaRPr lang="zh-CN" altLang="zh-CN" sz="1600" dirty="0">
              <a:solidFill>
                <a:srgbClr val="1369B2"/>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hevron 3"/>
          <p:cNvSpPr/>
          <p:nvPr>
            <p:custDataLst>
              <p:tags r:id="rId1"/>
            </p:custDataLst>
          </p:nvPr>
        </p:nvSpPr>
        <p:spPr>
          <a:xfrm>
            <a:off x="892520" y="1091196"/>
            <a:ext cx="5759740" cy="665961"/>
          </a:xfrm>
          <a:prstGeom prst="chevron">
            <a:avLst>
              <a:gd name="adj" fmla="val 43848"/>
            </a:avLst>
          </a:prstGeom>
          <a:solidFill>
            <a:srgbClr val="FFFFFF">
              <a:lumMod val="75000"/>
            </a:srgbClr>
          </a:solidFill>
          <a:ln w="12700" cap="flat" cmpd="sng" algn="ctr">
            <a:noFill/>
            <a:prstDash val="solid"/>
            <a:miter lim="800000"/>
          </a:ln>
          <a:effectLst/>
        </p:spPr>
        <p:txBody>
          <a:bodyPr rtlCol="0" anchor="ctr">
            <a:normAutofit/>
          </a:bodyPr>
          <a:lstStyle/>
          <a:p>
            <a:pPr algn="ctr">
              <a:lnSpc>
                <a:spcPct val="120000"/>
              </a:lnSpc>
            </a:pPr>
            <a:endParaRPr lang="en-GB" sz="900" dirty="0">
              <a:solidFill>
                <a:sysClr val="windowText" lastClr="000000"/>
              </a:solidFill>
              <a:latin typeface="Arial" panose="020B0604020202020204" pitchFamily="34" charset="0"/>
              <a:ea typeface="微软雅黑" panose="020B0503020204020204" pitchFamily="34" charset="-122"/>
            </a:endParaRPr>
          </a:p>
        </p:txBody>
      </p:sp>
      <p:sp>
        <p:nvSpPr>
          <p:cNvPr id="10" name="文本框 1"/>
          <p:cNvSpPr txBox="1"/>
          <p:nvPr/>
        </p:nvSpPr>
        <p:spPr>
          <a:xfrm>
            <a:off x="1172537" y="1217734"/>
            <a:ext cx="5319703" cy="400110"/>
          </a:xfrm>
          <a:prstGeom prst="rect">
            <a:avLst/>
          </a:prstGeom>
          <a:noFill/>
        </p:spPr>
        <p:txBody>
          <a:bodyPr wrap="square" rtlCol="0">
            <a:spAutoFit/>
          </a:bodyPr>
          <a:lstStyle/>
          <a:p>
            <a:r>
              <a:rPr lang="en-US" altLang="zh-CN" sz="2000" dirty="0">
                <a:solidFill>
                  <a:srgbClr val="1369B2"/>
                </a:solidFill>
                <a:latin typeface="微软雅黑" panose="020B0503020204020204" pitchFamily="34" charset="-122"/>
                <a:ea typeface="微软雅黑" panose="020B0503020204020204" pitchFamily="34" charset="-122"/>
              </a:rPr>
              <a:t>&lt;</a:t>
            </a:r>
            <a:r>
              <a:rPr lang="en-US" altLang="zh-CN" sz="2000" dirty="0" err="1">
                <a:solidFill>
                  <a:srgbClr val="1369B2"/>
                </a:solidFill>
                <a:latin typeface="微软雅黑" panose="020B0503020204020204" pitchFamily="34" charset="-122"/>
                <a:ea typeface="微软雅黑" panose="020B0503020204020204" pitchFamily="34" charset="-122"/>
              </a:rPr>
              <a:t>transcationManager</a:t>
            </a:r>
            <a:r>
              <a:rPr lang="en-US" altLang="zh-CN" sz="2000" dirty="0">
                <a:solidFill>
                  <a:srgbClr val="1369B2"/>
                </a:solidFill>
                <a:latin typeface="微软雅黑" panose="020B0503020204020204" pitchFamily="34" charset="-122"/>
                <a:ea typeface="微软雅黑" panose="020B0503020204020204" pitchFamily="34" charset="-122"/>
              </a:rPr>
              <a:t>&gt;</a:t>
            </a:r>
            <a:r>
              <a:rPr lang="zh-CN" altLang="zh-CN" sz="2000" dirty="0">
                <a:solidFill>
                  <a:srgbClr val="1369B2"/>
                </a:solidFill>
                <a:latin typeface="微软雅黑" panose="020B0503020204020204" pitchFamily="34" charset="-122"/>
                <a:ea typeface="微软雅黑" panose="020B0503020204020204" pitchFamily="34" charset="-122"/>
              </a:rPr>
              <a:t>元素配置事务管理器</a:t>
            </a:r>
            <a:endParaRPr lang="zh-CN" altLang="en-US" sz="2000" dirty="0">
              <a:solidFill>
                <a:srgbClr val="1369B2"/>
              </a:solidFill>
              <a:latin typeface="微软雅黑" panose="020B0503020204020204" pitchFamily="34" charset="-122"/>
              <a:ea typeface="微软雅黑" panose="020B0503020204020204" pitchFamily="34" charset="-122"/>
            </a:endParaRPr>
          </a:p>
        </p:txBody>
      </p:sp>
      <p:sp>
        <p:nvSpPr>
          <p:cNvPr id="11" name="Title 1"/>
          <p:cNvSpPr txBox="1"/>
          <p:nvPr/>
        </p:nvSpPr>
        <p:spPr>
          <a:xfrm>
            <a:off x="1143838" y="266933"/>
            <a:ext cx="4456862"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2.2.5  &lt;environments&gt;</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元素</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sp>
        <p:nvSpPr>
          <p:cNvPr id="8" name="文本框 18"/>
          <p:cNvSpPr txBox="1"/>
          <p:nvPr>
            <p:custDataLst>
              <p:tags r:id="rId2"/>
            </p:custDataLst>
          </p:nvPr>
        </p:nvSpPr>
        <p:spPr>
          <a:xfrm>
            <a:off x="1604700" y="2846069"/>
            <a:ext cx="9390960" cy="3028951"/>
          </a:xfrm>
          <a:prstGeom prst="rect">
            <a:avLst/>
          </a:prstGeom>
          <a:noFill/>
        </p:spPr>
        <p:txBody>
          <a:bodyPr wrap="square" lIns="89985" tIns="46792" rIns="89985" bIns="46792">
            <a:noAutofit/>
          </a:bodyPr>
          <a:lstStyle>
            <a:defPPr>
              <a:defRPr lang="zh-CN"/>
            </a:defPPr>
            <a:lvl1pPr marL="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1pPr>
            <a:lvl2pPr marL="4572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2pPr>
            <a:lvl3pPr marL="9144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3pPr>
            <a:lvl4pPr marL="13716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4pPr>
            <a:lvl5pPr marL="18288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5pPr>
            <a:lvl6pPr marL="22860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6pPr>
            <a:lvl7pPr marL="27432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7pPr>
            <a:lvl8pPr marL="32004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8pPr>
            <a:lvl9pPr marL="36576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9pPr>
          </a:lstStyle>
          <a:p>
            <a:pPr>
              <a:lnSpc>
                <a:spcPct val="150000"/>
              </a:lnSpc>
            </a:pPr>
            <a:r>
              <a:rPr lang="zh-CN" altLang="en-US" dirty="0">
                <a:solidFill>
                  <a:srgbClr val="595959"/>
                </a:solidFill>
                <a:latin typeface="微软雅黑" panose="020B0503020204020204" pitchFamily="34" charset="-122"/>
              </a:rPr>
              <a:t>          </a:t>
            </a:r>
            <a:r>
              <a:rPr lang="zh-CN" altLang="zh-CN" dirty="0">
                <a:solidFill>
                  <a:srgbClr val="595959"/>
                </a:solidFill>
                <a:latin typeface="微软雅黑" panose="020B0503020204020204" pitchFamily="34" charset="-122"/>
              </a:rPr>
              <a:t>在</a:t>
            </a:r>
            <a:r>
              <a:rPr lang="en-US" altLang="zh-CN" dirty="0" err="1">
                <a:solidFill>
                  <a:srgbClr val="595959"/>
                </a:solidFill>
                <a:latin typeface="微软雅黑" panose="020B0503020204020204" pitchFamily="34" charset="-122"/>
              </a:rPr>
              <a:t>MyBatis</a:t>
            </a:r>
            <a:r>
              <a:rPr lang="zh-CN" altLang="zh-CN" dirty="0">
                <a:solidFill>
                  <a:srgbClr val="595959"/>
                </a:solidFill>
                <a:latin typeface="微软雅黑" panose="020B0503020204020204" pitchFamily="34" charset="-122"/>
              </a:rPr>
              <a:t>中，</a:t>
            </a:r>
            <a:r>
              <a:rPr lang="en-US" altLang="zh-CN" dirty="0">
                <a:solidFill>
                  <a:srgbClr val="595959"/>
                </a:solidFill>
                <a:latin typeface="微软雅黑" panose="020B0503020204020204" pitchFamily="34" charset="-122"/>
              </a:rPr>
              <a:t>&lt;</a:t>
            </a:r>
            <a:r>
              <a:rPr lang="en-US" altLang="zh-CN" dirty="0" err="1">
                <a:solidFill>
                  <a:srgbClr val="595959"/>
                </a:solidFill>
                <a:latin typeface="微软雅黑" panose="020B0503020204020204" pitchFamily="34" charset="-122"/>
              </a:rPr>
              <a:t>transcationManager</a:t>
            </a:r>
            <a:r>
              <a:rPr lang="en-US" altLang="zh-CN" dirty="0">
                <a:solidFill>
                  <a:srgbClr val="595959"/>
                </a:solidFill>
                <a:latin typeface="微软雅黑" panose="020B0503020204020204" pitchFamily="34" charset="-122"/>
              </a:rPr>
              <a:t>&gt;</a:t>
            </a:r>
            <a:r>
              <a:rPr lang="zh-CN" altLang="zh-CN" dirty="0">
                <a:solidFill>
                  <a:srgbClr val="595959"/>
                </a:solidFill>
                <a:latin typeface="微软雅黑" panose="020B0503020204020204" pitchFamily="34" charset="-122"/>
              </a:rPr>
              <a:t>元素可以配置两种类型的</a:t>
            </a:r>
            <a:r>
              <a:rPr lang="zh-CN" altLang="zh-CN" dirty="0">
                <a:solidFill>
                  <a:srgbClr val="1369B2"/>
                </a:solidFill>
                <a:latin typeface="微软雅黑" panose="020B0503020204020204" pitchFamily="34" charset="-122"/>
              </a:rPr>
              <a:t>事务管理器</a:t>
            </a:r>
            <a:r>
              <a:rPr lang="zh-CN" altLang="zh-CN" dirty="0">
                <a:solidFill>
                  <a:srgbClr val="595959"/>
                </a:solidFill>
                <a:latin typeface="微软雅黑" panose="020B0503020204020204" pitchFamily="34" charset="-122"/>
              </a:rPr>
              <a:t>，分别是</a:t>
            </a:r>
            <a:r>
              <a:rPr lang="en-US" altLang="zh-CN" dirty="0">
                <a:solidFill>
                  <a:srgbClr val="1369B2"/>
                </a:solidFill>
                <a:latin typeface="微软雅黑" panose="020B0503020204020204" pitchFamily="34" charset="-122"/>
              </a:rPr>
              <a:t>JDBC</a:t>
            </a:r>
            <a:r>
              <a:rPr lang="zh-CN" altLang="zh-CN" dirty="0">
                <a:solidFill>
                  <a:srgbClr val="595959"/>
                </a:solidFill>
                <a:latin typeface="微软雅黑" panose="020B0503020204020204" pitchFamily="34" charset="-122"/>
              </a:rPr>
              <a:t>和</a:t>
            </a:r>
            <a:r>
              <a:rPr lang="en-US" altLang="zh-CN" dirty="0">
                <a:solidFill>
                  <a:srgbClr val="1369B2"/>
                </a:solidFill>
                <a:latin typeface="微软雅黑" panose="020B0503020204020204" pitchFamily="34" charset="-122"/>
              </a:rPr>
              <a:t>MANAGED</a:t>
            </a:r>
            <a:r>
              <a:rPr lang="zh-CN" altLang="zh-CN" dirty="0">
                <a:solidFill>
                  <a:srgbClr val="595959"/>
                </a:solidFill>
                <a:latin typeface="微软雅黑" panose="020B0503020204020204" pitchFamily="34" charset="-122"/>
              </a:rPr>
              <a:t>。</a:t>
            </a:r>
            <a:endParaRPr lang="zh-CN" altLang="zh-CN" dirty="0">
              <a:solidFill>
                <a:srgbClr val="595959"/>
              </a:solidFill>
              <a:latin typeface="微软雅黑" panose="020B0503020204020204" pitchFamily="34" charset="-122"/>
            </a:endParaRPr>
          </a:p>
          <a:p>
            <a:pPr marL="285750" lvl="0" indent="-285750">
              <a:lnSpc>
                <a:spcPct val="150000"/>
              </a:lnSpc>
              <a:buFont typeface="Wingdings" panose="05000000000000000000" charset="0"/>
              <a:buChar char="l"/>
            </a:pPr>
            <a:r>
              <a:rPr lang="zh-CN" altLang="en-US" dirty="0">
                <a:solidFill>
                  <a:srgbClr val="595959"/>
                </a:solidFill>
                <a:latin typeface="微软雅黑" panose="020B0503020204020204" pitchFamily="34" charset="-122"/>
              </a:rPr>
              <a:t>      </a:t>
            </a:r>
            <a:r>
              <a:rPr lang="en-US" altLang="zh-CN" dirty="0">
                <a:solidFill>
                  <a:srgbClr val="595959"/>
                </a:solidFill>
                <a:latin typeface="微软雅黑" panose="020B0503020204020204" pitchFamily="34" charset="-122"/>
              </a:rPr>
              <a:t>JDBC</a:t>
            </a:r>
            <a:r>
              <a:rPr lang="zh-CN" altLang="zh-CN" dirty="0">
                <a:solidFill>
                  <a:srgbClr val="595959"/>
                </a:solidFill>
                <a:latin typeface="微软雅黑" panose="020B0503020204020204" pitchFamily="34" charset="-122"/>
              </a:rPr>
              <a:t>：此配置直接使用</a:t>
            </a:r>
            <a:r>
              <a:rPr lang="en-US" altLang="zh-CN" dirty="0">
                <a:solidFill>
                  <a:srgbClr val="595959"/>
                </a:solidFill>
                <a:latin typeface="微软雅黑" panose="020B0503020204020204" pitchFamily="34" charset="-122"/>
              </a:rPr>
              <a:t>JDBC</a:t>
            </a:r>
            <a:r>
              <a:rPr lang="zh-CN" altLang="zh-CN" dirty="0">
                <a:solidFill>
                  <a:srgbClr val="595959"/>
                </a:solidFill>
                <a:latin typeface="微软雅黑" panose="020B0503020204020204" pitchFamily="34" charset="-122"/>
              </a:rPr>
              <a:t>的提交和回滚设置，它依赖于从数据源得到的连接来管理事务的作用域。</a:t>
            </a:r>
            <a:endParaRPr lang="en-US" altLang="zh-CN" dirty="0">
              <a:solidFill>
                <a:srgbClr val="595959"/>
              </a:solidFill>
              <a:latin typeface="微软雅黑" panose="020B0503020204020204" pitchFamily="34" charset="-122"/>
            </a:endParaRPr>
          </a:p>
          <a:p>
            <a:pPr marL="285750" lvl="0" indent="-285750">
              <a:lnSpc>
                <a:spcPct val="150000"/>
              </a:lnSpc>
              <a:buFont typeface="Wingdings" panose="05000000000000000000" charset="0"/>
              <a:buChar char="l"/>
            </a:pPr>
            <a:r>
              <a:rPr lang="zh-CN" altLang="en-US" dirty="0">
                <a:solidFill>
                  <a:srgbClr val="595959"/>
                </a:solidFill>
                <a:latin typeface="微软雅黑" panose="020B0503020204020204" pitchFamily="34" charset="-122"/>
              </a:rPr>
              <a:t>      </a:t>
            </a:r>
            <a:r>
              <a:rPr lang="en-US" altLang="zh-CN" dirty="0">
                <a:solidFill>
                  <a:srgbClr val="595959"/>
                </a:solidFill>
                <a:latin typeface="微软雅黑" panose="020B0503020204020204" pitchFamily="34" charset="-122"/>
              </a:rPr>
              <a:t>MANAGED</a:t>
            </a:r>
            <a:r>
              <a:rPr lang="zh-CN" altLang="zh-CN" dirty="0">
                <a:solidFill>
                  <a:srgbClr val="595959"/>
                </a:solidFill>
                <a:latin typeface="微软雅黑" panose="020B0503020204020204" pitchFamily="34" charset="-122"/>
              </a:rPr>
              <a:t>：此配置不提交或回滚一个连接，而是让容器来管理事务的整个生命周期。默认情况下，它会关闭连接，</a:t>
            </a:r>
            <a:r>
              <a:rPr lang="zh-CN" altLang="en-US" dirty="0">
                <a:solidFill>
                  <a:srgbClr val="595959"/>
                </a:solidFill>
                <a:latin typeface="微软雅黑" panose="020B0503020204020204" pitchFamily="34" charset="-122"/>
              </a:rPr>
              <a:t>但</a:t>
            </a:r>
            <a:r>
              <a:rPr lang="zh-CN" altLang="zh-CN" dirty="0">
                <a:solidFill>
                  <a:srgbClr val="595959"/>
                </a:solidFill>
                <a:latin typeface="微软雅黑" panose="020B0503020204020204" pitchFamily="34" charset="-122"/>
              </a:rPr>
              <a:t>可以将</a:t>
            </a:r>
            <a:r>
              <a:rPr lang="en-US" altLang="zh-CN" dirty="0">
                <a:solidFill>
                  <a:srgbClr val="595959"/>
                </a:solidFill>
                <a:latin typeface="微软雅黑" panose="020B0503020204020204" pitchFamily="34" charset="-122"/>
              </a:rPr>
              <a:t>&lt;</a:t>
            </a:r>
            <a:r>
              <a:rPr lang="en-US" altLang="zh-CN" dirty="0" err="1">
                <a:solidFill>
                  <a:srgbClr val="595959"/>
                </a:solidFill>
                <a:latin typeface="微软雅黑" panose="020B0503020204020204" pitchFamily="34" charset="-122"/>
              </a:rPr>
              <a:t>transcationManager</a:t>
            </a:r>
            <a:r>
              <a:rPr lang="en-US" altLang="zh-CN" dirty="0">
                <a:solidFill>
                  <a:srgbClr val="595959"/>
                </a:solidFill>
                <a:latin typeface="微软雅黑" panose="020B0503020204020204" pitchFamily="34" charset="-122"/>
              </a:rPr>
              <a:t>&gt;</a:t>
            </a:r>
            <a:r>
              <a:rPr lang="zh-CN" altLang="zh-CN" dirty="0">
                <a:solidFill>
                  <a:srgbClr val="595959"/>
                </a:solidFill>
                <a:latin typeface="微软雅黑" panose="020B0503020204020204" pitchFamily="34" charset="-122"/>
              </a:rPr>
              <a:t>元素的</a:t>
            </a:r>
            <a:r>
              <a:rPr lang="en-US" altLang="zh-CN" dirty="0" err="1">
                <a:solidFill>
                  <a:srgbClr val="595959"/>
                </a:solidFill>
                <a:latin typeface="微软雅黑" panose="020B0503020204020204" pitchFamily="34" charset="-122"/>
              </a:rPr>
              <a:t>closeConnection</a:t>
            </a:r>
            <a:r>
              <a:rPr lang="zh-CN" altLang="zh-CN" dirty="0">
                <a:solidFill>
                  <a:srgbClr val="595959"/>
                </a:solidFill>
                <a:latin typeface="微软雅黑" panose="020B0503020204020204" pitchFamily="34" charset="-122"/>
              </a:rPr>
              <a:t>属性设置为</a:t>
            </a:r>
            <a:r>
              <a:rPr lang="en-US" altLang="zh-CN" dirty="0">
                <a:solidFill>
                  <a:srgbClr val="595959"/>
                </a:solidFill>
                <a:latin typeface="微软雅黑" panose="020B0503020204020204" pitchFamily="34" charset="-122"/>
              </a:rPr>
              <a:t>false</a:t>
            </a:r>
            <a:r>
              <a:rPr lang="zh-CN" altLang="zh-CN" dirty="0">
                <a:solidFill>
                  <a:srgbClr val="595959"/>
                </a:solidFill>
                <a:latin typeface="微软雅黑" panose="020B0503020204020204" pitchFamily="34" charset="-122"/>
              </a:rPr>
              <a:t>来阻止它默认的关闭行为</a:t>
            </a:r>
            <a:r>
              <a:rPr lang="zh-CN" altLang="en-US" dirty="0">
                <a:solidFill>
                  <a:srgbClr val="595959"/>
                </a:solidFill>
                <a:latin typeface="微软雅黑" panose="020B0503020204020204" pitchFamily="34" charset="-122"/>
              </a:rPr>
              <a:t>。</a:t>
            </a:r>
            <a:r>
              <a:rPr lang="zh-CN" altLang="zh-CN" dirty="0">
                <a:solidFill>
                  <a:srgbClr val="595959"/>
                </a:solidFill>
                <a:latin typeface="微软雅黑" panose="020B0503020204020204" pitchFamily="34" charset="-122"/>
              </a:rPr>
              <a:t> </a:t>
            </a:r>
            <a:endParaRPr lang="zh-CN" altLang="zh-CN" dirty="0">
              <a:solidFill>
                <a:srgbClr val="595959"/>
              </a:solidFill>
              <a:latin typeface="微软雅黑" panose="020B0503020204020204" pitchFamily="34" charset="-122"/>
            </a:endParaRPr>
          </a:p>
        </p:txBody>
      </p:sp>
      <p:sp>
        <p:nvSpPr>
          <p:cNvPr id="12" name="圆角矩形 11"/>
          <p:cNvSpPr/>
          <p:nvPr/>
        </p:nvSpPr>
        <p:spPr>
          <a:xfrm>
            <a:off x="1360244" y="2560320"/>
            <a:ext cx="9865885" cy="3543300"/>
          </a:xfrm>
          <a:prstGeom prst="roundRect">
            <a:avLst>
              <a:gd name="adj" fmla="val 0"/>
            </a:avLst>
          </a:prstGeom>
          <a:noFill/>
          <a:ln w="31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15" name="矩形 93"/>
          <p:cNvSpPr/>
          <p:nvPr/>
        </p:nvSpPr>
        <p:spPr>
          <a:xfrm>
            <a:off x="1310020" y="2481351"/>
            <a:ext cx="384043" cy="384043"/>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16" name="矩形 93"/>
          <p:cNvSpPr/>
          <p:nvPr/>
        </p:nvSpPr>
        <p:spPr>
          <a:xfrm rot="10800000">
            <a:off x="10897891" y="5784661"/>
            <a:ext cx="384043" cy="384043"/>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Title 1"/>
          <p:cNvSpPr txBox="1"/>
          <p:nvPr/>
        </p:nvSpPr>
        <p:spPr>
          <a:xfrm>
            <a:off x="1143840" y="266933"/>
            <a:ext cx="4169000"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algn="l"/>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2.2.5 &lt;environments&gt;</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元素</a:t>
            </a:r>
            <a:endParaRPr lang="en-GB" altLang="zh-CN" sz="2400" b="1" dirty="0">
              <a:solidFill>
                <a:srgbClr val="595959"/>
              </a:solidFill>
              <a:latin typeface="微软雅黑" panose="020B0503020204020204" pitchFamily="34" charset="-122"/>
              <a:ea typeface="微软雅黑" panose="020B0503020204020204" pitchFamily="34" charset="-122"/>
              <a:cs typeface="+mn-ea"/>
              <a:sym typeface="+mn-lt"/>
            </a:endParaRPr>
          </a:p>
        </p:txBody>
      </p:sp>
      <p:pic>
        <p:nvPicPr>
          <p:cNvPr id="9" name="图形 28" descr="灯泡和齿轮"/>
          <p:cNvPicPr>
            <a:picLocks noChangeAspect="1"/>
          </p:cNvPicPr>
          <p:nvPr/>
        </p:nvPicPr>
        <p:blipFill>
          <a:blip r:embed="rId1">
            <a:extLst>
              <a:ext uri="{96DAC541-7B7A-43D3-8B79-37D633B846F1}">
                <asvg:svgBlip xmlns:asvg="http://schemas.microsoft.com/office/drawing/2016/SVG/main" r:embed="rId2"/>
              </a:ext>
            </a:extLst>
          </a:blip>
          <a:stretch>
            <a:fillRect/>
          </a:stretch>
        </p:blipFill>
        <p:spPr>
          <a:xfrm>
            <a:off x="635000" y="975267"/>
            <a:ext cx="944034" cy="944034"/>
          </a:xfrm>
          <a:prstGeom prst="rect">
            <a:avLst/>
          </a:prstGeom>
        </p:spPr>
      </p:pic>
      <p:sp>
        <p:nvSpPr>
          <p:cNvPr id="10" name="矩形 9"/>
          <p:cNvSpPr/>
          <p:nvPr/>
        </p:nvSpPr>
        <p:spPr>
          <a:xfrm>
            <a:off x="1813597" y="1112004"/>
            <a:ext cx="3164802" cy="67056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思源黑体 CN Regular" panose="020B0500000000000000" pitchFamily="34" charset="-122"/>
              <a:sym typeface="Arial" panose="020B0604020202020204" pitchFamily="34" charset="0"/>
            </a:endParaRPr>
          </a:p>
        </p:txBody>
      </p:sp>
      <p:sp>
        <p:nvSpPr>
          <p:cNvPr id="14" name="文本框 35"/>
          <p:cNvSpPr txBox="1"/>
          <p:nvPr/>
        </p:nvSpPr>
        <p:spPr>
          <a:xfrm>
            <a:off x="1868140" y="1211041"/>
            <a:ext cx="3054839" cy="461665"/>
          </a:xfrm>
          <a:prstGeom prst="rect">
            <a:avLst/>
          </a:prstGeom>
          <a:solidFill>
            <a:srgbClr val="C00000"/>
          </a:solidFill>
        </p:spPr>
        <p:txBody>
          <a:bodyPr wrap="square" rtlCol="0">
            <a:spAutoFit/>
          </a:bodyPr>
          <a:lstStyle/>
          <a:p>
            <a:pPr algn="dist"/>
            <a:r>
              <a:rPr lang="en-US" altLang="zh-CN" sz="2400" dirty="0" err="1">
                <a:solidFill>
                  <a:schemeClr val="bg1"/>
                </a:solidFill>
                <a:latin typeface="Arial" panose="020B0604020202020204" pitchFamily="34" charset="0"/>
                <a:ea typeface="思源黑体 CN Regular" panose="020B0500000000000000" pitchFamily="34" charset="-122"/>
                <a:sym typeface="Arial" panose="020B0604020202020204" pitchFamily="34" charset="0"/>
              </a:rPr>
              <a:t>MyBatis</a:t>
            </a:r>
            <a:r>
              <a:rPr lang="zh-CN" altLang="en-US" sz="2400" dirty="0">
                <a:solidFill>
                  <a:schemeClr val="bg1"/>
                </a:solidFill>
                <a:latin typeface="Arial" panose="020B0604020202020204" pitchFamily="34" charset="0"/>
                <a:ea typeface="思源黑体 CN Regular" panose="020B0500000000000000" pitchFamily="34" charset="-122"/>
                <a:sym typeface="Arial" panose="020B0604020202020204" pitchFamily="34" charset="0"/>
              </a:rPr>
              <a:t>数据源类型</a:t>
            </a:r>
            <a:endParaRPr lang="zh-CN" altLang="en-US" sz="2400" dirty="0">
              <a:solidFill>
                <a:schemeClr val="bg1"/>
              </a:solidFill>
              <a:latin typeface="Arial" panose="020B0604020202020204" pitchFamily="34" charset="0"/>
              <a:ea typeface="思源黑体 CN Regular" panose="020B0500000000000000" pitchFamily="34" charset="-122"/>
              <a:sym typeface="Arial" panose="020B0604020202020204" pitchFamily="34" charset="0"/>
            </a:endParaRPr>
          </a:p>
        </p:txBody>
      </p:sp>
      <p:sp>
        <p:nvSpPr>
          <p:cNvPr id="15" name="矩形 14"/>
          <p:cNvSpPr/>
          <p:nvPr/>
        </p:nvSpPr>
        <p:spPr>
          <a:xfrm>
            <a:off x="5041984" y="1112004"/>
            <a:ext cx="83127" cy="67056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思源黑体 CN Regular" panose="020B0500000000000000" pitchFamily="34" charset="-122"/>
              <a:sym typeface="Arial" panose="020B0604020202020204" pitchFamily="34" charset="0"/>
            </a:endParaRPr>
          </a:p>
        </p:txBody>
      </p:sp>
      <p:sp>
        <p:nvSpPr>
          <p:cNvPr id="16" name="矩形 15"/>
          <p:cNvSpPr/>
          <p:nvPr/>
        </p:nvSpPr>
        <p:spPr>
          <a:xfrm>
            <a:off x="5229713" y="1112004"/>
            <a:ext cx="83127" cy="67056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思源黑体 CN Regular" panose="020B0500000000000000" pitchFamily="34" charset="-122"/>
              <a:sym typeface="Arial" panose="020B0604020202020204" pitchFamily="34" charset="0"/>
            </a:endParaRPr>
          </a:p>
        </p:txBody>
      </p:sp>
      <p:sp>
        <p:nvSpPr>
          <p:cNvPr id="17" name="文本框 18"/>
          <p:cNvSpPr txBox="1"/>
          <p:nvPr>
            <p:custDataLst>
              <p:tags r:id="rId3"/>
            </p:custDataLst>
          </p:nvPr>
        </p:nvSpPr>
        <p:spPr>
          <a:xfrm>
            <a:off x="1725774" y="3028701"/>
            <a:ext cx="9142101" cy="1163214"/>
          </a:xfrm>
          <a:prstGeom prst="rect">
            <a:avLst/>
          </a:prstGeom>
          <a:noFill/>
        </p:spPr>
        <p:txBody>
          <a:bodyPr wrap="square" lIns="89985" tIns="46792" rIns="89985" bIns="46792">
            <a:noAutofit/>
          </a:bodyPr>
          <a:lstStyle>
            <a:defPPr>
              <a:defRPr lang="zh-CN"/>
            </a:defPPr>
            <a:lvl1pPr marL="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1pPr>
            <a:lvl2pPr marL="4572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2pPr>
            <a:lvl3pPr marL="9144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3pPr>
            <a:lvl4pPr marL="13716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4pPr>
            <a:lvl5pPr marL="18288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5pPr>
            <a:lvl6pPr marL="22860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6pPr>
            <a:lvl7pPr marL="27432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7pPr>
            <a:lvl8pPr marL="32004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8pPr>
            <a:lvl9pPr marL="36576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9pPr>
          </a:lstStyle>
          <a:p>
            <a:pPr>
              <a:lnSpc>
                <a:spcPct val="150000"/>
              </a:lnSpc>
            </a:pPr>
            <a:r>
              <a:rPr lang="en-US" altLang="zh-CN" dirty="0">
                <a:solidFill>
                  <a:srgbClr val="595959"/>
                </a:solidFill>
                <a:latin typeface="微软雅黑" panose="020B0503020204020204" pitchFamily="34" charset="-122"/>
              </a:rPr>
              <a:t>        </a:t>
            </a:r>
            <a:r>
              <a:rPr lang="zh-CN" altLang="zh-CN" dirty="0">
                <a:solidFill>
                  <a:srgbClr val="595959"/>
                </a:solidFill>
                <a:latin typeface="微软雅黑" panose="020B0503020204020204" pitchFamily="34" charset="-122"/>
              </a:rPr>
              <a:t>项目中使用</a:t>
            </a:r>
            <a:r>
              <a:rPr lang="en-US" altLang="zh-CN" dirty="0" err="1">
                <a:solidFill>
                  <a:srgbClr val="595959"/>
                </a:solidFill>
                <a:latin typeface="微软雅黑" panose="020B0503020204020204" pitchFamily="34" charset="-122"/>
              </a:rPr>
              <a:t>Spring+MyBatis</a:t>
            </a:r>
            <a:r>
              <a:rPr lang="zh-CN" altLang="zh-CN" dirty="0">
                <a:solidFill>
                  <a:srgbClr val="595959"/>
                </a:solidFill>
                <a:latin typeface="微软雅黑" panose="020B0503020204020204" pitchFamily="34" charset="-122"/>
              </a:rPr>
              <a:t>，则没必要在</a:t>
            </a:r>
            <a:r>
              <a:rPr lang="en-US" altLang="zh-CN" dirty="0" err="1">
                <a:solidFill>
                  <a:srgbClr val="595959"/>
                </a:solidFill>
                <a:latin typeface="微软雅黑" panose="020B0503020204020204" pitchFamily="34" charset="-122"/>
              </a:rPr>
              <a:t>MyBatis</a:t>
            </a:r>
            <a:r>
              <a:rPr lang="zh-CN" altLang="zh-CN" dirty="0">
                <a:solidFill>
                  <a:srgbClr val="595959"/>
                </a:solidFill>
                <a:latin typeface="微软雅黑" panose="020B0503020204020204" pitchFamily="34" charset="-122"/>
              </a:rPr>
              <a:t>中配置事务管理器，实际开发中，项目会使用</a:t>
            </a:r>
            <a:r>
              <a:rPr lang="en-US" altLang="zh-CN" dirty="0">
                <a:solidFill>
                  <a:srgbClr val="595959"/>
                </a:solidFill>
                <a:latin typeface="微软雅黑" panose="020B0503020204020204" pitchFamily="34" charset="-122"/>
              </a:rPr>
              <a:t>Spring</a:t>
            </a:r>
            <a:r>
              <a:rPr lang="zh-CN" altLang="zh-CN" dirty="0">
                <a:solidFill>
                  <a:srgbClr val="595959"/>
                </a:solidFill>
                <a:latin typeface="微软雅黑" panose="020B0503020204020204" pitchFamily="34" charset="-122"/>
              </a:rPr>
              <a:t>自带的管理器来实现事务管理。对于数据源的配置，</a:t>
            </a:r>
            <a:r>
              <a:rPr lang="en-US" altLang="zh-CN" dirty="0" err="1">
                <a:solidFill>
                  <a:srgbClr val="595959"/>
                </a:solidFill>
                <a:latin typeface="微软雅黑" panose="020B0503020204020204" pitchFamily="34" charset="-122"/>
              </a:rPr>
              <a:t>MyBatis</a:t>
            </a:r>
            <a:r>
              <a:rPr lang="zh-CN" altLang="zh-CN" dirty="0">
                <a:solidFill>
                  <a:srgbClr val="595959"/>
                </a:solidFill>
                <a:latin typeface="微软雅黑" panose="020B0503020204020204" pitchFamily="34" charset="-122"/>
              </a:rPr>
              <a:t>提供了</a:t>
            </a:r>
            <a:r>
              <a:rPr lang="en-US" altLang="zh-CN" dirty="0">
                <a:solidFill>
                  <a:srgbClr val="595959"/>
                </a:solidFill>
                <a:latin typeface="微软雅黑" panose="020B0503020204020204" pitchFamily="34" charset="-122"/>
              </a:rPr>
              <a:t>UNPOOLED</a:t>
            </a:r>
            <a:r>
              <a:rPr lang="zh-CN" altLang="zh-CN" dirty="0">
                <a:solidFill>
                  <a:srgbClr val="595959"/>
                </a:solidFill>
                <a:latin typeface="微软雅黑" panose="020B0503020204020204" pitchFamily="34" charset="-122"/>
              </a:rPr>
              <a:t>、</a:t>
            </a:r>
            <a:r>
              <a:rPr lang="en-US" altLang="zh-CN" dirty="0">
                <a:solidFill>
                  <a:srgbClr val="595959"/>
                </a:solidFill>
                <a:latin typeface="微软雅黑" panose="020B0503020204020204" pitchFamily="34" charset="-122"/>
              </a:rPr>
              <a:t>POOLED</a:t>
            </a:r>
            <a:r>
              <a:rPr lang="zh-CN" altLang="zh-CN" dirty="0">
                <a:solidFill>
                  <a:srgbClr val="595959"/>
                </a:solidFill>
                <a:latin typeface="微软雅黑" panose="020B0503020204020204" pitchFamily="34" charset="-122"/>
              </a:rPr>
              <a:t>和</a:t>
            </a:r>
            <a:r>
              <a:rPr lang="en-US" altLang="zh-CN" dirty="0">
                <a:solidFill>
                  <a:srgbClr val="595959"/>
                </a:solidFill>
                <a:latin typeface="微软雅黑" panose="020B0503020204020204" pitchFamily="34" charset="-122"/>
              </a:rPr>
              <a:t>JNDI</a:t>
            </a:r>
            <a:r>
              <a:rPr lang="zh-CN" altLang="zh-CN" dirty="0">
                <a:solidFill>
                  <a:srgbClr val="595959"/>
                </a:solidFill>
                <a:latin typeface="微软雅黑" panose="020B0503020204020204" pitchFamily="34" charset="-122"/>
              </a:rPr>
              <a:t>三种数据源类型</a:t>
            </a:r>
            <a:r>
              <a:rPr lang="zh-CN" altLang="en-US" dirty="0">
                <a:solidFill>
                  <a:srgbClr val="595959"/>
                </a:solidFill>
                <a:latin typeface="微软雅黑" panose="020B0503020204020204" pitchFamily="34" charset="-122"/>
              </a:rPr>
              <a:t>。</a:t>
            </a:r>
            <a:endParaRPr lang="zh-CN" altLang="zh-CN" dirty="0">
              <a:solidFill>
                <a:srgbClr val="595959"/>
              </a:solidFill>
              <a:latin typeface="微软雅黑" panose="020B0503020204020204" pitchFamily="34" charset="-122"/>
            </a:endParaRPr>
          </a:p>
        </p:txBody>
      </p:sp>
      <p:sp>
        <p:nvSpPr>
          <p:cNvPr id="18" name="圆角矩形 17"/>
          <p:cNvSpPr/>
          <p:nvPr/>
        </p:nvSpPr>
        <p:spPr>
          <a:xfrm>
            <a:off x="1303055" y="2805677"/>
            <a:ext cx="9794240" cy="1653543"/>
          </a:xfrm>
          <a:prstGeom prst="roundRect">
            <a:avLst>
              <a:gd name="adj" fmla="val 0"/>
            </a:avLst>
          </a:prstGeom>
          <a:noFill/>
          <a:ln w="31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19" name="矩形 93"/>
          <p:cNvSpPr/>
          <p:nvPr/>
        </p:nvSpPr>
        <p:spPr>
          <a:xfrm>
            <a:off x="1252831" y="2746258"/>
            <a:ext cx="384043" cy="384043"/>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20" name="矩形 93"/>
          <p:cNvSpPr/>
          <p:nvPr/>
        </p:nvSpPr>
        <p:spPr>
          <a:xfrm rot="10800000">
            <a:off x="10778975" y="4146195"/>
            <a:ext cx="384043" cy="384043"/>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hevron 3"/>
          <p:cNvSpPr/>
          <p:nvPr>
            <p:custDataLst>
              <p:tags r:id="rId1"/>
            </p:custDataLst>
          </p:nvPr>
        </p:nvSpPr>
        <p:spPr>
          <a:xfrm>
            <a:off x="892520" y="1091196"/>
            <a:ext cx="2696500" cy="665961"/>
          </a:xfrm>
          <a:prstGeom prst="chevron">
            <a:avLst>
              <a:gd name="adj" fmla="val 43848"/>
            </a:avLst>
          </a:prstGeom>
          <a:solidFill>
            <a:srgbClr val="FFFFFF">
              <a:lumMod val="75000"/>
            </a:srgbClr>
          </a:solidFill>
          <a:ln w="12700" cap="flat" cmpd="sng" algn="ctr">
            <a:noFill/>
            <a:prstDash val="solid"/>
            <a:miter lim="800000"/>
          </a:ln>
          <a:effectLst/>
        </p:spPr>
        <p:txBody>
          <a:bodyPr rtlCol="0" anchor="ctr">
            <a:normAutofit/>
          </a:bodyPr>
          <a:lstStyle/>
          <a:p>
            <a:pPr algn="ctr">
              <a:lnSpc>
                <a:spcPct val="120000"/>
              </a:lnSpc>
            </a:pPr>
            <a:endParaRPr lang="en-GB" sz="900" dirty="0">
              <a:solidFill>
                <a:sysClr val="windowText" lastClr="000000"/>
              </a:solidFill>
              <a:latin typeface="Arial" panose="020B0604020202020204" pitchFamily="34" charset="0"/>
              <a:ea typeface="微软雅黑" panose="020B0503020204020204" pitchFamily="34" charset="-122"/>
            </a:endParaRPr>
          </a:p>
        </p:txBody>
      </p:sp>
      <p:sp>
        <p:nvSpPr>
          <p:cNvPr id="10" name="文本框 1"/>
          <p:cNvSpPr txBox="1"/>
          <p:nvPr/>
        </p:nvSpPr>
        <p:spPr>
          <a:xfrm>
            <a:off x="1117600" y="1217930"/>
            <a:ext cx="2560955" cy="398780"/>
          </a:xfrm>
          <a:prstGeom prst="rect">
            <a:avLst/>
          </a:prstGeom>
          <a:noFill/>
        </p:spPr>
        <p:txBody>
          <a:bodyPr wrap="square" rtlCol="0">
            <a:spAutoFit/>
          </a:bodyPr>
          <a:lstStyle/>
          <a:p>
            <a:r>
              <a:rPr lang="en-US" altLang="zh-CN" sz="2000" dirty="0" err="1">
                <a:solidFill>
                  <a:srgbClr val="1369B2"/>
                </a:solidFill>
                <a:latin typeface="微软雅黑" panose="020B0503020204020204" pitchFamily="34" charset="-122"/>
                <a:ea typeface="微软雅黑" panose="020B0503020204020204" pitchFamily="34" charset="-122"/>
              </a:rPr>
              <a:t>UNPOOLED</a:t>
            </a:r>
            <a:r>
              <a:rPr lang="zh-CN" altLang="en-US" sz="2000" dirty="0" err="1">
                <a:solidFill>
                  <a:srgbClr val="1369B2"/>
                </a:solidFill>
                <a:latin typeface="微软雅黑" panose="020B0503020204020204" pitchFamily="34" charset="-122"/>
                <a:ea typeface="微软雅黑" panose="020B0503020204020204" pitchFamily="34" charset="-122"/>
              </a:rPr>
              <a:t>数据源</a:t>
            </a:r>
            <a:r>
              <a:rPr lang="zh-CN" altLang="zh-CN" sz="2000" dirty="0">
                <a:solidFill>
                  <a:srgbClr val="1369B2"/>
                </a:solidFill>
                <a:latin typeface="微软雅黑" panose="020B0503020204020204" pitchFamily="34" charset="-122"/>
                <a:ea typeface="微软雅黑" panose="020B0503020204020204" pitchFamily="34" charset="-122"/>
              </a:rPr>
              <a:t> </a:t>
            </a:r>
            <a:endParaRPr lang="zh-CN" altLang="en-US" sz="2000" dirty="0">
              <a:solidFill>
                <a:srgbClr val="1369B2"/>
              </a:solidFill>
              <a:latin typeface="微软雅黑" panose="020B0503020204020204" pitchFamily="34" charset="-122"/>
              <a:ea typeface="微软雅黑" panose="020B0503020204020204" pitchFamily="34" charset="-122"/>
            </a:endParaRPr>
          </a:p>
        </p:txBody>
      </p:sp>
      <p:sp>
        <p:nvSpPr>
          <p:cNvPr id="11" name="Title 1"/>
          <p:cNvSpPr txBox="1"/>
          <p:nvPr/>
        </p:nvSpPr>
        <p:spPr>
          <a:xfrm>
            <a:off x="1143838" y="266933"/>
            <a:ext cx="4456862"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2.2.5  &lt;environments&gt;</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元素</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sp>
        <p:nvSpPr>
          <p:cNvPr id="8" name="文本框 18"/>
          <p:cNvSpPr txBox="1"/>
          <p:nvPr>
            <p:custDataLst>
              <p:tags r:id="rId2"/>
            </p:custDataLst>
          </p:nvPr>
        </p:nvSpPr>
        <p:spPr>
          <a:xfrm>
            <a:off x="1604700" y="3108959"/>
            <a:ext cx="9390960" cy="1417321"/>
          </a:xfrm>
          <a:prstGeom prst="rect">
            <a:avLst/>
          </a:prstGeom>
          <a:noFill/>
        </p:spPr>
        <p:txBody>
          <a:bodyPr wrap="square" lIns="89985" tIns="46792" rIns="89985" bIns="46792">
            <a:noAutofit/>
          </a:bodyPr>
          <a:lstStyle>
            <a:defPPr>
              <a:defRPr lang="zh-CN"/>
            </a:defPPr>
            <a:lvl1pPr marL="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1pPr>
            <a:lvl2pPr marL="4572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2pPr>
            <a:lvl3pPr marL="9144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3pPr>
            <a:lvl4pPr marL="13716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4pPr>
            <a:lvl5pPr marL="18288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5pPr>
            <a:lvl6pPr marL="22860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6pPr>
            <a:lvl7pPr marL="27432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7pPr>
            <a:lvl8pPr marL="32004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8pPr>
            <a:lvl9pPr marL="36576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9pPr>
          </a:lstStyle>
          <a:p>
            <a:pPr>
              <a:lnSpc>
                <a:spcPct val="150000"/>
              </a:lnSpc>
            </a:pPr>
            <a:r>
              <a:rPr lang="zh-CN" altLang="en-US" dirty="0">
                <a:solidFill>
                  <a:srgbClr val="595959"/>
                </a:solidFill>
                <a:latin typeface="微软雅黑" panose="020B0503020204020204" pitchFamily="34" charset="-122"/>
              </a:rPr>
              <a:t>     </a:t>
            </a:r>
            <a:r>
              <a:rPr lang="zh-CN" altLang="en-US" dirty="0">
                <a:solidFill>
                  <a:srgbClr val="1369B2"/>
                </a:solidFill>
                <a:latin typeface="微软雅黑" panose="020B0503020204020204" pitchFamily="34" charset="-122"/>
              </a:rPr>
              <a:t>     </a:t>
            </a:r>
            <a:r>
              <a:rPr lang="en-US" altLang="zh-CN" dirty="0">
                <a:solidFill>
                  <a:srgbClr val="1369B2"/>
                </a:solidFill>
                <a:latin typeface="微软雅黑" panose="020B0503020204020204" pitchFamily="34" charset="-122"/>
              </a:rPr>
              <a:t>UNPOOLED</a:t>
            </a:r>
            <a:r>
              <a:rPr lang="zh-CN" altLang="zh-CN" dirty="0">
                <a:solidFill>
                  <a:srgbClr val="595959"/>
                </a:solidFill>
                <a:latin typeface="微软雅黑" panose="020B0503020204020204" pitchFamily="34" charset="-122"/>
              </a:rPr>
              <a:t>表示数据源为</a:t>
            </a:r>
            <a:r>
              <a:rPr lang="zh-CN" altLang="zh-CN" dirty="0">
                <a:solidFill>
                  <a:srgbClr val="1369B2"/>
                </a:solidFill>
                <a:latin typeface="微软雅黑" panose="020B0503020204020204" pitchFamily="34" charset="-122"/>
              </a:rPr>
              <a:t>无连接池类型</a:t>
            </a:r>
            <a:r>
              <a:rPr lang="zh-CN" altLang="zh-CN" dirty="0">
                <a:solidFill>
                  <a:srgbClr val="595959"/>
                </a:solidFill>
                <a:latin typeface="微软雅黑" panose="020B0503020204020204" pitchFamily="34" charset="-122"/>
              </a:rPr>
              <a:t>。配置此数据源类型后，程序在每次被请求时会打开和关闭数据库连接。</a:t>
            </a:r>
            <a:r>
              <a:rPr lang="en-US" altLang="zh-CN" dirty="0">
                <a:solidFill>
                  <a:srgbClr val="595959"/>
                </a:solidFill>
                <a:latin typeface="微软雅黑" panose="020B0503020204020204" pitchFamily="34" charset="-122"/>
              </a:rPr>
              <a:t>UNPOOLED</a:t>
            </a:r>
            <a:r>
              <a:rPr lang="zh-CN" altLang="zh-CN" dirty="0">
                <a:solidFill>
                  <a:srgbClr val="595959"/>
                </a:solidFill>
                <a:latin typeface="微软雅黑" panose="020B0503020204020204" pitchFamily="34" charset="-122"/>
              </a:rPr>
              <a:t>适用于对性能要求不高的简单应用程</a:t>
            </a:r>
            <a:r>
              <a:rPr lang="zh-CN" altLang="en-US" dirty="0">
                <a:solidFill>
                  <a:srgbClr val="595959"/>
                </a:solidFill>
                <a:latin typeface="微软雅黑" panose="020B0503020204020204" pitchFamily="34" charset="-122"/>
              </a:rPr>
              <a:t>。</a:t>
            </a:r>
            <a:r>
              <a:rPr lang="en-US" altLang="zh-CN" dirty="0">
                <a:solidFill>
                  <a:srgbClr val="595959"/>
                </a:solidFill>
                <a:latin typeface="微软雅黑" panose="020B0503020204020204" pitchFamily="34" charset="-122"/>
              </a:rPr>
              <a:t>UNPOOLED</a:t>
            </a:r>
            <a:r>
              <a:rPr lang="zh-CN" altLang="zh-CN" dirty="0">
                <a:solidFill>
                  <a:srgbClr val="595959"/>
                </a:solidFill>
                <a:latin typeface="微软雅黑" panose="020B0503020204020204" pitchFamily="34" charset="-122"/>
              </a:rPr>
              <a:t>类型的数据源需要配置</a:t>
            </a:r>
            <a:r>
              <a:rPr lang="en-US" altLang="zh-CN" dirty="0">
                <a:solidFill>
                  <a:srgbClr val="595959"/>
                </a:solidFill>
                <a:latin typeface="微软雅黑" panose="020B0503020204020204" pitchFamily="34" charset="-122"/>
              </a:rPr>
              <a:t>5</a:t>
            </a:r>
            <a:r>
              <a:rPr lang="zh-CN" altLang="zh-CN" dirty="0">
                <a:solidFill>
                  <a:srgbClr val="595959"/>
                </a:solidFill>
                <a:latin typeface="微软雅黑" panose="020B0503020204020204" pitchFamily="34" charset="-122"/>
              </a:rPr>
              <a:t>种属性</a:t>
            </a:r>
            <a:r>
              <a:rPr lang="zh-CN" altLang="en-US" dirty="0">
                <a:solidFill>
                  <a:srgbClr val="595959"/>
                </a:solidFill>
                <a:latin typeface="微软雅黑" panose="020B0503020204020204" pitchFamily="34" charset="-122"/>
              </a:rPr>
              <a:t>。</a:t>
            </a:r>
            <a:r>
              <a:rPr lang="zh-CN" altLang="zh-CN" dirty="0">
                <a:solidFill>
                  <a:srgbClr val="595959"/>
                </a:solidFill>
                <a:latin typeface="微软雅黑" panose="020B0503020204020204" pitchFamily="34" charset="-122"/>
              </a:rPr>
              <a:t> </a:t>
            </a:r>
            <a:endParaRPr lang="zh-CN" altLang="zh-CN" dirty="0">
              <a:solidFill>
                <a:srgbClr val="595959"/>
              </a:solidFill>
              <a:latin typeface="微软雅黑" panose="020B0503020204020204" pitchFamily="34" charset="-122"/>
            </a:endParaRPr>
          </a:p>
        </p:txBody>
      </p:sp>
      <p:sp>
        <p:nvSpPr>
          <p:cNvPr id="12" name="圆角矩形 11"/>
          <p:cNvSpPr/>
          <p:nvPr/>
        </p:nvSpPr>
        <p:spPr>
          <a:xfrm>
            <a:off x="1360244" y="2823210"/>
            <a:ext cx="9865885" cy="1931670"/>
          </a:xfrm>
          <a:prstGeom prst="roundRect">
            <a:avLst>
              <a:gd name="adj" fmla="val 0"/>
            </a:avLst>
          </a:prstGeom>
          <a:noFill/>
          <a:ln w="31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15" name="矩形 93"/>
          <p:cNvSpPr/>
          <p:nvPr/>
        </p:nvSpPr>
        <p:spPr>
          <a:xfrm>
            <a:off x="1310020" y="2744241"/>
            <a:ext cx="384043" cy="384043"/>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16" name="矩形 93"/>
          <p:cNvSpPr/>
          <p:nvPr/>
        </p:nvSpPr>
        <p:spPr>
          <a:xfrm rot="10800000">
            <a:off x="10897891" y="4424491"/>
            <a:ext cx="384043" cy="384043"/>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 name="TextBox 48"/>
          <p:cNvSpPr txBox="1"/>
          <p:nvPr/>
        </p:nvSpPr>
        <p:spPr>
          <a:xfrm>
            <a:off x="3970635" y="3013559"/>
            <a:ext cx="6733878" cy="830997"/>
          </a:xfrm>
          <a:prstGeom prst="rect">
            <a:avLst/>
          </a:prstGeom>
          <a:noFill/>
        </p:spPr>
        <p:txBody>
          <a:bodyPr wrap="square" lIns="91443" tIns="45720" rIns="91443" bIns="45720" rtlCol="0">
            <a:spAutoFit/>
          </a:bodyPr>
          <a:lstStyle/>
          <a:p>
            <a:r>
              <a:rPr lang="en-US" altLang="zh-CN" sz="4800" b="1" dirty="0" err="1">
                <a:solidFill>
                  <a:srgbClr val="595959"/>
                </a:solidFill>
                <a:latin typeface="微软雅黑" panose="020B0503020204020204" pitchFamily="34" charset="-122"/>
                <a:ea typeface="微软雅黑" panose="020B0503020204020204" pitchFamily="34" charset="-122"/>
                <a:cs typeface="+mn-ea"/>
              </a:rPr>
              <a:t>MyBatis</a:t>
            </a:r>
            <a:r>
              <a:rPr lang="zh-CN" altLang="en-US" sz="4800" b="1" dirty="0">
                <a:solidFill>
                  <a:srgbClr val="595959"/>
                </a:solidFill>
                <a:latin typeface="微软雅黑" panose="020B0503020204020204" pitchFamily="34" charset="-122"/>
                <a:ea typeface="微软雅黑" panose="020B0503020204020204" pitchFamily="34" charset="-122"/>
                <a:cs typeface="+mn-ea"/>
              </a:rPr>
              <a:t>的核心对象</a:t>
            </a:r>
            <a:endParaRPr lang="en-GB" altLang="zh-CN" sz="4800" b="1" dirty="0">
              <a:solidFill>
                <a:srgbClr val="595959"/>
              </a:solidFill>
              <a:latin typeface="微软雅黑" panose="020B0503020204020204" pitchFamily="34" charset="-122"/>
              <a:ea typeface="微软雅黑" panose="020B0503020204020204" pitchFamily="34" charset="-122"/>
              <a:cs typeface="+mn-ea"/>
              <a:sym typeface="+mn-lt"/>
            </a:endParaRPr>
          </a:p>
        </p:txBody>
      </p:sp>
      <p:sp>
        <p:nvSpPr>
          <p:cNvPr id="2" name="TextBox 48"/>
          <p:cNvSpPr txBox="1"/>
          <p:nvPr/>
        </p:nvSpPr>
        <p:spPr>
          <a:xfrm>
            <a:off x="1627082" y="2808590"/>
            <a:ext cx="1735046" cy="1106549"/>
          </a:xfrm>
          <a:prstGeom prst="rect">
            <a:avLst/>
          </a:prstGeom>
          <a:noFill/>
        </p:spPr>
        <p:txBody>
          <a:bodyPr wrap="square" lIns="91443" tIns="45720" rIns="91443" bIns="45720" rtlCol="0">
            <a:spAutoFit/>
          </a:bodyPr>
          <a:lstStyle/>
          <a:p>
            <a:r>
              <a:rPr lang="en-US" altLang="zh-CN" sz="6600" b="1" dirty="0">
                <a:solidFill>
                  <a:srgbClr val="FAFAFA"/>
                </a:solidFill>
                <a:latin typeface="微软雅黑" panose="020B0503020204020204" pitchFamily="34" charset="-122"/>
                <a:ea typeface="微软雅黑" panose="020B0503020204020204" pitchFamily="34" charset="-122"/>
                <a:cs typeface="+mn-ea"/>
                <a:sym typeface="+mn-lt"/>
              </a:rPr>
              <a:t>2</a:t>
            </a:r>
            <a:r>
              <a:rPr lang="en-US" altLang="en-GB" sz="6600" b="1" dirty="0">
                <a:solidFill>
                  <a:srgbClr val="FAFAFA"/>
                </a:solidFill>
                <a:latin typeface="微软雅黑" panose="020B0503020204020204" pitchFamily="34" charset="-122"/>
                <a:ea typeface="微软雅黑" panose="020B0503020204020204" pitchFamily="34" charset="-122"/>
                <a:cs typeface="+mn-ea"/>
                <a:sym typeface="+mn-lt"/>
              </a:rPr>
              <a:t>.1</a:t>
            </a:r>
            <a:endParaRPr lang="en-US" altLang="en-GB" sz="6600" b="1" dirty="0">
              <a:solidFill>
                <a:srgbClr val="FAFAFA"/>
              </a:solidFill>
              <a:latin typeface="微软雅黑" panose="020B0503020204020204" pitchFamily="34" charset="-122"/>
              <a:ea typeface="微软雅黑" panose="020B0503020204020204" pitchFamily="34" charset="-122"/>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hevron 3"/>
          <p:cNvSpPr/>
          <p:nvPr>
            <p:custDataLst>
              <p:tags r:id="rId1"/>
            </p:custDataLst>
          </p:nvPr>
        </p:nvSpPr>
        <p:spPr>
          <a:xfrm>
            <a:off x="892518" y="1091196"/>
            <a:ext cx="4618066" cy="665961"/>
          </a:xfrm>
          <a:prstGeom prst="chevron">
            <a:avLst>
              <a:gd name="adj" fmla="val 43848"/>
            </a:avLst>
          </a:prstGeom>
          <a:solidFill>
            <a:srgbClr val="FFFFFF">
              <a:lumMod val="75000"/>
            </a:srgbClr>
          </a:solidFill>
          <a:ln w="12700" cap="flat" cmpd="sng" algn="ctr">
            <a:noFill/>
            <a:prstDash val="solid"/>
            <a:miter lim="800000"/>
          </a:ln>
          <a:effectLst/>
        </p:spPr>
        <p:txBody>
          <a:bodyPr rtlCol="0" anchor="ctr">
            <a:normAutofit/>
          </a:bodyPr>
          <a:lstStyle/>
          <a:p>
            <a:pPr algn="ctr">
              <a:lnSpc>
                <a:spcPct val="120000"/>
              </a:lnSpc>
            </a:pPr>
            <a:endParaRPr lang="en-GB" sz="900" dirty="0">
              <a:solidFill>
                <a:sysClr val="windowText" lastClr="000000"/>
              </a:solidFill>
              <a:latin typeface="Arial" panose="020B0604020202020204" pitchFamily="34" charset="0"/>
              <a:ea typeface="微软雅黑" panose="020B0503020204020204" pitchFamily="34" charset="-122"/>
            </a:endParaRPr>
          </a:p>
        </p:txBody>
      </p:sp>
      <p:sp>
        <p:nvSpPr>
          <p:cNvPr id="10" name="文本框 1"/>
          <p:cNvSpPr txBox="1"/>
          <p:nvPr/>
        </p:nvSpPr>
        <p:spPr>
          <a:xfrm>
            <a:off x="1172537" y="1217734"/>
            <a:ext cx="4338047" cy="400110"/>
          </a:xfrm>
          <a:prstGeom prst="rect">
            <a:avLst/>
          </a:prstGeom>
          <a:noFill/>
        </p:spPr>
        <p:txBody>
          <a:bodyPr wrap="none" rtlCol="0">
            <a:spAutoFit/>
          </a:bodyPr>
          <a:lstStyle/>
          <a:p>
            <a:r>
              <a:rPr lang="en-US" altLang="zh-CN" sz="2000" dirty="0">
                <a:solidFill>
                  <a:srgbClr val="1369B2"/>
                </a:solidFill>
                <a:latin typeface="微软雅黑" panose="020B0503020204020204" pitchFamily="34" charset="-122"/>
                <a:ea typeface="微软雅黑" panose="020B0503020204020204" pitchFamily="34" charset="-122"/>
              </a:rPr>
              <a:t>UNPOOLED</a:t>
            </a:r>
            <a:r>
              <a:rPr lang="zh-CN" altLang="zh-CN" sz="2000" dirty="0">
                <a:solidFill>
                  <a:srgbClr val="1369B2"/>
                </a:solidFill>
                <a:latin typeface="微软雅黑" panose="020B0503020204020204" pitchFamily="34" charset="-122"/>
                <a:ea typeface="微软雅黑" panose="020B0503020204020204" pitchFamily="34" charset="-122"/>
              </a:rPr>
              <a:t>数据源需要配置的属性</a:t>
            </a:r>
            <a:endParaRPr lang="zh-CN" altLang="zh-CN" sz="2000" dirty="0">
              <a:solidFill>
                <a:srgbClr val="1369B2"/>
              </a:solidFill>
              <a:latin typeface="微软雅黑" panose="020B0503020204020204" pitchFamily="34" charset="-122"/>
              <a:ea typeface="微软雅黑" panose="020B0503020204020204" pitchFamily="34" charset="-122"/>
            </a:endParaRPr>
          </a:p>
        </p:txBody>
      </p:sp>
      <p:sp>
        <p:nvSpPr>
          <p:cNvPr id="11" name="Title 1"/>
          <p:cNvSpPr txBox="1"/>
          <p:nvPr/>
        </p:nvSpPr>
        <p:spPr>
          <a:xfrm>
            <a:off x="1143838" y="266933"/>
            <a:ext cx="4788332"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2.2.5  &lt;environments&gt;</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元素</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graphicFrame>
        <p:nvGraphicFramePr>
          <p:cNvPr id="13" name="表格 12"/>
          <p:cNvGraphicFramePr>
            <a:graphicFrameLocks noGrp="1"/>
          </p:cNvGraphicFramePr>
          <p:nvPr>
            <p:custDataLst>
              <p:tags r:id="rId2"/>
            </p:custDataLst>
          </p:nvPr>
        </p:nvGraphicFramePr>
        <p:xfrm>
          <a:off x="1410335" y="2090329"/>
          <a:ext cx="8333105" cy="2919095"/>
        </p:xfrm>
        <a:graphic>
          <a:graphicData uri="http://schemas.openxmlformats.org/drawingml/2006/table">
            <a:tbl>
              <a:tblPr>
                <a:tableStyleId>{5C22544A-7EE6-4342-B048-85BDC9FD1C3A}</a:tableStyleId>
              </a:tblPr>
              <a:tblGrid>
                <a:gridCol w="4285615"/>
                <a:gridCol w="4047490"/>
              </a:tblGrid>
              <a:tr h="435610">
                <a:tc>
                  <a:txBody>
                    <a:bodyPr/>
                    <a:lstStyle/>
                    <a:p>
                      <a:pPr marR="292100" indent="0" algn="ctr" defTabSz="1219200" rtl="0" eaLnBrk="1" latinLnBrk="0" hangingPunct="1">
                        <a:lnSpc>
                          <a:spcPct val="120000"/>
                        </a:lnSpc>
                        <a:spcBef>
                          <a:spcPts val="0"/>
                        </a:spcBef>
                        <a:spcAft>
                          <a:spcPts val="0"/>
                        </a:spcAft>
                        <a:tabLst>
                          <a:tab pos="228600" algn="l"/>
                          <a:tab pos="266700" algn="l"/>
                        </a:tabLst>
                      </a:pPr>
                      <a:r>
                        <a:rPr lang="zh-CN" altLang="en-US" sz="1600" b="1">
                          <a:solidFill>
                            <a:srgbClr val="646464"/>
                          </a:solidFill>
                          <a:latin typeface="微软雅黑" panose="020B0503020204020204" pitchFamily="34" charset="-122"/>
                          <a:ea typeface="微软雅黑" panose="020B0503020204020204" pitchFamily="34" charset="-122"/>
                        </a:rPr>
                        <a:t>属性</a:t>
                      </a:r>
                      <a:endParaRPr lang="zh-CN" altLang="en-US" sz="1600" b="1">
                        <a:solidFill>
                          <a:srgbClr val="646464"/>
                        </a:solidFill>
                        <a:latin typeface="微软雅黑" panose="020B0503020204020204" pitchFamily="34" charset="-122"/>
                        <a:ea typeface="微软雅黑" panose="020B0503020204020204" pitchFamily="34" charset="-122"/>
                      </a:endParaRPr>
                    </a:p>
                  </a:txBody>
                  <a:tcPr marL="317500" marR="317500" marT="0" marB="0" anchor="ctr">
                    <a:lnL>
                      <a:noFill/>
                    </a:lnL>
                    <a:lnR w="12700">
                      <a:solidFill>
                        <a:schemeClr val="bg1"/>
                      </a:solidFill>
                      <a:prstDash val="solid"/>
                    </a:lnR>
                    <a:lnT>
                      <a:noFill/>
                    </a:lnT>
                    <a:lnB w="12700">
                      <a:solidFill>
                        <a:schemeClr val="bg1"/>
                      </a:solidFill>
                      <a:prstDash val="solid"/>
                    </a:lnB>
                    <a:lnTlToBr>
                      <a:noFill/>
                    </a:lnTlToBr>
                    <a:lnBlToTr>
                      <a:noFill/>
                    </a:lnBlToTr>
                    <a:solidFill>
                      <a:srgbClr val="F2F2F2"/>
                    </a:solidFill>
                  </a:tcPr>
                </a:tc>
                <a:tc>
                  <a:txBody>
                    <a:bodyPr/>
                    <a:lstStyle/>
                    <a:p>
                      <a:pPr marR="292100" indent="0" algn="ctr" defTabSz="1219200" rtl="0" eaLnBrk="1" latinLnBrk="0" hangingPunct="1">
                        <a:lnSpc>
                          <a:spcPct val="120000"/>
                        </a:lnSpc>
                        <a:spcBef>
                          <a:spcPts val="0"/>
                        </a:spcBef>
                        <a:spcAft>
                          <a:spcPts val="0"/>
                        </a:spcAft>
                        <a:tabLst>
                          <a:tab pos="228600" algn="l"/>
                          <a:tab pos="266700" algn="l"/>
                        </a:tabLst>
                      </a:pPr>
                      <a:r>
                        <a:rPr lang="zh-CN" altLang="en-US" sz="1600" b="1">
                          <a:solidFill>
                            <a:srgbClr val="646464"/>
                          </a:solidFill>
                          <a:latin typeface="微软雅黑" panose="020B0503020204020204" pitchFamily="34" charset="-122"/>
                          <a:ea typeface="微软雅黑" panose="020B0503020204020204" pitchFamily="34" charset="-122"/>
                        </a:rPr>
                        <a:t>说明</a:t>
                      </a:r>
                      <a:endParaRPr lang="zh-CN" altLang="en-US" sz="1600" b="1">
                        <a:solidFill>
                          <a:srgbClr val="646464"/>
                        </a:solidFill>
                        <a:latin typeface="微软雅黑" panose="020B0503020204020204" pitchFamily="34" charset="-122"/>
                        <a:ea typeface="微软雅黑" panose="020B0503020204020204" pitchFamily="34" charset="-122"/>
                      </a:endParaRPr>
                    </a:p>
                  </a:txBody>
                  <a:tcPr marL="317500" marR="317500" marT="0" marB="0" anchor="ctr">
                    <a:lnL w="12700">
                      <a:solidFill>
                        <a:schemeClr val="bg1"/>
                      </a:solidFill>
                      <a:prstDash val="solid"/>
                    </a:lnL>
                    <a:lnR>
                      <a:noFill/>
                    </a:lnR>
                    <a:lnT>
                      <a:noFill/>
                    </a:lnT>
                    <a:lnB w="12700">
                      <a:solidFill>
                        <a:schemeClr val="bg1"/>
                      </a:solidFill>
                      <a:prstDash val="solid"/>
                    </a:lnB>
                    <a:lnTlToBr>
                      <a:noFill/>
                    </a:lnTlToBr>
                    <a:lnBlToTr>
                      <a:noFill/>
                    </a:lnBlToTr>
                    <a:solidFill>
                      <a:srgbClr val="F2F2F2"/>
                    </a:solidFill>
                  </a:tcPr>
                </a:tc>
              </a:tr>
              <a:tr h="589280">
                <a:tc>
                  <a:txBody>
                    <a:bodyPr/>
                    <a:lstStyle/>
                    <a:p>
                      <a:pPr indent="0" algn="ctr">
                        <a:lnSpc>
                          <a:spcPct val="120000"/>
                        </a:lnSpc>
                        <a:spcBef>
                          <a:spcPts val="0"/>
                        </a:spcBef>
                        <a:spcAft>
                          <a:spcPts val="0"/>
                        </a:spcAft>
                      </a:pPr>
                      <a:r>
                        <a:rPr lang="zh-CN" altLang="en-US" sz="1600" b="0" spc="130">
                          <a:solidFill>
                            <a:srgbClr val="646464"/>
                          </a:solidFill>
                          <a:latin typeface="微软雅黑" panose="020B0503020204020204" pitchFamily="34" charset="-122"/>
                          <a:ea typeface="微软雅黑" panose="020B0503020204020204" pitchFamily="34" charset="-122"/>
                        </a:rPr>
                        <a:t>driver</a:t>
                      </a:r>
                      <a:endParaRPr lang="zh-CN" altLang="en-US" sz="1600" b="0" spc="130">
                        <a:solidFill>
                          <a:srgbClr val="646464"/>
                        </a:solidFill>
                        <a:latin typeface="微软雅黑" panose="020B0503020204020204" pitchFamily="34" charset="-122"/>
                        <a:ea typeface="微软雅黑" panose="020B0503020204020204" pitchFamily="34" charset="-122"/>
                      </a:endParaRPr>
                    </a:p>
                  </a:txBody>
                  <a:tcPr marL="317500" marR="317500" marT="0" marB="0" anchor="ctr">
                    <a:lnL>
                      <a:noFill/>
                    </a:lnL>
                    <a:lnR w="12700">
                      <a:solidFill>
                        <a:schemeClr val="bg1"/>
                      </a:solidFill>
                      <a:prstDash val="solid"/>
                    </a:lnR>
                    <a:lnT w="12700">
                      <a:solidFill>
                        <a:schemeClr val="bg1"/>
                      </a:solidFill>
                      <a:prstDash val="solid"/>
                    </a:lnT>
                    <a:lnB w="12700">
                      <a:solidFill>
                        <a:schemeClr val="bg1"/>
                      </a:solidFill>
                      <a:prstDash val="solid"/>
                    </a:lnB>
                    <a:lnTlToBr>
                      <a:noFill/>
                    </a:lnTlToBr>
                    <a:lnBlToTr>
                      <a:noFill/>
                    </a:lnBlToTr>
                    <a:solidFill>
                      <a:srgbClr val="F2F2F2"/>
                    </a:solidFill>
                  </a:tcPr>
                </a:tc>
                <a:tc>
                  <a:txBody>
                    <a:bodyPr/>
                    <a:lstStyle/>
                    <a:p>
                      <a:pPr marR="292100" indent="0" algn="l" defTabSz="1219200" rtl="0" eaLnBrk="1" latinLnBrk="0" hangingPunct="1">
                        <a:lnSpc>
                          <a:spcPct val="120000"/>
                        </a:lnSpc>
                        <a:spcBef>
                          <a:spcPts val="0"/>
                        </a:spcBef>
                        <a:spcAft>
                          <a:spcPts val="0"/>
                        </a:spcAft>
                        <a:tabLst>
                          <a:tab pos="228600" algn="l"/>
                          <a:tab pos="266700" algn="l"/>
                        </a:tabLst>
                      </a:pPr>
                      <a:r>
                        <a:rPr lang="en-US" altLang="zh-CN" sz="1600" b="0" spc="130">
                          <a:solidFill>
                            <a:srgbClr val="404040"/>
                          </a:solidFill>
                          <a:latin typeface="微软雅黑" panose="020B0503020204020204" pitchFamily="34" charset="-122"/>
                          <a:ea typeface="微软雅黑" panose="020B0503020204020204" pitchFamily="34" charset="-122"/>
                          <a:cs typeface="微软雅黑" panose="020B0503020204020204" pitchFamily="34" charset="-122"/>
                        </a:rPr>
                        <a:t>JDBC驱动的Java类的完全限定名</a:t>
                      </a:r>
                      <a:endParaRPr lang="en-US" altLang="zh-CN" sz="1600" b="0" spc="130">
                        <a:solidFill>
                          <a:srgbClr val="404040"/>
                        </a:solidFill>
                        <a:latin typeface="微软雅黑" panose="020B0503020204020204" pitchFamily="34" charset="-122"/>
                        <a:ea typeface="微软雅黑" panose="020B0503020204020204" pitchFamily="34" charset="-122"/>
                        <a:cs typeface="微软雅黑" panose="020B0503020204020204" pitchFamily="34" charset="-122"/>
                      </a:endParaRPr>
                    </a:p>
                  </a:txBody>
                  <a:tcPr marL="317500" marR="317500" marT="0" marB="0" anchor="ctr">
                    <a:lnL w="12700">
                      <a:solidFill>
                        <a:schemeClr val="bg1"/>
                      </a:solidFill>
                      <a:prstDash val="solid"/>
                    </a:lnL>
                    <a:lnR>
                      <a:noFill/>
                    </a:lnR>
                    <a:lnT w="12700">
                      <a:solidFill>
                        <a:schemeClr val="bg1"/>
                      </a:solidFill>
                      <a:prstDash val="solid"/>
                    </a:lnT>
                    <a:lnB w="12700">
                      <a:solidFill>
                        <a:schemeClr val="bg1"/>
                      </a:solidFill>
                      <a:prstDash val="solid"/>
                    </a:lnB>
                    <a:lnTlToBr>
                      <a:noFill/>
                    </a:lnTlToBr>
                    <a:lnBlToTr>
                      <a:noFill/>
                    </a:lnBlToTr>
                    <a:solidFill>
                      <a:srgbClr val="F2F2F2"/>
                    </a:solidFill>
                  </a:tcPr>
                </a:tc>
              </a:tr>
              <a:tr h="436245">
                <a:tc>
                  <a:txBody>
                    <a:bodyPr/>
                    <a:lstStyle/>
                    <a:p>
                      <a:pPr marR="292100" indent="0" algn="ctr" defTabSz="1219200" rtl="0" eaLnBrk="1" latinLnBrk="0" hangingPunct="1">
                        <a:lnSpc>
                          <a:spcPct val="120000"/>
                        </a:lnSpc>
                        <a:spcBef>
                          <a:spcPts val="0"/>
                        </a:spcBef>
                        <a:spcAft>
                          <a:spcPts val="0"/>
                        </a:spcAft>
                        <a:tabLst>
                          <a:tab pos="228600" algn="l"/>
                          <a:tab pos="266700" algn="l"/>
                        </a:tabLst>
                      </a:pPr>
                      <a:r>
                        <a:rPr lang="en-US" altLang="zh-CN" sz="1600" b="0" spc="130">
                          <a:solidFill>
                            <a:srgbClr val="646464"/>
                          </a:solidFill>
                          <a:latin typeface="微软雅黑" panose="020B0503020204020204" pitchFamily="34" charset="-122"/>
                          <a:ea typeface="微软雅黑" panose="020B0503020204020204" pitchFamily="34" charset="-122"/>
                        </a:rPr>
                        <a:t>url</a:t>
                      </a:r>
                      <a:endParaRPr lang="en-US" altLang="zh-CN" sz="1600" b="0" spc="130">
                        <a:solidFill>
                          <a:srgbClr val="646464"/>
                        </a:solidFill>
                        <a:latin typeface="微软雅黑" panose="020B0503020204020204" pitchFamily="34" charset="-122"/>
                        <a:ea typeface="微软雅黑" panose="020B0503020204020204" pitchFamily="34" charset="-122"/>
                      </a:endParaRPr>
                    </a:p>
                  </a:txBody>
                  <a:tcPr marL="317500" marR="317500" marT="0" marB="0" anchor="ctr">
                    <a:lnL>
                      <a:noFill/>
                    </a:lnL>
                    <a:lnR w="12700">
                      <a:solidFill>
                        <a:schemeClr val="bg1"/>
                      </a:solidFill>
                      <a:prstDash val="solid"/>
                    </a:lnR>
                    <a:lnT w="12700">
                      <a:solidFill>
                        <a:schemeClr val="bg1"/>
                      </a:solidFill>
                      <a:prstDash val="solid"/>
                    </a:lnT>
                    <a:lnB w="12700">
                      <a:solidFill>
                        <a:schemeClr val="bg1"/>
                      </a:solidFill>
                      <a:prstDash val="solid"/>
                    </a:lnB>
                    <a:lnTlToBr>
                      <a:noFill/>
                    </a:lnTlToBr>
                    <a:lnBlToTr>
                      <a:noFill/>
                    </a:lnBlToTr>
                    <a:solidFill>
                      <a:srgbClr val="F2F2F2"/>
                    </a:solidFill>
                  </a:tcPr>
                </a:tc>
                <a:tc>
                  <a:txBody>
                    <a:bodyPr/>
                    <a:lstStyle/>
                    <a:p>
                      <a:pPr indent="0" algn="l">
                        <a:lnSpc>
                          <a:spcPct val="120000"/>
                        </a:lnSpc>
                        <a:spcBef>
                          <a:spcPts val="0"/>
                        </a:spcBef>
                        <a:spcAft>
                          <a:spcPts val="0"/>
                        </a:spcAft>
                      </a:pPr>
                      <a:r>
                        <a:rPr lang="zh-CN" altLang="en-US" sz="1600" b="0" spc="130">
                          <a:solidFill>
                            <a:srgbClr val="404040"/>
                          </a:solidFill>
                          <a:latin typeface="微软雅黑" panose="020B0503020204020204" pitchFamily="34" charset="-122"/>
                          <a:ea typeface="微软雅黑" panose="020B0503020204020204" pitchFamily="34" charset="-122"/>
                          <a:cs typeface="微软雅黑" panose="020B0503020204020204" pitchFamily="34" charset="-122"/>
                        </a:rPr>
                        <a:t>数据库的URL地址</a:t>
                      </a:r>
                      <a:endParaRPr lang="zh-CN" altLang="en-US" sz="1600" b="0" spc="130">
                        <a:solidFill>
                          <a:srgbClr val="404040"/>
                        </a:solidFill>
                        <a:latin typeface="微软雅黑" panose="020B0503020204020204" pitchFamily="34" charset="-122"/>
                        <a:ea typeface="微软雅黑" panose="020B0503020204020204" pitchFamily="34" charset="-122"/>
                        <a:cs typeface="微软雅黑" panose="020B0503020204020204" pitchFamily="34" charset="-122"/>
                      </a:endParaRPr>
                    </a:p>
                  </a:txBody>
                  <a:tcPr marL="317500" marR="317500" marT="0" marB="0" anchor="ctr">
                    <a:lnL w="12700">
                      <a:solidFill>
                        <a:schemeClr val="bg1"/>
                      </a:solidFill>
                      <a:prstDash val="solid"/>
                    </a:lnL>
                    <a:lnR>
                      <a:noFill/>
                    </a:lnR>
                    <a:lnT w="12700">
                      <a:solidFill>
                        <a:schemeClr val="bg1"/>
                      </a:solidFill>
                      <a:prstDash val="solid"/>
                    </a:lnT>
                    <a:lnB w="12700">
                      <a:solidFill>
                        <a:schemeClr val="bg1"/>
                      </a:solidFill>
                      <a:prstDash val="solid"/>
                    </a:lnB>
                    <a:lnTlToBr>
                      <a:noFill/>
                    </a:lnTlToBr>
                    <a:lnBlToTr>
                      <a:noFill/>
                    </a:lnBlToTr>
                    <a:solidFill>
                      <a:srgbClr val="F2F2F2"/>
                    </a:solidFill>
                  </a:tcPr>
                </a:tc>
              </a:tr>
              <a:tr h="434975">
                <a:tc>
                  <a:txBody>
                    <a:bodyPr/>
                    <a:lstStyle/>
                    <a:p>
                      <a:pPr marR="292100" indent="0" algn="ctr" defTabSz="1219200" rtl="0" eaLnBrk="1" latinLnBrk="0" hangingPunct="1">
                        <a:lnSpc>
                          <a:spcPct val="120000"/>
                        </a:lnSpc>
                        <a:spcBef>
                          <a:spcPts val="0"/>
                        </a:spcBef>
                        <a:spcAft>
                          <a:spcPts val="0"/>
                        </a:spcAft>
                        <a:tabLst>
                          <a:tab pos="228600" algn="l"/>
                          <a:tab pos="266700" algn="l"/>
                        </a:tabLst>
                      </a:pPr>
                      <a:r>
                        <a:rPr lang="en-US" altLang="zh-CN" sz="1600" b="0" spc="130">
                          <a:solidFill>
                            <a:srgbClr val="646464"/>
                          </a:solidFill>
                          <a:latin typeface="微软雅黑" panose="020B0503020204020204" pitchFamily="34" charset="-122"/>
                          <a:ea typeface="微软雅黑" panose="020B0503020204020204" pitchFamily="34" charset="-122"/>
                        </a:rPr>
                        <a:t>username</a:t>
                      </a:r>
                      <a:endParaRPr lang="en-US" altLang="zh-CN" sz="1600" b="0" spc="130">
                        <a:solidFill>
                          <a:srgbClr val="646464"/>
                        </a:solidFill>
                        <a:latin typeface="微软雅黑" panose="020B0503020204020204" pitchFamily="34" charset="-122"/>
                        <a:ea typeface="微软雅黑" panose="020B0503020204020204" pitchFamily="34" charset="-122"/>
                      </a:endParaRPr>
                    </a:p>
                  </a:txBody>
                  <a:tcPr marL="317500" marR="317500" marT="0" marB="0" anchor="ctr">
                    <a:lnL>
                      <a:noFill/>
                    </a:lnL>
                    <a:lnR w="12700">
                      <a:solidFill>
                        <a:schemeClr val="bg1"/>
                      </a:solidFill>
                      <a:prstDash val="solid"/>
                    </a:lnR>
                    <a:lnT w="12700">
                      <a:solidFill>
                        <a:schemeClr val="bg1"/>
                      </a:solidFill>
                      <a:prstDash val="solid"/>
                    </a:lnT>
                    <a:lnB w="12700">
                      <a:solidFill>
                        <a:schemeClr val="bg1"/>
                      </a:solidFill>
                      <a:prstDash val="solid"/>
                    </a:lnB>
                    <a:lnTlToBr>
                      <a:noFill/>
                    </a:lnTlToBr>
                    <a:lnBlToTr>
                      <a:noFill/>
                    </a:lnBlToTr>
                    <a:solidFill>
                      <a:srgbClr val="F2F2F2"/>
                    </a:solidFill>
                  </a:tcPr>
                </a:tc>
                <a:tc>
                  <a:txBody>
                    <a:bodyPr/>
                    <a:lstStyle/>
                    <a:p>
                      <a:pPr marR="292100" indent="0" algn="l" defTabSz="1219200" rtl="0" eaLnBrk="1" latinLnBrk="0" hangingPunct="1">
                        <a:lnSpc>
                          <a:spcPct val="120000"/>
                        </a:lnSpc>
                        <a:spcBef>
                          <a:spcPts val="0"/>
                        </a:spcBef>
                        <a:spcAft>
                          <a:spcPts val="0"/>
                        </a:spcAft>
                        <a:tabLst>
                          <a:tab pos="228600" algn="l"/>
                          <a:tab pos="266700" algn="l"/>
                        </a:tabLst>
                      </a:pPr>
                      <a:r>
                        <a:rPr lang="zh-CN" altLang="zh-CN" sz="1600" b="0" spc="130">
                          <a:solidFill>
                            <a:srgbClr val="404040"/>
                          </a:solidFill>
                          <a:latin typeface="微软雅黑" panose="020B0503020204020204" pitchFamily="34" charset="-122"/>
                          <a:ea typeface="微软雅黑" panose="020B0503020204020204" pitchFamily="34" charset="-122"/>
                        </a:rPr>
                        <a:t>登录数据库的用户名</a:t>
                      </a:r>
                      <a:endParaRPr lang="zh-CN" altLang="zh-CN" sz="1600" b="0" spc="130">
                        <a:solidFill>
                          <a:srgbClr val="404040"/>
                        </a:solidFill>
                        <a:latin typeface="微软雅黑" panose="020B0503020204020204" pitchFamily="34" charset="-122"/>
                        <a:ea typeface="微软雅黑" panose="020B0503020204020204" pitchFamily="34" charset="-122"/>
                      </a:endParaRPr>
                    </a:p>
                  </a:txBody>
                  <a:tcPr marL="317500" marR="317500" marT="0" marB="0" anchor="ctr">
                    <a:lnL w="12700">
                      <a:solidFill>
                        <a:schemeClr val="bg1"/>
                      </a:solidFill>
                      <a:prstDash val="solid"/>
                    </a:lnL>
                    <a:lnR>
                      <a:noFill/>
                    </a:lnR>
                    <a:lnT w="12700">
                      <a:solidFill>
                        <a:schemeClr val="bg1"/>
                      </a:solidFill>
                      <a:prstDash val="solid"/>
                    </a:lnT>
                    <a:lnB w="12700">
                      <a:solidFill>
                        <a:schemeClr val="bg1"/>
                      </a:solidFill>
                      <a:prstDash val="solid"/>
                    </a:lnB>
                    <a:lnTlToBr>
                      <a:noFill/>
                    </a:lnTlToBr>
                    <a:lnBlToTr>
                      <a:noFill/>
                    </a:lnBlToTr>
                    <a:solidFill>
                      <a:srgbClr val="F2F2F2"/>
                    </a:solidFill>
                  </a:tcPr>
                </a:tc>
              </a:tr>
              <a:tr h="436245">
                <a:tc>
                  <a:txBody>
                    <a:bodyPr/>
                    <a:lstStyle/>
                    <a:p>
                      <a:pPr marR="292100" indent="0" algn="ctr" defTabSz="1219200" rtl="0" eaLnBrk="1" latinLnBrk="0" hangingPunct="1">
                        <a:lnSpc>
                          <a:spcPct val="120000"/>
                        </a:lnSpc>
                        <a:spcBef>
                          <a:spcPts val="0"/>
                        </a:spcBef>
                        <a:spcAft>
                          <a:spcPts val="0"/>
                        </a:spcAft>
                        <a:tabLst>
                          <a:tab pos="228600" algn="l"/>
                          <a:tab pos="266700" algn="l"/>
                        </a:tabLst>
                      </a:pPr>
                      <a:r>
                        <a:rPr lang="en-US" altLang="zh-CN" sz="1600" b="0" spc="130">
                          <a:solidFill>
                            <a:srgbClr val="646464"/>
                          </a:solidFill>
                          <a:latin typeface="微软雅黑" panose="020B0503020204020204" pitchFamily="34" charset="-122"/>
                          <a:ea typeface="微软雅黑" panose="020B0503020204020204" pitchFamily="34" charset="-122"/>
                        </a:rPr>
                        <a:t>password</a:t>
                      </a:r>
                      <a:endParaRPr lang="en-US" altLang="zh-CN" sz="1600" b="0" spc="130">
                        <a:solidFill>
                          <a:srgbClr val="646464"/>
                        </a:solidFill>
                        <a:latin typeface="微软雅黑" panose="020B0503020204020204" pitchFamily="34" charset="-122"/>
                        <a:ea typeface="微软雅黑" panose="020B0503020204020204" pitchFamily="34" charset="-122"/>
                      </a:endParaRPr>
                    </a:p>
                  </a:txBody>
                  <a:tcPr marL="317500" marR="317500" marT="0" marB="0" anchor="ctr">
                    <a:lnL>
                      <a:noFill/>
                    </a:lnL>
                    <a:lnR w="12700">
                      <a:solidFill>
                        <a:schemeClr val="bg1"/>
                      </a:solidFill>
                      <a:prstDash val="solid"/>
                    </a:lnR>
                    <a:lnT w="12700">
                      <a:solidFill>
                        <a:schemeClr val="bg1"/>
                      </a:solidFill>
                      <a:prstDash val="solid"/>
                    </a:lnT>
                    <a:lnB w="12700">
                      <a:solidFill>
                        <a:schemeClr val="bg1"/>
                      </a:solidFill>
                      <a:prstDash val="solid"/>
                    </a:lnB>
                    <a:lnTlToBr>
                      <a:noFill/>
                    </a:lnTlToBr>
                    <a:lnBlToTr>
                      <a:noFill/>
                    </a:lnBlToTr>
                    <a:solidFill>
                      <a:srgbClr val="F2F2F2"/>
                    </a:solidFill>
                  </a:tcPr>
                </a:tc>
                <a:tc>
                  <a:txBody>
                    <a:bodyPr/>
                    <a:lstStyle/>
                    <a:p>
                      <a:pPr indent="0" algn="l">
                        <a:lnSpc>
                          <a:spcPct val="120000"/>
                        </a:lnSpc>
                        <a:spcBef>
                          <a:spcPts val="0"/>
                        </a:spcBef>
                        <a:spcAft>
                          <a:spcPts val="0"/>
                        </a:spcAft>
                      </a:pPr>
                      <a:r>
                        <a:rPr lang="zh-CN" altLang="en-US" sz="1600" b="0" spc="130">
                          <a:solidFill>
                            <a:srgbClr val="404040"/>
                          </a:solidFill>
                          <a:latin typeface="微软雅黑" panose="020B0503020204020204" pitchFamily="34" charset="-122"/>
                          <a:ea typeface="微软雅黑" panose="020B0503020204020204" pitchFamily="34" charset="-122"/>
                        </a:rPr>
                        <a:t>登录数据库的密码</a:t>
                      </a:r>
                      <a:endParaRPr lang="zh-CN" altLang="en-US" sz="1600" b="0" spc="130">
                        <a:solidFill>
                          <a:srgbClr val="404040"/>
                        </a:solidFill>
                        <a:latin typeface="微软雅黑" panose="020B0503020204020204" pitchFamily="34" charset="-122"/>
                        <a:ea typeface="微软雅黑" panose="020B0503020204020204" pitchFamily="34" charset="-122"/>
                      </a:endParaRPr>
                    </a:p>
                  </a:txBody>
                  <a:tcPr marL="317500" marR="317500" marT="0" marB="0" anchor="ctr">
                    <a:lnL w="12700">
                      <a:solidFill>
                        <a:schemeClr val="bg1"/>
                      </a:solidFill>
                      <a:prstDash val="solid"/>
                    </a:lnL>
                    <a:lnR>
                      <a:noFill/>
                    </a:lnR>
                    <a:lnT w="12700">
                      <a:solidFill>
                        <a:schemeClr val="bg1"/>
                      </a:solidFill>
                      <a:prstDash val="solid"/>
                    </a:lnT>
                    <a:lnB w="12700">
                      <a:solidFill>
                        <a:schemeClr val="bg1"/>
                      </a:solidFill>
                      <a:prstDash val="solid"/>
                    </a:lnB>
                    <a:lnTlToBr>
                      <a:noFill/>
                    </a:lnTlToBr>
                    <a:lnBlToTr>
                      <a:noFill/>
                    </a:lnBlToTr>
                    <a:solidFill>
                      <a:srgbClr val="F2F2F2"/>
                    </a:solidFill>
                  </a:tcPr>
                </a:tc>
              </a:tr>
              <a:tr h="586740">
                <a:tc>
                  <a:txBody>
                    <a:bodyPr/>
                    <a:lstStyle/>
                    <a:p>
                      <a:pPr marR="292100" indent="0" algn="ctr" defTabSz="1219200" rtl="0" eaLnBrk="1" latinLnBrk="0" hangingPunct="1">
                        <a:lnSpc>
                          <a:spcPct val="120000"/>
                        </a:lnSpc>
                        <a:spcBef>
                          <a:spcPts val="0"/>
                        </a:spcBef>
                        <a:spcAft>
                          <a:spcPts val="0"/>
                        </a:spcAft>
                        <a:tabLst>
                          <a:tab pos="228600" algn="l"/>
                          <a:tab pos="266700" algn="l"/>
                        </a:tabLst>
                      </a:pPr>
                      <a:r>
                        <a:rPr lang="en-US" altLang="zh-CN" sz="1600" b="0" spc="130">
                          <a:solidFill>
                            <a:srgbClr val="646464"/>
                          </a:solidFill>
                          <a:latin typeface="微软雅黑" panose="020B0503020204020204" pitchFamily="34" charset="-122"/>
                          <a:ea typeface="微软雅黑" panose="020B0503020204020204" pitchFamily="34" charset="-122"/>
                        </a:rPr>
                        <a:t>defaultTransactionIsolationLevel</a:t>
                      </a:r>
                      <a:endParaRPr lang="en-US" altLang="zh-CN" sz="1600" b="0" spc="130">
                        <a:solidFill>
                          <a:srgbClr val="646464"/>
                        </a:solidFill>
                        <a:latin typeface="微软雅黑" panose="020B0503020204020204" pitchFamily="34" charset="-122"/>
                        <a:ea typeface="微软雅黑" panose="020B0503020204020204" pitchFamily="34" charset="-122"/>
                      </a:endParaRPr>
                    </a:p>
                  </a:txBody>
                  <a:tcPr marL="317500" marR="317500" marT="0" marB="0" anchor="ctr">
                    <a:lnL>
                      <a:noFill/>
                    </a:lnL>
                    <a:lnR w="12700">
                      <a:solidFill>
                        <a:schemeClr val="bg1"/>
                      </a:solidFill>
                      <a:prstDash val="solid"/>
                    </a:lnR>
                    <a:lnT w="12700">
                      <a:solidFill>
                        <a:schemeClr val="bg1"/>
                      </a:solidFill>
                      <a:prstDash val="solid"/>
                    </a:lnT>
                    <a:lnB>
                      <a:noFill/>
                    </a:lnB>
                    <a:lnTlToBr>
                      <a:noFill/>
                    </a:lnTlToBr>
                    <a:lnBlToTr>
                      <a:noFill/>
                    </a:lnBlToTr>
                    <a:solidFill>
                      <a:srgbClr val="F2F2F2"/>
                    </a:solidFill>
                  </a:tcPr>
                </a:tc>
                <a:tc>
                  <a:txBody>
                    <a:bodyPr/>
                    <a:lstStyle/>
                    <a:p>
                      <a:pPr indent="0" algn="l">
                        <a:lnSpc>
                          <a:spcPct val="120000"/>
                        </a:lnSpc>
                        <a:spcBef>
                          <a:spcPts val="0"/>
                        </a:spcBef>
                        <a:spcAft>
                          <a:spcPts val="0"/>
                        </a:spcAft>
                      </a:pPr>
                      <a:r>
                        <a:rPr lang="zh-CN" altLang="en-US" sz="1600" b="0" spc="130">
                          <a:solidFill>
                            <a:srgbClr val="404040"/>
                          </a:solidFill>
                          <a:latin typeface="微软雅黑" panose="020B0503020204020204" pitchFamily="34" charset="-122"/>
                          <a:ea typeface="微软雅黑" panose="020B0503020204020204" pitchFamily="34" charset="-122"/>
                        </a:rPr>
                        <a:t>默认的连接事务隔离级别</a:t>
                      </a:r>
                      <a:endParaRPr lang="zh-CN" altLang="en-US" sz="1600" b="0" spc="130">
                        <a:solidFill>
                          <a:srgbClr val="404040"/>
                        </a:solidFill>
                        <a:latin typeface="微软雅黑" panose="020B0503020204020204" pitchFamily="34" charset="-122"/>
                        <a:ea typeface="微软雅黑" panose="020B0503020204020204" pitchFamily="34" charset="-122"/>
                      </a:endParaRPr>
                    </a:p>
                  </a:txBody>
                  <a:tcPr marL="317500" marR="317500" marT="0" marB="0" anchor="ctr">
                    <a:lnL w="12700">
                      <a:solidFill>
                        <a:schemeClr val="bg1"/>
                      </a:solidFill>
                      <a:prstDash val="solid"/>
                    </a:lnL>
                    <a:lnR>
                      <a:noFill/>
                    </a:lnR>
                    <a:lnT w="12700">
                      <a:solidFill>
                        <a:schemeClr val="bg1"/>
                      </a:solidFill>
                      <a:prstDash val="solid"/>
                    </a:lnT>
                    <a:lnB>
                      <a:noFill/>
                    </a:lnB>
                    <a:lnTlToBr>
                      <a:noFill/>
                    </a:lnTlToBr>
                    <a:lnBlToTr>
                      <a:noFill/>
                    </a:lnBlToTr>
                    <a:solidFill>
                      <a:srgbClr val="F2F2F2"/>
                    </a:solidFill>
                  </a:tcPr>
                </a:tc>
              </a:tr>
            </a:tbl>
          </a:graphicData>
        </a:graphic>
      </p:graphicFrame>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hevron 3"/>
          <p:cNvSpPr/>
          <p:nvPr>
            <p:custDataLst>
              <p:tags r:id="rId1"/>
            </p:custDataLst>
          </p:nvPr>
        </p:nvSpPr>
        <p:spPr>
          <a:xfrm>
            <a:off x="892520" y="1091196"/>
            <a:ext cx="2696500" cy="665961"/>
          </a:xfrm>
          <a:prstGeom prst="chevron">
            <a:avLst>
              <a:gd name="adj" fmla="val 43848"/>
            </a:avLst>
          </a:prstGeom>
          <a:solidFill>
            <a:srgbClr val="FFFFFF">
              <a:lumMod val="75000"/>
            </a:srgbClr>
          </a:solidFill>
          <a:ln w="12700" cap="flat" cmpd="sng" algn="ctr">
            <a:noFill/>
            <a:prstDash val="solid"/>
            <a:miter lim="800000"/>
          </a:ln>
          <a:effectLst/>
        </p:spPr>
        <p:txBody>
          <a:bodyPr rtlCol="0" anchor="ctr">
            <a:normAutofit/>
          </a:bodyPr>
          <a:lstStyle/>
          <a:p>
            <a:pPr algn="ctr">
              <a:lnSpc>
                <a:spcPct val="120000"/>
              </a:lnSpc>
            </a:pPr>
            <a:endParaRPr lang="en-GB" sz="900" dirty="0">
              <a:solidFill>
                <a:sysClr val="windowText" lastClr="000000"/>
              </a:solidFill>
              <a:latin typeface="Arial" panose="020B0604020202020204" pitchFamily="34" charset="0"/>
              <a:ea typeface="微软雅黑" panose="020B0503020204020204" pitchFamily="34" charset="-122"/>
            </a:endParaRPr>
          </a:p>
        </p:txBody>
      </p:sp>
      <p:sp>
        <p:nvSpPr>
          <p:cNvPr id="10" name="文本框 1"/>
          <p:cNvSpPr txBox="1"/>
          <p:nvPr/>
        </p:nvSpPr>
        <p:spPr>
          <a:xfrm>
            <a:off x="1172537" y="1217734"/>
            <a:ext cx="2336473" cy="398780"/>
          </a:xfrm>
          <a:prstGeom prst="rect">
            <a:avLst/>
          </a:prstGeom>
          <a:noFill/>
        </p:spPr>
        <p:txBody>
          <a:bodyPr wrap="square" rtlCol="0">
            <a:spAutoFit/>
          </a:bodyPr>
          <a:lstStyle/>
          <a:p>
            <a:r>
              <a:rPr lang="en-US" altLang="zh-CN" sz="2000" dirty="0" err="1">
                <a:solidFill>
                  <a:srgbClr val="1369B2"/>
                </a:solidFill>
                <a:latin typeface="微软雅黑" panose="020B0503020204020204" pitchFamily="34" charset="-122"/>
                <a:ea typeface="微软雅黑" panose="020B0503020204020204" pitchFamily="34" charset="-122"/>
              </a:rPr>
              <a:t>POOLED</a:t>
            </a:r>
            <a:r>
              <a:rPr lang="zh-CN" altLang="en-US" sz="2000" dirty="0" err="1">
                <a:solidFill>
                  <a:srgbClr val="1369B2"/>
                </a:solidFill>
                <a:latin typeface="微软雅黑" panose="020B0503020204020204" pitchFamily="34" charset="-122"/>
                <a:ea typeface="微软雅黑" panose="020B0503020204020204" pitchFamily="34" charset="-122"/>
              </a:rPr>
              <a:t>数据源</a:t>
            </a:r>
            <a:r>
              <a:rPr lang="zh-CN" altLang="zh-CN" sz="2000" dirty="0">
                <a:solidFill>
                  <a:srgbClr val="1369B2"/>
                </a:solidFill>
                <a:latin typeface="微软雅黑" panose="020B0503020204020204" pitchFamily="34" charset="-122"/>
                <a:ea typeface="微软雅黑" panose="020B0503020204020204" pitchFamily="34" charset="-122"/>
              </a:rPr>
              <a:t> </a:t>
            </a:r>
            <a:endParaRPr lang="zh-CN" altLang="en-US" sz="2000" dirty="0">
              <a:solidFill>
                <a:srgbClr val="1369B2"/>
              </a:solidFill>
              <a:latin typeface="微软雅黑" panose="020B0503020204020204" pitchFamily="34" charset="-122"/>
              <a:ea typeface="微软雅黑" panose="020B0503020204020204" pitchFamily="34" charset="-122"/>
            </a:endParaRPr>
          </a:p>
        </p:txBody>
      </p:sp>
      <p:sp>
        <p:nvSpPr>
          <p:cNvPr id="11" name="Title 1"/>
          <p:cNvSpPr txBox="1"/>
          <p:nvPr/>
        </p:nvSpPr>
        <p:spPr>
          <a:xfrm>
            <a:off x="1143838" y="266933"/>
            <a:ext cx="4456862"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2.2.5  &lt;environments&gt;</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元素</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sp>
        <p:nvSpPr>
          <p:cNvPr id="8" name="文本框 18"/>
          <p:cNvSpPr txBox="1"/>
          <p:nvPr>
            <p:custDataLst>
              <p:tags r:id="rId2"/>
            </p:custDataLst>
          </p:nvPr>
        </p:nvSpPr>
        <p:spPr>
          <a:xfrm>
            <a:off x="1604700" y="3108959"/>
            <a:ext cx="9390960" cy="1417321"/>
          </a:xfrm>
          <a:prstGeom prst="rect">
            <a:avLst/>
          </a:prstGeom>
          <a:noFill/>
        </p:spPr>
        <p:txBody>
          <a:bodyPr wrap="square" lIns="89985" tIns="46792" rIns="89985" bIns="46792">
            <a:noAutofit/>
          </a:bodyPr>
          <a:lstStyle>
            <a:defPPr>
              <a:defRPr lang="zh-CN"/>
            </a:defPPr>
            <a:lvl1pPr marL="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1pPr>
            <a:lvl2pPr marL="4572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2pPr>
            <a:lvl3pPr marL="9144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3pPr>
            <a:lvl4pPr marL="13716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4pPr>
            <a:lvl5pPr marL="18288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5pPr>
            <a:lvl6pPr marL="22860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6pPr>
            <a:lvl7pPr marL="27432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7pPr>
            <a:lvl8pPr marL="32004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8pPr>
            <a:lvl9pPr marL="36576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9pPr>
          </a:lstStyle>
          <a:p>
            <a:pPr>
              <a:lnSpc>
                <a:spcPct val="150000"/>
              </a:lnSpc>
            </a:pPr>
            <a:r>
              <a:rPr lang="zh-CN" altLang="en-US" dirty="0">
                <a:solidFill>
                  <a:srgbClr val="595959"/>
                </a:solidFill>
                <a:latin typeface="微软雅黑" panose="020B0503020204020204" pitchFamily="34" charset="-122"/>
              </a:rPr>
              <a:t>      </a:t>
            </a:r>
            <a:r>
              <a:rPr lang="zh-CN" altLang="en-US" dirty="0">
                <a:solidFill>
                  <a:srgbClr val="1369B2"/>
                </a:solidFill>
                <a:latin typeface="微软雅黑" panose="020B0503020204020204" pitchFamily="34" charset="-122"/>
              </a:rPr>
              <a:t>    </a:t>
            </a:r>
            <a:r>
              <a:rPr lang="en-US" altLang="zh-CN" dirty="0">
                <a:solidFill>
                  <a:srgbClr val="1369B2"/>
                </a:solidFill>
                <a:latin typeface="微软雅黑" panose="020B0503020204020204" pitchFamily="34" charset="-122"/>
              </a:rPr>
              <a:t>POOLED</a:t>
            </a:r>
            <a:r>
              <a:rPr lang="zh-CN" altLang="zh-CN" dirty="0">
                <a:solidFill>
                  <a:srgbClr val="595959"/>
                </a:solidFill>
                <a:latin typeface="微软雅黑" panose="020B0503020204020204" pitchFamily="34" charset="-122"/>
              </a:rPr>
              <a:t>表示数据源为</a:t>
            </a:r>
            <a:r>
              <a:rPr lang="zh-CN" altLang="zh-CN" dirty="0">
                <a:solidFill>
                  <a:srgbClr val="1369B2"/>
                </a:solidFill>
                <a:latin typeface="微软雅黑" panose="020B0503020204020204" pitchFamily="34" charset="-122"/>
              </a:rPr>
              <a:t>连接池类型</a:t>
            </a:r>
            <a:r>
              <a:rPr lang="zh-CN" altLang="zh-CN" dirty="0">
                <a:solidFill>
                  <a:srgbClr val="595959"/>
                </a:solidFill>
                <a:latin typeface="微软雅黑" panose="020B0503020204020204" pitchFamily="34" charset="-122"/>
              </a:rPr>
              <a:t>。</a:t>
            </a:r>
            <a:r>
              <a:rPr lang="en-US" altLang="zh-CN" dirty="0">
                <a:solidFill>
                  <a:srgbClr val="595959"/>
                </a:solidFill>
                <a:latin typeface="微软雅黑" panose="020B0503020204020204" pitchFamily="34" charset="-122"/>
              </a:rPr>
              <a:t>POOLED</a:t>
            </a:r>
            <a:r>
              <a:rPr lang="zh-CN" altLang="zh-CN" dirty="0">
                <a:solidFill>
                  <a:srgbClr val="595959"/>
                </a:solidFill>
                <a:latin typeface="微软雅黑" panose="020B0503020204020204" pitchFamily="34" charset="-122"/>
              </a:rPr>
              <a:t>数据源利用“池”的概念将</a:t>
            </a:r>
            <a:r>
              <a:rPr lang="en-US" altLang="zh-CN" dirty="0">
                <a:solidFill>
                  <a:srgbClr val="595959"/>
                </a:solidFill>
                <a:latin typeface="微软雅黑" panose="020B0503020204020204" pitchFamily="34" charset="-122"/>
              </a:rPr>
              <a:t>JDBC</a:t>
            </a:r>
            <a:r>
              <a:rPr lang="zh-CN" altLang="zh-CN" dirty="0">
                <a:solidFill>
                  <a:srgbClr val="595959"/>
                </a:solidFill>
                <a:latin typeface="微软雅黑" panose="020B0503020204020204" pitchFamily="34" charset="-122"/>
              </a:rPr>
              <a:t>连接对象组织起来，节省了在创建新的连接对象时需要初始化和认证的时间。</a:t>
            </a:r>
            <a:r>
              <a:rPr lang="en-US" altLang="zh-CN" dirty="0">
                <a:solidFill>
                  <a:srgbClr val="595959"/>
                </a:solidFill>
                <a:latin typeface="微软雅黑" panose="020B0503020204020204" pitchFamily="34" charset="-122"/>
              </a:rPr>
              <a:t>POOLED</a:t>
            </a:r>
            <a:r>
              <a:rPr lang="zh-CN" altLang="zh-CN" dirty="0">
                <a:solidFill>
                  <a:srgbClr val="595959"/>
                </a:solidFill>
                <a:latin typeface="微软雅黑" panose="020B0503020204020204" pitchFamily="34" charset="-122"/>
              </a:rPr>
              <a:t>数据源使得并发</a:t>
            </a:r>
            <a:r>
              <a:rPr lang="en-US" altLang="zh-CN" dirty="0">
                <a:solidFill>
                  <a:srgbClr val="595959"/>
                </a:solidFill>
                <a:latin typeface="微软雅黑" panose="020B0503020204020204" pitchFamily="34" charset="-122"/>
              </a:rPr>
              <a:t>Web</a:t>
            </a:r>
            <a:r>
              <a:rPr lang="zh-CN" altLang="zh-CN" dirty="0">
                <a:solidFill>
                  <a:srgbClr val="595959"/>
                </a:solidFill>
                <a:latin typeface="微软雅黑" panose="020B0503020204020204" pitchFamily="34" charset="-122"/>
              </a:rPr>
              <a:t>应用可以快速的响应请求，是当前比较流行的数据源配置类型</a:t>
            </a:r>
            <a:r>
              <a:rPr lang="zh-CN" altLang="en-US" dirty="0">
                <a:solidFill>
                  <a:srgbClr val="595959"/>
                </a:solidFill>
                <a:latin typeface="微软雅黑" panose="020B0503020204020204" pitchFamily="34" charset="-122"/>
              </a:rPr>
              <a:t>。</a:t>
            </a:r>
            <a:r>
              <a:rPr lang="zh-CN" altLang="zh-CN" dirty="0">
                <a:solidFill>
                  <a:srgbClr val="595959"/>
                </a:solidFill>
                <a:latin typeface="微软雅黑" panose="020B0503020204020204" pitchFamily="34" charset="-122"/>
              </a:rPr>
              <a:t> </a:t>
            </a:r>
            <a:endParaRPr lang="zh-CN" altLang="zh-CN" dirty="0">
              <a:solidFill>
                <a:srgbClr val="595959"/>
              </a:solidFill>
              <a:latin typeface="微软雅黑" panose="020B0503020204020204" pitchFamily="34" charset="-122"/>
            </a:endParaRPr>
          </a:p>
        </p:txBody>
      </p:sp>
      <p:sp>
        <p:nvSpPr>
          <p:cNvPr id="12" name="圆角矩形 11"/>
          <p:cNvSpPr/>
          <p:nvPr/>
        </p:nvSpPr>
        <p:spPr>
          <a:xfrm>
            <a:off x="1360244" y="2823210"/>
            <a:ext cx="9865885" cy="1931670"/>
          </a:xfrm>
          <a:prstGeom prst="roundRect">
            <a:avLst>
              <a:gd name="adj" fmla="val 0"/>
            </a:avLst>
          </a:prstGeom>
          <a:noFill/>
          <a:ln w="31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15" name="矩形 93"/>
          <p:cNvSpPr/>
          <p:nvPr/>
        </p:nvSpPr>
        <p:spPr>
          <a:xfrm>
            <a:off x="1310020" y="2744241"/>
            <a:ext cx="384043" cy="384043"/>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16" name="矩形 93"/>
          <p:cNvSpPr/>
          <p:nvPr/>
        </p:nvSpPr>
        <p:spPr>
          <a:xfrm rot="10800000">
            <a:off x="10897891" y="4424491"/>
            <a:ext cx="384043" cy="384043"/>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hevron 3"/>
          <p:cNvSpPr/>
          <p:nvPr>
            <p:custDataLst>
              <p:tags r:id="rId1"/>
            </p:custDataLst>
          </p:nvPr>
        </p:nvSpPr>
        <p:spPr>
          <a:xfrm>
            <a:off x="892518" y="1091196"/>
            <a:ext cx="4618066" cy="665961"/>
          </a:xfrm>
          <a:prstGeom prst="chevron">
            <a:avLst>
              <a:gd name="adj" fmla="val 43848"/>
            </a:avLst>
          </a:prstGeom>
          <a:solidFill>
            <a:srgbClr val="FFFFFF">
              <a:lumMod val="75000"/>
            </a:srgbClr>
          </a:solidFill>
          <a:ln w="12700" cap="flat" cmpd="sng" algn="ctr">
            <a:noFill/>
            <a:prstDash val="solid"/>
            <a:miter lim="800000"/>
          </a:ln>
          <a:effectLst/>
        </p:spPr>
        <p:txBody>
          <a:bodyPr rtlCol="0" anchor="ctr">
            <a:normAutofit/>
          </a:bodyPr>
          <a:lstStyle/>
          <a:p>
            <a:pPr algn="ctr">
              <a:lnSpc>
                <a:spcPct val="120000"/>
              </a:lnSpc>
            </a:pPr>
            <a:endParaRPr lang="en-GB" sz="900" dirty="0">
              <a:solidFill>
                <a:sysClr val="windowText" lastClr="000000"/>
              </a:solidFill>
              <a:latin typeface="Arial" panose="020B0604020202020204" pitchFamily="34" charset="0"/>
              <a:ea typeface="微软雅黑" panose="020B0503020204020204" pitchFamily="34" charset="-122"/>
            </a:endParaRPr>
          </a:p>
        </p:txBody>
      </p:sp>
      <p:sp>
        <p:nvSpPr>
          <p:cNvPr id="10" name="文本框 1"/>
          <p:cNvSpPr txBox="1"/>
          <p:nvPr/>
        </p:nvSpPr>
        <p:spPr>
          <a:xfrm>
            <a:off x="1172537" y="1217734"/>
            <a:ext cx="4047903" cy="400110"/>
          </a:xfrm>
          <a:prstGeom prst="rect">
            <a:avLst/>
          </a:prstGeom>
          <a:noFill/>
        </p:spPr>
        <p:txBody>
          <a:bodyPr wrap="none" rtlCol="0">
            <a:spAutoFit/>
          </a:bodyPr>
          <a:lstStyle/>
          <a:p>
            <a:r>
              <a:rPr lang="en-US" altLang="zh-CN" sz="2000" dirty="0">
                <a:solidFill>
                  <a:srgbClr val="1369B2"/>
                </a:solidFill>
                <a:latin typeface="微软雅黑" panose="020B0503020204020204" pitchFamily="34" charset="-122"/>
                <a:ea typeface="微软雅黑" panose="020B0503020204020204" pitchFamily="34" charset="-122"/>
              </a:rPr>
              <a:t>POOLED</a:t>
            </a:r>
            <a:r>
              <a:rPr lang="zh-CN" altLang="zh-CN" sz="2000" dirty="0">
                <a:solidFill>
                  <a:srgbClr val="1369B2"/>
                </a:solidFill>
                <a:latin typeface="微软雅黑" panose="020B0503020204020204" pitchFamily="34" charset="-122"/>
                <a:ea typeface="微软雅黑" panose="020B0503020204020204" pitchFamily="34" charset="-122"/>
              </a:rPr>
              <a:t>数据源可额外配置的属性</a:t>
            </a:r>
            <a:endParaRPr lang="zh-CN" altLang="zh-CN" sz="2000" dirty="0">
              <a:solidFill>
                <a:srgbClr val="1369B2"/>
              </a:solidFill>
              <a:latin typeface="微软雅黑" panose="020B0503020204020204" pitchFamily="34" charset="-122"/>
              <a:ea typeface="微软雅黑" panose="020B0503020204020204" pitchFamily="34" charset="-122"/>
            </a:endParaRPr>
          </a:p>
        </p:txBody>
      </p:sp>
      <p:sp>
        <p:nvSpPr>
          <p:cNvPr id="11" name="Title 1"/>
          <p:cNvSpPr txBox="1"/>
          <p:nvPr/>
        </p:nvSpPr>
        <p:spPr>
          <a:xfrm>
            <a:off x="1143838" y="266933"/>
            <a:ext cx="4788332"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2.2.5  &lt;environments&gt;</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元素</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graphicFrame>
        <p:nvGraphicFramePr>
          <p:cNvPr id="13" name="表格 12"/>
          <p:cNvGraphicFramePr>
            <a:graphicFrameLocks noGrp="1"/>
          </p:cNvGraphicFramePr>
          <p:nvPr>
            <p:custDataLst>
              <p:tags r:id="rId2"/>
            </p:custDataLst>
          </p:nvPr>
        </p:nvGraphicFramePr>
        <p:xfrm>
          <a:off x="612457" y="2035719"/>
          <a:ext cx="10782300" cy="3517900"/>
        </p:xfrm>
        <a:graphic>
          <a:graphicData uri="http://schemas.openxmlformats.org/drawingml/2006/table">
            <a:tbl>
              <a:tblPr>
                <a:tableStyleId>{5C22544A-7EE6-4342-B048-85BDC9FD1C3A}</a:tableStyleId>
              </a:tblPr>
              <a:tblGrid>
                <a:gridCol w="4176395"/>
                <a:gridCol w="6605905"/>
              </a:tblGrid>
              <a:tr h="368300">
                <a:tc>
                  <a:txBody>
                    <a:bodyPr/>
                    <a:lstStyle/>
                    <a:p>
                      <a:pPr marR="292100" indent="0" algn="ctr" defTabSz="1219200" rtl="0" eaLnBrk="1" latinLnBrk="0" hangingPunct="1">
                        <a:lnSpc>
                          <a:spcPct val="120000"/>
                        </a:lnSpc>
                        <a:spcBef>
                          <a:spcPts val="0"/>
                        </a:spcBef>
                        <a:spcAft>
                          <a:spcPts val="0"/>
                        </a:spcAft>
                        <a:tabLst>
                          <a:tab pos="228600" algn="l"/>
                          <a:tab pos="266700" algn="l"/>
                        </a:tabLst>
                      </a:pPr>
                      <a:r>
                        <a:rPr lang="zh-CN" altLang="en-US" sz="1600" b="1" spc="130">
                          <a:solidFill>
                            <a:srgbClr val="646464"/>
                          </a:solidFill>
                          <a:latin typeface="微软雅黑" panose="020B0503020204020204" pitchFamily="34" charset="-122"/>
                          <a:ea typeface="微软雅黑" panose="020B0503020204020204" pitchFamily="34" charset="-122"/>
                        </a:rPr>
                        <a:t>属性</a:t>
                      </a:r>
                      <a:endParaRPr lang="zh-CN" altLang="en-US" sz="1600" b="1" spc="130">
                        <a:solidFill>
                          <a:srgbClr val="646464"/>
                        </a:solidFill>
                        <a:latin typeface="微软雅黑" panose="020B0503020204020204" pitchFamily="34" charset="-122"/>
                        <a:ea typeface="微软雅黑" panose="020B0503020204020204" pitchFamily="34" charset="-122"/>
                      </a:endParaRPr>
                    </a:p>
                  </a:txBody>
                  <a:tcPr marL="177800" marR="177800" marT="71755" marB="71755" anchor="ctr">
                    <a:lnL>
                      <a:noFill/>
                    </a:lnL>
                    <a:lnR w="12700">
                      <a:solidFill>
                        <a:schemeClr val="bg1"/>
                      </a:solidFill>
                      <a:prstDash val="solid"/>
                    </a:lnR>
                    <a:lnT>
                      <a:noFill/>
                    </a:lnT>
                    <a:lnB w="12700">
                      <a:solidFill>
                        <a:schemeClr val="bg1"/>
                      </a:solidFill>
                      <a:prstDash val="solid"/>
                    </a:lnB>
                    <a:lnTlToBr>
                      <a:noFill/>
                    </a:lnTlToBr>
                    <a:lnBlToTr>
                      <a:noFill/>
                    </a:lnBlToTr>
                    <a:solidFill>
                      <a:srgbClr val="F2F2F2"/>
                    </a:solidFill>
                  </a:tcPr>
                </a:tc>
                <a:tc>
                  <a:txBody>
                    <a:bodyPr/>
                    <a:lstStyle/>
                    <a:p>
                      <a:pPr marR="292100" indent="0" algn="ctr" defTabSz="1219200" rtl="0" eaLnBrk="1" latinLnBrk="0" hangingPunct="1">
                        <a:lnSpc>
                          <a:spcPct val="120000"/>
                        </a:lnSpc>
                        <a:spcBef>
                          <a:spcPts val="0"/>
                        </a:spcBef>
                        <a:spcAft>
                          <a:spcPts val="0"/>
                        </a:spcAft>
                        <a:tabLst>
                          <a:tab pos="228600" algn="l"/>
                          <a:tab pos="266700" algn="l"/>
                        </a:tabLst>
                      </a:pPr>
                      <a:r>
                        <a:rPr lang="zh-CN" altLang="en-US" sz="1600" b="1" spc="130">
                          <a:solidFill>
                            <a:srgbClr val="646464"/>
                          </a:solidFill>
                          <a:latin typeface="微软雅黑" panose="020B0503020204020204" pitchFamily="34" charset="-122"/>
                          <a:ea typeface="微软雅黑" panose="020B0503020204020204" pitchFamily="34" charset="-122"/>
                        </a:rPr>
                        <a:t>说明</a:t>
                      </a:r>
                      <a:endParaRPr lang="zh-CN" altLang="en-US" sz="1600" b="1" spc="130">
                        <a:solidFill>
                          <a:srgbClr val="646464"/>
                        </a:solidFill>
                        <a:latin typeface="微软雅黑" panose="020B0503020204020204" pitchFamily="34" charset="-122"/>
                        <a:ea typeface="微软雅黑" panose="020B0503020204020204" pitchFamily="34" charset="-122"/>
                      </a:endParaRPr>
                    </a:p>
                  </a:txBody>
                  <a:tcPr marL="177800" marR="177800" marT="71755" marB="71755" anchor="ctr">
                    <a:lnL w="12700">
                      <a:solidFill>
                        <a:schemeClr val="bg1"/>
                      </a:solidFill>
                      <a:prstDash val="solid"/>
                    </a:lnL>
                    <a:lnR>
                      <a:noFill/>
                    </a:lnR>
                    <a:lnT>
                      <a:noFill/>
                    </a:lnT>
                    <a:lnB w="12700">
                      <a:solidFill>
                        <a:schemeClr val="bg1"/>
                      </a:solidFill>
                      <a:prstDash val="solid"/>
                    </a:lnB>
                    <a:lnTlToBr>
                      <a:noFill/>
                    </a:lnTlToBr>
                    <a:lnBlToTr>
                      <a:noFill/>
                    </a:lnBlToTr>
                    <a:solidFill>
                      <a:srgbClr val="F2F2F2"/>
                    </a:solidFill>
                  </a:tcPr>
                </a:tc>
              </a:tr>
              <a:tr h="367200">
                <a:tc>
                  <a:txBody>
                    <a:bodyPr/>
                    <a:lstStyle/>
                    <a:p>
                      <a:pPr indent="0" algn="ctr">
                        <a:lnSpc>
                          <a:spcPct val="120000"/>
                        </a:lnSpc>
                        <a:spcBef>
                          <a:spcPts val="0"/>
                        </a:spcBef>
                        <a:spcAft>
                          <a:spcPts val="0"/>
                        </a:spcAft>
                      </a:pPr>
                      <a:r>
                        <a:rPr lang="zh-CN" altLang="en-US" sz="1600" b="0" spc="120">
                          <a:solidFill>
                            <a:srgbClr val="646464"/>
                          </a:solidFill>
                          <a:latin typeface="微软雅黑" panose="020B0503020204020204" pitchFamily="34" charset="-122"/>
                          <a:ea typeface="微软雅黑" panose="020B0503020204020204" pitchFamily="34" charset="-122"/>
                        </a:rPr>
                        <a:t>poolMaximumActiveConnections</a:t>
                      </a:r>
                      <a:endParaRPr lang="zh-CN" altLang="en-US" sz="1600" b="0" spc="120">
                        <a:solidFill>
                          <a:srgbClr val="646464"/>
                        </a:solidFill>
                        <a:latin typeface="微软雅黑" panose="020B0503020204020204" pitchFamily="34" charset="-122"/>
                        <a:ea typeface="微软雅黑" panose="020B0503020204020204" pitchFamily="34" charset="-122"/>
                      </a:endParaRPr>
                    </a:p>
                  </a:txBody>
                  <a:tcPr marL="177800" marR="177800" marT="71755" marB="71755" anchor="ctr">
                    <a:lnL>
                      <a:noFill/>
                    </a:lnL>
                    <a:lnR w="12700">
                      <a:solidFill>
                        <a:schemeClr val="bg1"/>
                      </a:solidFill>
                      <a:prstDash val="solid"/>
                    </a:lnR>
                    <a:lnT w="12700">
                      <a:solidFill>
                        <a:schemeClr val="bg1"/>
                      </a:solidFill>
                      <a:prstDash val="solid"/>
                    </a:lnT>
                    <a:lnB w="12700">
                      <a:solidFill>
                        <a:schemeClr val="bg1"/>
                      </a:solidFill>
                      <a:prstDash val="solid"/>
                    </a:lnB>
                    <a:lnTlToBr>
                      <a:noFill/>
                    </a:lnTlToBr>
                    <a:lnBlToTr>
                      <a:noFill/>
                    </a:lnBlToTr>
                    <a:solidFill>
                      <a:srgbClr val="F2F2F2"/>
                    </a:solidFill>
                  </a:tcPr>
                </a:tc>
                <a:tc>
                  <a:txBody>
                    <a:bodyPr/>
                    <a:lstStyle/>
                    <a:p>
                      <a:pPr marR="292100" indent="0" algn="l" defTabSz="1219200" rtl="0" eaLnBrk="1" latinLnBrk="0" hangingPunct="1">
                        <a:lnSpc>
                          <a:spcPct val="120000"/>
                        </a:lnSpc>
                        <a:spcBef>
                          <a:spcPts val="0"/>
                        </a:spcBef>
                        <a:spcAft>
                          <a:spcPts val="0"/>
                        </a:spcAft>
                        <a:tabLst>
                          <a:tab pos="228600" algn="l"/>
                          <a:tab pos="266700" algn="l"/>
                        </a:tabLst>
                      </a:pPr>
                      <a:r>
                        <a:rPr lang="zh-CN" altLang="zh-CN" sz="1600" b="0" spc="120">
                          <a:solidFill>
                            <a:srgbClr val="404040"/>
                          </a:solidFill>
                          <a:latin typeface="微软雅黑" panose="020B0503020204020204" pitchFamily="34" charset="-122"/>
                          <a:ea typeface="微软雅黑" panose="020B0503020204020204" pitchFamily="34" charset="-122"/>
                          <a:cs typeface="微软雅黑" panose="020B0503020204020204" pitchFamily="34" charset="-122"/>
                        </a:rPr>
                        <a:t>在任意时间可以存在的活动连接数量，默认值：10。</a:t>
                      </a:r>
                      <a:endParaRPr lang="zh-CN" altLang="zh-CN" sz="1600" b="0" spc="120">
                        <a:solidFill>
                          <a:srgbClr val="404040"/>
                        </a:solidFill>
                        <a:latin typeface="微软雅黑" panose="020B0503020204020204" pitchFamily="34" charset="-122"/>
                        <a:ea typeface="微软雅黑" panose="020B0503020204020204" pitchFamily="34" charset="-122"/>
                        <a:cs typeface="微软雅黑" panose="020B0503020204020204" pitchFamily="34" charset="-122"/>
                      </a:endParaRPr>
                    </a:p>
                  </a:txBody>
                  <a:tcPr marL="177800" marR="177800" marT="71755" marB="71755" anchor="ctr">
                    <a:lnL w="12700">
                      <a:solidFill>
                        <a:schemeClr val="bg1"/>
                      </a:solidFill>
                      <a:prstDash val="solid"/>
                    </a:lnL>
                    <a:lnR>
                      <a:noFill/>
                    </a:lnR>
                    <a:lnT w="12700">
                      <a:solidFill>
                        <a:schemeClr val="bg1"/>
                      </a:solidFill>
                      <a:prstDash val="solid"/>
                    </a:lnT>
                    <a:lnB w="12700">
                      <a:solidFill>
                        <a:schemeClr val="bg1"/>
                      </a:solidFill>
                      <a:prstDash val="solid"/>
                    </a:lnB>
                    <a:lnTlToBr>
                      <a:noFill/>
                    </a:lnTlToBr>
                    <a:lnBlToTr>
                      <a:noFill/>
                    </a:lnBlToTr>
                    <a:solidFill>
                      <a:srgbClr val="F2F2F2"/>
                    </a:solidFill>
                  </a:tcPr>
                </a:tc>
              </a:tr>
              <a:tr h="367200">
                <a:tc>
                  <a:txBody>
                    <a:bodyPr/>
                    <a:lstStyle/>
                    <a:p>
                      <a:pPr marR="292100" indent="0" algn="ctr" defTabSz="1219200" rtl="0" eaLnBrk="1" latinLnBrk="0" hangingPunct="1">
                        <a:lnSpc>
                          <a:spcPct val="120000"/>
                        </a:lnSpc>
                        <a:spcBef>
                          <a:spcPts val="0"/>
                        </a:spcBef>
                        <a:spcAft>
                          <a:spcPts val="0"/>
                        </a:spcAft>
                        <a:tabLst>
                          <a:tab pos="228600" algn="l"/>
                          <a:tab pos="266700" algn="l"/>
                        </a:tabLst>
                      </a:pPr>
                      <a:r>
                        <a:rPr lang="en-US" altLang="zh-CN" sz="1600" b="0" spc="120">
                          <a:solidFill>
                            <a:srgbClr val="646464"/>
                          </a:solidFill>
                          <a:latin typeface="微软雅黑" panose="020B0503020204020204" pitchFamily="34" charset="-122"/>
                          <a:ea typeface="微软雅黑" panose="020B0503020204020204" pitchFamily="34" charset="-122"/>
                        </a:rPr>
                        <a:t>poolMaximumIdleConnections</a:t>
                      </a:r>
                      <a:endParaRPr lang="en-US" altLang="zh-CN" sz="1600" b="0" spc="120">
                        <a:solidFill>
                          <a:srgbClr val="646464"/>
                        </a:solidFill>
                        <a:latin typeface="微软雅黑" panose="020B0503020204020204" pitchFamily="34" charset="-122"/>
                        <a:ea typeface="微软雅黑" panose="020B0503020204020204" pitchFamily="34" charset="-122"/>
                      </a:endParaRPr>
                    </a:p>
                  </a:txBody>
                  <a:tcPr marL="177800" marR="177800" marT="71755" marB="71755" anchor="ctr">
                    <a:lnL>
                      <a:noFill/>
                    </a:lnL>
                    <a:lnR w="12700">
                      <a:solidFill>
                        <a:schemeClr val="bg1"/>
                      </a:solidFill>
                      <a:prstDash val="solid"/>
                    </a:lnR>
                    <a:lnT w="12700">
                      <a:solidFill>
                        <a:schemeClr val="bg1"/>
                      </a:solidFill>
                      <a:prstDash val="solid"/>
                    </a:lnT>
                    <a:lnB w="12700">
                      <a:solidFill>
                        <a:schemeClr val="bg1"/>
                      </a:solidFill>
                      <a:prstDash val="solid"/>
                    </a:lnB>
                    <a:lnTlToBr>
                      <a:noFill/>
                    </a:lnTlToBr>
                    <a:lnBlToTr>
                      <a:noFill/>
                    </a:lnBlToTr>
                    <a:solidFill>
                      <a:srgbClr val="F2F2F2"/>
                    </a:solidFill>
                  </a:tcPr>
                </a:tc>
                <a:tc>
                  <a:txBody>
                    <a:bodyPr/>
                    <a:lstStyle/>
                    <a:p>
                      <a:pPr marR="292100" indent="0" algn="l" defTabSz="1219200" rtl="0" eaLnBrk="1" latinLnBrk="0" hangingPunct="1">
                        <a:lnSpc>
                          <a:spcPct val="120000"/>
                        </a:lnSpc>
                        <a:spcBef>
                          <a:spcPts val="0"/>
                        </a:spcBef>
                        <a:spcAft>
                          <a:spcPts val="0"/>
                        </a:spcAft>
                        <a:tabLst>
                          <a:tab pos="228600" algn="l"/>
                          <a:tab pos="266700" algn="l"/>
                        </a:tabLst>
                      </a:pPr>
                      <a:r>
                        <a:rPr lang="zh-CN" altLang="zh-CN" sz="1600" b="0" spc="120">
                          <a:solidFill>
                            <a:srgbClr val="404040"/>
                          </a:solidFill>
                          <a:latin typeface="微软雅黑" panose="020B0503020204020204" pitchFamily="34" charset="-122"/>
                          <a:ea typeface="微软雅黑" panose="020B0503020204020204" pitchFamily="34" charset="-122"/>
                        </a:rPr>
                        <a:t>任意时间可能存在的空闲连接数。</a:t>
                      </a:r>
                      <a:endParaRPr lang="zh-CN" altLang="zh-CN" sz="1600" b="0" spc="120">
                        <a:solidFill>
                          <a:srgbClr val="404040"/>
                        </a:solidFill>
                        <a:latin typeface="微软雅黑" panose="020B0503020204020204" pitchFamily="34" charset="-122"/>
                        <a:ea typeface="微软雅黑" panose="020B0503020204020204" pitchFamily="34" charset="-122"/>
                      </a:endParaRPr>
                    </a:p>
                  </a:txBody>
                  <a:tcPr marL="177800" marR="177800" marT="71755" marB="71755" anchor="ctr">
                    <a:lnL w="12700">
                      <a:solidFill>
                        <a:schemeClr val="bg1"/>
                      </a:solidFill>
                      <a:prstDash val="solid"/>
                    </a:lnL>
                    <a:lnR>
                      <a:noFill/>
                    </a:lnR>
                    <a:lnT w="12700">
                      <a:solidFill>
                        <a:schemeClr val="bg1"/>
                      </a:solidFill>
                      <a:prstDash val="solid"/>
                    </a:lnT>
                    <a:lnB w="12700">
                      <a:solidFill>
                        <a:schemeClr val="bg1"/>
                      </a:solidFill>
                      <a:prstDash val="solid"/>
                    </a:lnB>
                    <a:lnTlToBr>
                      <a:noFill/>
                    </a:lnTlToBr>
                    <a:lnBlToTr>
                      <a:noFill/>
                    </a:lnBlToTr>
                    <a:solidFill>
                      <a:srgbClr val="F2F2F2"/>
                    </a:solidFill>
                  </a:tcPr>
                </a:tc>
              </a:tr>
              <a:tr h="367200">
                <a:tc>
                  <a:txBody>
                    <a:bodyPr/>
                    <a:lstStyle/>
                    <a:p>
                      <a:pPr marR="292100" indent="0" algn="ctr" defTabSz="1219200" rtl="0" eaLnBrk="1" latinLnBrk="0" hangingPunct="1">
                        <a:lnSpc>
                          <a:spcPct val="120000"/>
                        </a:lnSpc>
                        <a:spcBef>
                          <a:spcPts val="0"/>
                        </a:spcBef>
                        <a:spcAft>
                          <a:spcPts val="0"/>
                        </a:spcAft>
                        <a:tabLst>
                          <a:tab pos="228600" algn="l"/>
                          <a:tab pos="266700" algn="l"/>
                        </a:tabLst>
                      </a:pPr>
                      <a:r>
                        <a:rPr lang="en-US" altLang="zh-CN" sz="1600" b="0" spc="120">
                          <a:solidFill>
                            <a:srgbClr val="646464"/>
                          </a:solidFill>
                          <a:latin typeface="微软雅黑" panose="020B0503020204020204" pitchFamily="34" charset="-122"/>
                          <a:ea typeface="微软雅黑" panose="020B0503020204020204" pitchFamily="34" charset="-122"/>
                        </a:rPr>
                        <a:t>poolMaximumCheckoutTime</a:t>
                      </a:r>
                      <a:endParaRPr lang="en-US" altLang="zh-CN" sz="1600" b="0" spc="120">
                        <a:solidFill>
                          <a:srgbClr val="646464"/>
                        </a:solidFill>
                        <a:latin typeface="微软雅黑" panose="020B0503020204020204" pitchFamily="34" charset="-122"/>
                        <a:ea typeface="微软雅黑" panose="020B0503020204020204" pitchFamily="34" charset="-122"/>
                      </a:endParaRPr>
                    </a:p>
                  </a:txBody>
                  <a:tcPr marL="177800" marR="177800" marT="71755" marB="71755" anchor="ctr">
                    <a:lnL>
                      <a:noFill/>
                    </a:lnL>
                    <a:lnR w="12700">
                      <a:solidFill>
                        <a:schemeClr val="bg1"/>
                      </a:solidFill>
                      <a:prstDash val="solid"/>
                    </a:lnR>
                    <a:lnT w="12700">
                      <a:solidFill>
                        <a:schemeClr val="bg1"/>
                      </a:solidFill>
                      <a:prstDash val="solid"/>
                    </a:lnT>
                    <a:lnB w="12700">
                      <a:solidFill>
                        <a:schemeClr val="bg1"/>
                      </a:solidFill>
                      <a:prstDash val="solid"/>
                    </a:lnB>
                    <a:lnTlToBr>
                      <a:noFill/>
                    </a:lnTlToBr>
                    <a:lnBlToTr>
                      <a:noFill/>
                    </a:lnBlToTr>
                    <a:solidFill>
                      <a:srgbClr val="F2F2F2"/>
                    </a:solidFill>
                  </a:tcPr>
                </a:tc>
                <a:tc>
                  <a:txBody>
                    <a:bodyPr/>
                    <a:lstStyle/>
                    <a:p>
                      <a:pPr marR="292100" indent="0" algn="l" defTabSz="1219200" rtl="0" eaLnBrk="1" latinLnBrk="0" hangingPunct="1">
                        <a:lnSpc>
                          <a:spcPct val="120000"/>
                        </a:lnSpc>
                        <a:spcBef>
                          <a:spcPts val="0"/>
                        </a:spcBef>
                        <a:spcAft>
                          <a:spcPts val="0"/>
                        </a:spcAft>
                        <a:tabLst>
                          <a:tab pos="228600" algn="l"/>
                          <a:tab pos="266700" algn="l"/>
                        </a:tabLst>
                      </a:pPr>
                      <a:r>
                        <a:rPr lang="zh-CN" altLang="zh-CN" sz="1600" b="0" spc="120">
                          <a:solidFill>
                            <a:srgbClr val="404040"/>
                          </a:solidFill>
                          <a:latin typeface="微软雅黑" panose="020B0503020204020204" pitchFamily="34" charset="-122"/>
                          <a:ea typeface="微软雅黑" panose="020B0503020204020204" pitchFamily="34" charset="-122"/>
                          <a:cs typeface="微软雅黑" panose="020B0503020204020204" pitchFamily="34" charset="-122"/>
                        </a:rPr>
                        <a:t>在被强制返回之前，池中连接被检出时间，默认值：20000 毫秒。</a:t>
                      </a:r>
                      <a:endParaRPr lang="zh-CN" altLang="zh-CN" sz="1600" b="0" spc="120">
                        <a:solidFill>
                          <a:srgbClr val="404040"/>
                        </a:solidFill>
                        <a:latin typeface="微软雅黑" panose="020B0503020204020204" pitchFamily="34" charset="-122"/>
                        <a:ea typeface="微软雅黑" panose="020B0503020204020204" pitchFamily="34" charset="-122"/>
                        <a:cs typeface="微软雅黑" panose="020B0503020204020204" pitchFamily="34" charset="-122"/>
                      </a:endParaRPr>
                    </a:p>
                  </a:txBody>
                  <a:tcPr marL="177800" marR="177800" marT="71755" marB="71755" anchor="ctr">
                    <a:lnL w="12700">
                      <a:solidFill>
                        <a:schemeClr val="bg1"/>
                      </a:solidFill>
                      <a:prstDash val="solid"/>
                    </a:lnL>
                    <a:lnR>
                      <a:noFill/>
                    </a:lnR>
                    <a:lnT w="12700">
                      <a:solidFill>
                        <a:schemeClr val="bg1"/>
                      </a:solidFill>
                      <a:prstDash val="solid"/>
                    </a:lnT>
                    <a:lnB w="12700">
                      <a:solidFill>
                        <a:schemeClr val="bg1"/>
                      </a:solidFill>
                      <a:prstDash val="solid"/>
                    </a:lnB>
                    <a:lnTlToBr>
                      <a:noFill/>
                    </a:lnTlToBr>
                    <a:lnBlToTr>
                      <a:noFill/>
                    </a:lnBlToTr>
                    <a:solidFill>
                      <a:srgbClr val="F2F2F2"/>
                    </a:solidFill>
                  </a:tcPr>
                </a:tc>
              </a:tr>
              <a:tr h="367200">
                <a:tc>
                  <a:txBody>
                    <a:bodyPr/>
                    <a:lstStyle/>
                    <a:p>
                      <a:pPr marR="292100" indent="0" algn="ctr" defTabSz="1219200" rtl="0" eaLnBrk="1" latinLnBrk="0" hangingPunct="1">
                        <a:lnSpc>
                          <a:spcPct val="120000"/>
                        </a:lnSpc>
                        <a:spcBef>
                          <a:spcPts val="0"/>
                        </a:spcBef>
                        <a:spcAft>
                          <a:spcPts val="0"/>
                        </a:spcAft>
                        <a:tabLst>
                          <a:tab pos="228600" algn="l"/>
                          <a:tab pos="266700" algn="l"/>
                        </a:tabLst>
                      </a:pPr>
                      <a:r>
                        <a:rPr lang="en-US" altLang="zh-CN" sz="1600" b="0" spc="120">
                          <a:solidFill>
                            <a:srgbClr val="646464"/>
                          </a:solidFill>
                          <a:latin typeface="微软雅黑" panose="020B0503020204020204" pitchFamily="34" charset="-122"/>
                          <a:ea typeface="微软雅黑" panose="020B0503020204020204" pitchFamily="34" charset="-122"/>
                        </a:rPr>
                        <a:t>poolTimeToWait</a:t>
                      </a:r>
                      <a:endParaRPr lang="en-US" altLang="zh-CN" sz="1600" b="0" spc="120">
                        <a:solidFill>
                          <a:srgbClr val="646464"/>
                        </a:solidFill>
                        <a:latin typeface="微软雅黑" panose="020B0503020204020204" pitchFamily="34" charset="-122"/>
                        <a:ea typeface="微软雅黑" panose="020B0503020204020204" pitchFamily="34" charset="-122"/>
                      </a:endParaRPr>
                    </a:p>
                  </a:txBody>
                  <a:tcPr marL="177800" marR="177800" marT="71755" marB="71755" anchor="ctr">
                    <a:lnL>
                      <a:noFill/>
                    </a:lnL>
                    <a:lnR w="12700">
                      <a:solidFill>
                        <a:schemeClr val="bg1"/>
                      </a:solidFill>
                      <a:prstDash val="solid"/>
                    </a:lnR>
                    <a:lnT w="12700">
                      <a:solidFill>
                        <a:schemeClr val="bg1"/>
                      </a:solidFill>
                      <a:prstDash val="solid"/>
                    </a:lnT>
                    <a:lnB w="12700">
                      <a:solidFill>
                        <a:schemeClr val="bg1"/>
                      </a:solidFill>
                      <a:prstDash val="solid"/>
                    </a:lnB>
                    <a:lnTlToBr>
                      <a:noFill/>
                    </a:lnTlToBr>
                    <a:lnBlToTr>
                      <a:noFill/>
                    </a:lnBlToTr>
                    <a:solidFill>
                      <a:srgbClr val="F2F2F2"/>
                    </a:solidFill>
                  </a:tcPr>
                </a:tc>
                <a:tc>
                  <a:txBody>
                    <a:bodyPr/>
                    <a:lstStyle/>
                    <a:p>
                      <a:pPr indent="0" algn="l">
                        <a:lnSpc>
                          <a:spcPct val="120000"/>
                        </a:lnSpc>
                        <a:spcBef>
                          <a:spcPts val="0"/>
                        </a:spcBef>
                        <a:spcAft>
                          <a:spcPts val="0"/>
                        </a:spcAft>
                      </a:pPr>
                      <a:r>
                        <a:rPr lang="zh-CN" altLang="en-US" sz="1600" b="0" spc="120">
                          <a:solidFill>
                            <a:srgbClr val="404040"/>
                          </a:solidFill>
                          <a:latin typeface="微软雅黑" panose="020B0503020204020204" pitchFamily="34" charset="-122"/>
                          <a:ea typeface="微软雅黑" panose="020B0503020204020204" pitchFamily="34" charset="-122"/>
                          <a:cs typeface="微软雅黑" panose="020B0503020204020204" pitchFamily="34" charset="-122"/>
                        </a:rPr>
                        <a:t>如果获取连接花费的时间较长，它会给连接池打印状态日志并重新尝试获取一个连接，默认值：20000毫秒。</a:t>
                      </a:r>
                      <a:endParaRPr lang="zh-CN" altLang="en-US" sz="1600" b="0" spc="120">
                        <a:solidFill>
                          <a:srgbClr val="404040"/>
                        </a:solidFill>
                        <a:latin typeface="微软雅黑" panose="020B0503020204020204" pitchFamily="34" charset="-122"/>
                        <a:ea typeface="微软雅黑" panose="020B0503020204020204" pitchFamily="34" charset="-122"/>
                        <a:cs typeface="微软雅黑" panose="020B0503020204020204" pitchFamily="34" charset="-122"/>
                      </a:endParaRPr>
                    </a:p>
                  </a:txBody>
                  <a:tcPr marL="177800" marR="177800" marT="71755" marB="71755" anchor="ctr">
                    <a:lnL w="12700">
                      <a:solidFill>
                        <a:schemeClr val="bg1"/>
                      </a:solidFill>
                      <a:prstDash val="solid"/>
                    </a:lnL>
                    <a:lnR>
                      <a:noFill/>
                    </a:lnR>
                    <a:lnT w="12700">
                      <a:solidFill>
                        <a:schemeClr val="bg1"/>
                      </a:solidFill>
                      <a:prstDash val="solid"/>
                    </a:lnT>
                    <a:lnB w="12700">
                      <a:solidFill>
                        <a:schemeClr val="bg1"/>
                      </a:solidFill>
                      <a:prstDash val="solid"/>
                    </a:lnB>
                    <a:lnTlToBr>
                      <a:noFill/>
                    </a:lnTlToBr>
                    <a:lnBlToTr>
                      <a:noFill/>
                    </a:lnBlToTr>
                    <a:solidFill>
                      <a:srgbClr val="F2F2F2"/>
                    </a:solidFill>
                  </a:tcPr>
                </a:tc>
              </a:tr>
              <a:tr h="367200">
                <a:tc>
                  <a:txBody>
                    <a:bodyPr/>
                    <a:lstStyle/>
                    <a:p>
                      <a:pPr marR="292100" indent="0" algn="ctr" defTabSz="1219200" rtl="0" eaLnBrk="1" latinLnBrk="0" hangingPunct="1">
                        <a:lnSpc>
                          <a:spcPct val="120000"/>
                        </a:lnSpc>
                        <a:spcBef>
                          <a:spcPts val="0"/>
                        </a:spcBef>
                        <a:spcAft>
                          <a:spcPts val="0"/>
                        </a:spcAft>
                        <a:tabLst>
                          <a:tab pos="228600" algn="l"/>
                          <a:tab pos="266700" algn="l"/>
                        </a:tabLst>
                      </a:pPr>
                      <a:r>
                        <a:rPr lang="en-US" altLang="zh-CN" sz="1600" b="0" spc="120">
                          <a:solidFill>
                            <a:srgbClr val="646464"/>
                          </a:solidFill>
                          <a:latin typeface="微软雅黑" panose="020B0503020204020204" pitchFamily="34" charset="-122"/>
                          <a:ea typeface="微软雅黑" panose="020B0503020204020204" pitchFamily="34" charset="-122"/>
                        </a:rPr>
                        <a:t>poolPingQuery</a:t>
                      </a:r>
                      <a:endParaRPr lang="en-US" altLang="zh-CN" sz="1600" b="0" spc="120">
                        <a:solidFill>
                          <a:srgbClr val="646464"/>
                        </a:solidFill>
                        <a:latin typeface="微软雅黑" panose="020B0503020204020204" pitchFamily="34" charset="-122"/>
                        <a:ea typeface="微软雅黑" panose="020B0503020204020204" pitchFamily="34" charset="-122"/>
                      </a:endParaRPr>
                    </a:p>
                  </a:txBody>
                  <a:tcPr marL="177800" marR="177800" marT="71755" marB="71755" anchor="ctr">
                    <a:lnL>
                      <a:noFill/>
                    </a:lnL>
                    <a:lnR w="12700">
                      <a:solidFill>
                        <a:schemeClr val="bg1"/>
                      </a:solidFill>
                      <a:prstDash val="solid"/>
                    </a:lnR>
                    <a:lnT w="12700">
                      <a:solidFill>
                        <a:schemeClr val="bg1"/>
                      </a:solidFill>
                      <a:prstDash val="solid"/>
                    </a:lnT>
                    <a:lnB w="12700">
                      <a:solidFill>
                        <a:schemeClr val="bg1"/>
                      </a:solidFill>
                      <a:prstDash val="solid"/>
                    </a:lnB>
                    <a:lnTlToBr>
                      <a:noFill/>
                    </a:lnTlToBr>
                    <a:lnBlToTr>
                      <a:noFill/>
                    </a:lnBlToTr>
                    <a:solidFill>
                      <a:srgbClr val="F2F2F2"/>
                    </a:solidFill>
                  </a:tcPr>
                </a:tc>
                <a:tc>
                  <a:txBody>
                    <a:bodyPr/>
                    <a:lstStyle/>
                    <a:p>
                      <a:pPr indent="0" algn="l">
                        <a:lnSpc>
                          <a:spcPct val="120000"/>
                        </a:lnSpc>
                        <a:spcBef>
                          <a:spcPts val="0"/>
                        </a:spcBef>
                        <a:spcAft>
                          <a:spcPts val="0"/>
                        </a:spcAft>
                      </a:pPr>
                      <a:r>
                        <a:rPr lang="zh-CN" altLang="en-US" sz="1600" b="0" spc="120">
                          <a:solidFill>
                            <a:srgbClr val="404040"/>
                          </a:solidFill>
                          <a:latin typeface="微软雅黑" panose="020B0503020204020204" pitchFamily="34" charset="-122"/>
                          <a:ea typeface="微软雅黑" panose="020B0503020204020204" pitchFamily="34" charset="-122"/>
                          <a:cs typeface="微软雅黑" panose="020B0503020204020204" pitchFamily="34" charset="-122"/>
                        </a:rPr>
                        <a:t>发送到数据库的侦测查询，用来检验连接是否处在正常工作秩序中。默认是“NO PING QUERY SET”。</a:t>
                      </a:r>
                      <a:endParaRPr lang="zh-CN" altLang="en-US" sz="1600" b="0" spc="120">
                        <a:solidFill>
                          <a:srgbClr val="404040"/>
                        </a:solidFill>
                        <a:latin typeface="微软雅黑" panose="020B0503020204020204" pitchFamily="34" charset="-122"/>
                        <a:ea typeface="微软雅黑" panose="020B0503020204020204" pitchFamily="34" charset="-122"/>
                        <a:cs typeface="微软雅黑" panose="020B0503020204020204" pitchFamily="34" charset="-122"/>
                      </a:endParaRPr>
                    </a:p>
                  </a:txBody>
                  <a:tcPr marL="177800" marR="177800" marT="71755" marB="71755" anchor="ctr">
                    <a:lnL w="12700">
                      <a:solidFill>
                        <a:schemeClr val="bg1"/>
                      </a:solidFill>
                      <a:prstDash val="solid"/>
                    </a:lnL>
                    <a:lnR>
                      <a:noFill/>
                    </a:lnR>
                    <a:lnT w="12700">
                      <a:solidFill>
                        <a:schemeClr val="bg1"/>
                      </a:solidFill>
                      <a:prstDash val="solid"/>
                    </a:lnT>
                    <a:lnB w="12700">
                      <a:solidFill>
                        <a:schemeClr val="bg1"/>
                      </a:solidFill>
                      <a:prstDash val="solid"/>
                    </a:lnB>
                    <a:lnTlToBr>
                      <a:noFill/>
                    </a:lnTlToBr>
                    <a:lnBlToTr>
                      <a:noFill/>
                    </a:lnBlToTr>
                    <a:solidFill>
                      <a:srgbClr val="F2F2F2"/>
                    </a:solidFill>
                  </a:tcPr>
                </a:tc>
              </a:tr>
              <a:tr h="367200">
                <a:tc>
                  <a:txBody>
                    <a:bodyPr/>
                    <a:lstStyle/>
                    <a:p>
                      <a:pPr marR="292100" indent="0" algn="ctr" defTabSz="1219200" rtl="0" eaLnBrk="1" latinLnBrk="0" hangingPunct="1">
                        <a:lnSpc>
                          <a:spcPct val="120000"/>
                        </a:lnSpc>
                        <a:spcBef>
                          <a:spcPts val="0"/>
                        </a:spcBef>
                        <a:spcAft>
                          <a:spcPts val="0"/>
                        </a:spcAft>
                        <a:tabLst>
                          <a:tab pos="228600" algn="l"/>
                          <a:tab pos="266700" algn="l"/>
                        </a:tabLst>
                      </a:pPr>
                      <a:r>
                        <a:rPr lang="en-US" altLang="zh-CN" sz="1600" b="0" spc="120">
                          <a:solidFill>
                            <a:srgbClr val="646464"/>
                          </a:solidFill>
                          <a:latin typeface="微软雅黑" panose="020B0503020204020204" pitchFamily="34" charset="-122"/>
                          <a:ea typeface="微软雅黑" panose="020B0503020204020204" pitchFamily="34" charset="-122"/>
                        </a:rPr>
                        <a:t>poolPingEnabled</a:t>
                      </a:r>
                      <a:endParaRPr lang="en-US" altLang="zh-CN" sz="1600" b="0" spc="120">
                        <a:solidFill>
                          <a:srgbClr val="646464"/>
                        </a:solidFill>
                        <a:latin typeface="微软雅黑" panose="020B0503020204020204" pitchFamily="34" charset="-122"/>
                        <a:ea typeface="微软雅黑" panose="020B0503020204020204" pitchFamily="34" charset="-122"/>
                      </a:endParaRPr>
                    </a:p>
                  </a:txBody>
                  <a:tcPr marL="177800" marR="177800" marT="71755" marB="71755" anchor="ctr">
                    <a:lnL>
                      <a:noFill/>
                    </a:lnL>
                    <a:lnR w="12700">
                      <a:solidFill>
                        <a:schemeClr val="bg1"/>
                      </a:solidFill>
                      <a:prstDash val="solid"/>
                    </a:lnR>
                    <a:lnT w="12700">
                      <a:solidFill>
                        <a:schemeClr val="bg1"/>
                      </a:solidFill>
                      <a:prstDash val="solid"/>
                    </a:lnT>
                    <a:lnB w="12700">
                      <a:solidFill>
                        <a:schemeClr val="bg1"/>
                      </a:solidFill>
                      <a:prstDash val="solid"/>
                    </a:lnB>
                    <a:lnTlToBr>
                      <a:noFill/>
                    </a:lnTlToBr>
                    <a:lnBlToTr>
                      <a:noFill/>
                    </a:lnBlToTr>
                    <a:solidFill>
                      <a:srgbClr val="F2F2F2"/>
                    </a:solidFill>
                  </a:tcPr>
                </a:tc>
                <a:tc>
                  <a:txBody>
                    <a:bodyPr/>
                    <a:lstStyle/>
                    <a:p>
                      <a:pPr indent="0" algn="l">
                        <a:lnSpc>
                          <a:spcPct val="120000"/>
                        </a:lnSpc>
                        <a:spcBef>
                          <a:spcPts val="0"/>
                        </a:spcBef>
                        <a:spcAft>
                          <a:spcPts val="0"/>
                        </a:spcAft>
                      </a:pPr>
                      <a:r>
                        <a:rPr lang="zh-CN" altLang="en-US" sz="1600" b="0" spc="120">
                          <a:solidFill>
                            <a:srgbClr val="404040"/>
                          </a:solidFill>
                          <a:latin typeface="微软雅黑" panose="020B0503020204020204" pitchFamily="34" charset="-122"/>
                          <a:ea typeface="微软雅黑" panose="020B0503020204020204" pitchFamily="34" charset="-122"/>
                          <a:cs typeface="微软雅黑" panose="020B0503020204020204" pitchFamily="34" charset="-122"/>
                        </a:rPr>
                        <a:t>是否启用侦测查询，默认值：false。</a:t>
                      </a:r>
                      <a:endParaRPr lang="zh-CN" altLang="en-US" sz="1600" b="0" spc="120">
                        <a:solidFill>
                          <a:srgbClr val="404040"/>
                        </a:solidFill>
                        <a:latin typeface="微软雅黑" panose="020B0503020204020204" pitchFamily="34" charset="-122"/>
                        <a:ea typeface="微软雅黑" panose="020B0503020204020204" pitchFamily="34" charset="-122"/>
                        <a:cs typeface="微软雅黑" panose="020B0503020204020204" pitchFamily="34" charset="-122"/>
                      </a:endParaRPr>
                    </a:p>
                  </a:txBody>
                  <a:tcPr marL="177800" marR="177800" marT="71755" marB="71755" anchor="ctr">
                    <a:lnL w="12700">
                      <a:solidFill>
                        <a:schemeClr val="bg1"/>
                      </a:solidFill>
                      <a:prstDash val="solid"/>
                    </a:lnL>
                    <a:lnR>
                      <a:noFill/>
                    </a:lnR>
                    <a:lnT w="12700">
                      <a:solidFill>
                        <a:schemeClr val="bg1"/>
                      </a:solidFill>
                      <a:prstDash val="solid"/>
                    </a:lnT>
                    <a:lnB w="12700">
                      <a:solidFill>
                        <a:schemeClr val="bg1"/>
                      </a:solidFill>
                      <a:prstDash val="solid"/>
                    </a:lnB>
                    <a:lnTlToBr>
                      <a:noFill/>
                    </a:lnTlToBr>
                    <a:lnBlToTr>
                      <a:noFill/>
                    </a:lnBlToTr>
                    <a:solidFill>
                      <a:srgbClr val="F2F2F2"/>
                    </a:solidFill>
                  </a:tcPr>
                </a:tc>
              </a:tr>
              <a:tr h="367200">
                <a:tc>
                  <a:txBody>
                    <a:bodyPr/>
                    <a:lstStyle/>
                    <a:p>
                      <a:pPr marR="292100" indent="0" algn="ctr" defTabSz="1219200" rtl="0" eaLnBrk="1" latinLnBrk="0" hangingPunct="1">
                        <a:lnSpc>
                          <a:spcPct val="120000"/>
                        </a:lnSpc>
                        <a:spcBef>
                          <a:spcPts val="0"/>
                        </a:spcBef>
                        <a:spcAft>
                          <a:spcPts val="0"/>
                        </a:spcAft>
                        <a:tabLst>
                          <a:tab pos="228600" algn="l"/>
                          <a:tab pos="266700" algn="l"/>
                        </a:tabLst>
                      </a:pPr>
                      <a:r>
                        <a:rPr lang="en-US" altLang="zh-CN" sz="1600" b="0" spc="120">
                          <a:solidFill>
                            <a:srgbClr val="646464"/>
                          </a:solidFill>
                          <a:latin typeface="微软雅黑" panose="020B0503020204020204" pitchFamily="34" charset="-122"/>
                          <a:ea typeface="微软雅黑" panose="020B0503020204020204" pitchFamily="34" charset="-122"/>
                        </a:rPr>
                        <a:t>poolPingConnectionsNotUsedFor</a:t>
                      </a:r>
                      <a:endParaRPr lang="en-US" altLang="zh-CN" sz="1600" b="0" spc="120">
                        <a:solidFill>
                          <a:srgbClr val="646464"/>
                        </a:solidFill>
                        <a:latin typeface="微软雅黑" panose="020B0503020204020204" pitchFamily="34" charset="-122"/>
                        <a:ea typeface="微软雅黑" panose="020B0503020204020204" pitchFamily="34" charset="-122"/>
                      </a:endParaRPr>
                    </a:p>
                  </a:txBody>
                  <a:tcPr marL="177800" marR="177800" marT="71755" marB="71755" anchor="ctr">
                    <a:lnL>
                      <a:noFill/>
                    </a:lnL>
                    <a:lnR w="12700">
                      <a:solidFill>
                        <a:schemeClr val="bg1"/>
                      </a:solidFill>
                      <a:prstDash val="solid"/>
                    </a:lnR>
                    <a:lnT w="12700">
                      <a:solidFill>
                        <a:schemeClr val="bg1"/>
                      </a:solidFill>
                      <a:prstDash val="solid"/>
                    </a:lnT>
                    <a:lnB>
                      <a:noFill/>
                    </a:lnB>
                    <a:lnTlToBr>
                      <a:noFill/>
                    </a:lnTlToBr>
                    <a:lnBlToTr>
                      <a:noFill/>
                    </a:lnBlToTr>
                    <a:solidFill>
                      <a:srgbClr val="F2F2F2"/>
                    </a:solidFill>
                  </a:tcPr>
                </a:tc>
                <a:tc>
                  <a:txBody>
                    <a:bodyPr/>
                    <a:lstStyle/>
                    <a:p>
                      <a:pPr indent="0" algn="l">
                        <a:lnSpc>
                          <a:spcPct val="120000"/>
                        </a:lnSpc>
                        <a:spcBef>
                          <a:spcPts val="0"/>
                        </a:spcBef>
                        <a:spcAft>
                          <a:spcPts val="0"/>
                        </a:spcAft>
                      </a:pPr>
                      <a:r>
                        <a:rPr lang="zh-CN" altLang="en-US" sz="1600" b="0" spc="120">
                          <a:solidFill>
                            <a:srgbClr val="404040"/>
                          </a:solidFill>
                          <a:latin typeface="微软雅黑" panose="020B0503020204020204" pitchFamily="34" charset="-122"/>
                          <a:ea typeface="微软雅黑" panose="020B0503020204020204" pitchFamily="34" charset="-122"/>
                          <a:cs typeface="微软雅黑" panose="020B0503020204020204" pitchFamily="34" charset="-122"/>
                        </a:rPr>
                        <a:t>配置poolPingQuery的使用频度。</a:t>
                      </a:r>
                      <a:endParaRPr lang="zh-CN" altLang="en-US" sz="1600" b="0" spc="120">
                        <a:solidFill>
                          <a:srgbClr val="404040"/>
                        </a:solidFill>
                        <a:latin typeface="微软雅黑" panose="020B0503020204020204" pitchFamily="34" charset="-122"/>
                        <a:ea typeface="微软雅黑" panose="020B0503020204020204" pitchFamily="34" charset="-122"/>
                        <a:cs typeface="微软雅黑" panose="020B0503020204020204" pitchFamily="34" charset="-122"/>
                      </a:endParaRPr>
                    </a:p>
                  </a:txBody>
                  <a:tcPr marL="177800" marR="177800" marT="71755" marB="71755" anchor="ctr">
                    <a:lnL w="12700">
                      <a:solidFill>
                        <a:schemeClr val="bg1"/>
                      </a:solidFill>
                      <a:prstDash val="solid"/>
                    </a:lnL>
                    <a:lnR>
                      <a:noFill/>
                    </a:lnR>
                    <a:lnT w="12700">
                      <a:solidFill>
                        <a:schemeClr val="bg1"/>
                      </a:solidFill>
                      <a:prstDash val="solid"/>
                    </a:lnT>
                    <a:lnB>
                      <a:noFill/>
                    </a:lnB>
                    <a:lnTlToBr>
                      <a:noFill/>
                    </a:lnTlToBr>
                    <a:lnBlToTr>
                      <a:noFill/>
                    </a:lnBlToTr>
                    <a:solidFill>
                      <a:srgbClr val="F2F2F2"/>
                    </a:solidFill>
                  </a:tcPr>
                </a:tc>
              </a:tr>
            </a:tbl>
          </a:graphicData>
        </a:graphic>
      </p:graphicFrame>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hevron 3"/>
          <p:cNvSpPr/>
          <p:nvPr>
            <p:custDataLst>
              <p:tags r:id="rId1"/>
            </p:custDataLst>
          </p:nvPr>
        </p:nvSpPr>
        <p:spPr>
          <a:xfrm>
            <a:off x="892520" y="1091196"/>
            <a:ext cx="2696500" cy="665961"/>
          </a:xfrm>
          <a:prstGeom prst="chevron">
            <a:avLst>
              <a:gd name="adj" fmla="val 43848"/>
            </a:avLst>
          </a:prstGeom>
          <a:solidFill>
            <a:srgbClr val="FFFFFF">
              <a:lumMod val="75000"/>
            </a:srgbClr>
          </a:solidFill>
          <a:ln w="12700" cap="flat" cmpd="sng" algn="ctr">
            <a:noFill/>
            <a:prstDash val="solid"/>
            <a:miter lim="800000"/>
          </a:ln>
          <a:effectLst/>
        </p:spPr>
        <p:txBody>
          <a:bodyPr rtlCol="0" anchor="ctr">
            <a:normAutofit/>
          </a:bodyPr>
          <a:lstStyle/>
          <a:p>
            <a:pPr algn="ctr">
              <a:lnSpc>
                <a:spcPct val="120000"/>
              </a:lnSpc>
            </a:pPr>
            <a:endParaRPr lang="en-GB" sz="900" dirty="0">
              <a:solidFill>
                <a:sysClr val="windowText" lastClr="000000"/>
              </a:solidFill>
              <a:latin typeface="Arial" panose="020B0604020202020204" pitchFamily="34" charset="0"/>
              <a:ea typeface="微软雅黑" panose="020B0503020204020204" pitchFamily="34" charset="-122"/>
            </a:endParaRPr>
          </a:p>
        </p:txBody>
      </p:sp>
      <p:sp>
        <p:nvSpPr>
          <p:cNvPr id="10" name="文本框 1"/>
          <p:cNvSpPr txBox="1"/>
          <p:nvPr/>
        </p:nvSpPr>
        <p:spPr>
          <a:xfrm>
            <a:off x="1172537" y="1217734"/>
            <a:ext cx="2336473" cy="398780"/>
          </a:xfrm>
          <a:prstGeom prst="rect">
            <a:avLst/>
          </a:prstGeom>
          <a:noFill/>
        </p:spPr>
        <p:txBody>
          <a:bodyPr wrap="square" rtlCol="0">
            <a:spAutoFit/>
          </a:bodyPr>
          <a:lstStyle/>
          <a:p>
            <a:r>
              <a:rPr lang="en-US" altLang="zh-CN" sz="2000" dirty="0" err="1">
                <a:solidFill>
                  <a:srgbClr val="1369B2"/>
                </a:solidFill>
                <a:latin typeface="微软雅黑" panose="020B0503020204020204" pitchFamily="34" charset="-122"/>
                <a:ea typeface="微软雅黑" panose="020B0503020204020204" pitchFamily="34" charset="-122"/>
                <a:sym typeface="+mn-ea"/>
              </a:rPr>
              <a:t>JNDI</a:t>
            </a:r>
            <a:r>
              <a:rPr lang="zh-CN" altLang="zh-CN" sz="2000" dirty="0">
                <a:solidFill>
                  <a:srgbClr val="1369B2"/>
                </a:solidFill>
                <a:latin typeface="微软雅黑" panose="020B0503020204020204" pitchFamily="34" charset="-122"/>
                <a:ea typeface="微软雅黑" panose="020B0503020204020204" pitchFamily="34" charset="-122"/>
                <a:sym typeface="+mn-ea"/>
              </a:rPr>
              <a:t>数据源</a:t>
            </a:r>
            <a:endParaRPr lang="zh-CN" altLang="en-US" sz="2000" dirty="0">
              <a:solidFill>
                <a:srgbClr val="1369B2"/>
              </a:solidFill>
              <a:latin typeface="微软雅黑" panose="020B0503020204020204" pitchFamily="34" charset="-122"/>
              <a:ea typeface="微软雅黑" panose="020B0503020204020204" pitchFamily="34" charset="-122"/>
            </a:endParaRPr>
          </a:p>
        </p:txBody>
      </p:sp>
      <p:sp>
        <p:nvSpPr>
          <p:cNvPr id="11" name="Title 1"/>
          <p:cNvSpPr txBox="1"/>
          <p:nvPr/>
        </p:nvSpPr>
        <p:spPr>
          <a:xfrm>
            <a:off x="1143838" y="266933"/>
            <a:ext cx="4456862"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2.2.5  &lt;environments&gt;</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元素</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sp>
        <p:nvSpPr>
          <p:cNvPr id="8" name="文本框 18"/>
          <p:cNvSpPr txBox="1"/>
          <p:nvPr>
            <p:custDataLst>
              <p:tags r:id="rId2"/>
            </p:custDataLst>
          </p:nvPr>
        </p:nvSpPr>
        <p:spPr>
          <a:xfrm>
            <a:off x="892810" y="1849120"/>
            <a:ext cx="9843135" cy="1417320"/>
          </a:xfrm>
          <a:prstGeom prst="rect">
            <a:avLst/>
          </a:prstGeom>
          <a:noFill/>
        </p:spPr>
        <p:txBody>
          <a:bodyPr wrap="square" lIns="89985" tIns="46792" rIns="89985" bIns="46792">
            <a:noAutofit/>
          </a:bodyPr>
          <a:lstStyle>
            <a:defPPr>
              <a:defRPr lang="zh-CN"/>
            </a:defPPr>
            <a:lvl1pPr marL="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1pPr>
            <a:lvl2pPr marL="4572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2pPr>
            <a:lvl3pPr marL="9144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3pPr>
            <a:lvl4pPr marL="13716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4pPr>
            <a:lvl5pPr marL="18288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5pPr>
            <a:lvl6pPr marL="22860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6pPr>
            <a:lvl7pPr marL="27432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7pPr>
            <a:lvl8pPr marL="32004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8pPr>
            <a:lvl9pPr marL="36576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9pPr>
          </a:lstStyle>
          <a:p>
            <a:pPr>
              <a:lnSpc>
                <a:spcPct val="150000"/>
              </a:lnSpc>
            </a:pPr>
            <a:r>
              <a:rPr dirty="0">
                <a:solidFill>
                  <a:srgbClr val="1369B2"/>
                </a:solidFill>
                <a:latin typeface="微软雅黑" panose="020B0503020204020204" pitchFamily="34" charset="-122"/>
                <a:sym typeface="+mn-ea"/>
              </a:rPr>
              <a:t>JNDI</a:t>
            </a:r>
            <a:r>
              <a:rPr dirty="0">
                <a:solidFill>
                  <a:srgbClr val="595959"/>
                </a:solidFill>
                <a:latin typeface="微软雅黑" panose="020B0503020204020204" pitchFamily="34" charset="-122"/>
                <a:sym typeface="+mn-ea"/>
              </a:rPr>
              <a:t> 表示数据源可以在 EJB 或应用服务器等容器中使用。JNDI数据源需要配置的属性</a:t>
            </a:r>
            <a:r>
              <a:rPr lang="zh-CN" dirty="0">
                <a:solidFill>
                  <a:srgbClr val="595959"/>
                </a:solidFill>
                <a:latin typeface="微软雅黑" panose="020B0503020204020204" pitchFamily="34" charset="-122"/>
                <a:sym typeface="+mn-ea"/>
              </a:rPr>
              <a:t>如下所示。</a:t>
            </a:r>
            <a:r>
              <a:rPr dirty="0">
                <a:solidFill>
                  <a:srgbClr val="595959"/>
                </a:solidFill>
                <a:latin typeface="微软雅黑" panose="020B0503020204020204" pitchFamily="34" charset="-122"/>
                <a:sym typeface="+mn-ea"/>
              </a:rPr>
              <a:t> </a:t>
            </a:r>
            <a:endParaRPr dirty="0">
              <a:solidFill>
                <a:srgbClr val="595959"/>
              </a:solidFill>
              <a:latin typeface="微软雅黑" panose="020B0503020204020204" pitchFamily="34" charset="-122"/>
              <a:ea typeface="微软雅黑" panose="020B0503020204020204" pitchFamily="34" charset="-122"/>
            </a:endParaRPr>
          </a:p>
          <a:p>
            <a:pPr>
              <a:lnSpc>
                <a:spcPct val="150000"/>
              </a:lnSpc>
            </a:pPr>
            <a:endParaRPr dirty="0">
              <a:solidFill>
                <a:srgbClr val="595959"/>
              </a:solidFill>
              <a:latin typeface="微软雅黑" panose="020B0503020204020204" pitchFamily="34" charset="-122"/>
            </a:endParaRPr>
          </a:p>
          <a:p>
            <a:pPr>
              <a:lnSpc>
                <a:spcPct val="150000"/>
              </a:lnSpc>
            </a:pPr>
            <a:endParaRPr dirty="0">
              <a:solidFill>
                <a:srgbClr val="595959"/>
              </a:solidFill>
              <a:latin typeface="微软雅黑" panose="020B0503020204020204" pitchFamily="34" charset="-122"/>
            </a:endParaRPr>
          </a:p>
        </p:txBody>
      </p:sp>
      <p:graphicFrame>
        <p:nvGraphicFramePr>
          <p:cNvPr id="13" name="表格 12"/>
          <p:cNvGraphicFramePr>
            <a:graphicFrameLocks noGrp="1"/>
          </p:cNvGraphicFramePr>
          <p:nvPr>
            <p:custDataLst>
              <p:tags r:id="rId3"/>
            </p:custDataLst>
          </p:nvPr>
        </p:nvGraphicFramePr>
        <p:xfrm>
          <a:off x="1088390" y="2862580"/>
          <a:ext cx="9635490" cy="2928620"/>
        </p:xfrm>
        <a:graphic>
          <a:graphicData uri="http://schemas.openxmlformats.org/drawingml/2006/table">
            <a:tbl>
              <a:tblPr>
                <a:tableStyleId>{5C22544A-7EE6-4342-B048-85BDC9FD1C3A}</a:tableStyleId>
              </a:tblPr>
              <a:tblGrid>
                <a:gridCol w="2343785"/>
                <a:gridCol w="7291705"/>
              </a:tblGrid>
              <a:tr h="585470">
                <a:tc>
                  <a:txBody>
                    <a:bodyPr/>
                    <a:p>
                      <a:pPr marR="292100" indent="0" algn="ctr" defTabSz="1219200" rtl="0" eaLnBrk="1" latinLnBrk="0" hangingPunct="1">
                        <a:lnSpc>
                          <a:spcPct val="120000"/>
                        </a:lnSpc>
                        <a:spcBef>
                          <a:spcPts val="0"/>
                        </a:spcBef>
                        <a:spcAft>
                          <a:spcPts val="0"/>
                        </a:spcAft>
                        <a:tabLst>
                          <a:tab pos="228600" algn="l"/>
                          <a:tab pos="266700" algn="l"/>
                        </a:tabLst>
                      </a:pPr>
                      <a:r>
                        <a:rPr lang="zh-CN" altLang="en-US" sz="1600" b="1">
                          <a:solidFill>
                            <a:srgbClr val="646464"/>
                          </a:solidFill>
                          <a:latin typeface="微软雅黑" panose="020B0503020204020204" pitchFamily="34" charset="-122"/>
                          <a:ea typeface="微软雅黑" panose="020B0503020204020204" pitchFamily="34" charset="-122"/>
                        </a:rPr>
                        <a:t>属性</a:t>
                      </a:r>
                      <a:endParaRPr lang="zh-CN" altLang="en-US" sz="1600" b="1">
                        <a:solidFill>
                          <a:srgbClr val="646464"/>
                        </a:solidFill>
                        <a:latin typeface="微软雅黑" panose="020B0503020204020204" pitchFamily="34" charset="-122"/>
                        <a:ea typeface="微软雅黑" panose="020B0503020204020204" pitchFamily="34" charset="-122"/>
                      </a:endParaRPr>
                    </a:p>
                  </a:txBody>
                  <a:tcPr marL="317500" marR="317500" marT="144145" marB="144145" anchor="ctr">
                    <a:lnL>
                      <a:noFill/>
                    </a:lnL>
                    <a:lnR w="12700">
                      <a:solidFill>
                        <a:schemeClr val="bg1"/>
                      </a:solidFill>
                      <a:prstDash val="solid"/>
                    </a:lnR>
                    <a:lnT>
                      <a:noFill/>
                    </a:lnT>
                    <a:lnB w="12700">
                      <a:solidFill>
                        <a:schemeClr val="bg1"/>
                      </a:solidFill>
                      <a:prstDash val="solid"/>
                    </a:lnB>
                    <a:lnTlToBr>
                      <a:noFill/>
                    </a:lnTlToBr>
                    <a:lnBlToTr>
                      <a:noFill/>
                    </a:lnBlToTr>
                    <a:solidFill>
                      <a:srgbClr val="F2F2F2"/>
                    </a:solidFill>
                  </a:tcPr>
                </a:tc>
                <a:tc>
                  <a:txBody>
                    <a:bodyPr/>
                    <a:p>
                      <a:pPr marR="292100" indent="0" algn="ctr" defTabSz="1219200" rtl="0" eaLnBrk="1" latinLnBrk="0" hangingPunct="1">
                        <a:lnSpc>
                          <a:spcPct val="120000"/>
                        </a:lnSpc>
                        <a:spcBef>
                          <a:spcPts val="0"/>
                        </a:spcBef>
                        <a:spcAft>
                          <a:spcPts val="0"/>
                        </a:spcAft>
                        <a:tabLst>
                          <a:tab pos="228600" algn="l"/>
                          <a:tab pos="266700" algn="l"/>
                        </a:tabLst>
                      </a:pPr>
                      <a:r>
                        <a:rPr lang="zh-CN" altLang="en-US" sz="1600" b="1">
                          <a:solidFill>
                            <a:srgbClr val="646464"/>
                          </a:solidFill>
                          <a:latin typeface="微软雅黑" panose="020B0503020204020204" pitchFamily="34" charset="-122"/>
                          <a:ea typeface="微软雅黑" panose="020B0503020204020204" pitchFamily="34" charset="-122"/>
                        </a:rPr>
                        <a:t>说明</a:t>
                      </a:r>
                      <a:endParaRPr lang="zh-CN" altLang="en-US" sz="1600" b="1">
                        <a:solidFill>
                          <a:srgbClr val="646464"/>
                        </a:solidFill>
                        <a:latin typeface="微软雅黑" panose="020B0503020204020204" pitchFamily="34" charset="-122"/>
                        <a:ea typeface="微软雅黑" panose="020B0503020204020204" pitchFamily="34" charset="-122"/>
                      </a:endParaRPr>
                    </a:p>
                  </a:txBody>
                  <a:tcPr marL="317500" marR="317500" marT="144145" marB="144145" anchor="ctr">
                    <a:lnL w="12700">
                      <a:solidFill>
                        <a:schemeClr val="bg1"/>
                      </a:solidFill>
                      <a:prstDash val="solid"/>
                    </a:lnL>
                    <a:lnR>
                      <a:noFill/>
                    </a:lnR>
                    <a:lnT>
                      <a:noFill/>
                    </a:lnT>
                    <a:lnB w="12700">
                      <a:solidFill>
                        <a:schemeClr val="bg1"/>
                      </a:solidFill>
                      <a:prstDash val="solid"/>
                    </a:lnB>
                    <a:lnTlToBr>
                      <a:noFill/>
                    </a:lnTlToBr>
                    <a:lnBlToTr>
                      <a:noFill/>
                    </a:lnBlToTr>
                    <a:solidFill>
                      <a:srgbClr val="F2F2F2"/>
                    </a:solidFill>
                  </a:tcPr>
                </a:tc>
              </a:tr>
              <a:tr h="1023620">
                <a:tc>
                  <a:txBody>
                    <a:bodyPr/>
                    <a:p>
                      <a:pPr indent="0" algn="ctr">
                        <a:lnSpc>
                          <a:spcPct val="120000"/>
                        </a:lnSpc>
                        <a:spcBef>
                          <a:spcPts val="0"/>
                        </a:spcBef>
                        <a:spcAft>
                          <a:spcPts val="0"/>
                        </a:spcAft>
                      </a:pPr>
                      <a:r>
                        <a:rPr lang="en-US" sz="1600" b="0" spc="130">
                          <a:solidFill>
                            <a:srgbClr val="646464"/>
                          </a:solidFill>
                          <a:latin typeface="微软雅黑" panose="020B0503020204020204" pitchFamily="34" charset="-122"/>
                          <a:ea typeface="微软雅黑" panose="020B0503020204020204" pitchFamily="34" charset="-122"/>
                        </a:rPr>
                        <a:t>initial_context</a:t>
                      </a:r>
                      <a:endParaRPr lang="en-US" sz="1600" b="0" spc="130">
                        <a:solidFill>
                          <a:srgbClr val="646464"/>
                        </a:solidFill>
                        <a:latin typeface="微软雅黑" panose="020B0503020204020204" pitchFamily="34" charset="-122"/>
                        <a:ea typeface="微软雅黑" panose="020B0503020204020204" pitchFamily="34" charset="-122"/>
                      </a:endParaRPr>
                    </a:p>
                  </a:txBody>
                  <a:tcPr marL="317500" marR="317500" marT="215900" marB="215900" anchor="ctr">
                    <a:lnL>
                      <a:noFill/>
                    </a:lnL>
                    <a:lnR w="12700">
                      <a:solidFill>
                        <a:schemeClr val="bg1"/>
                      </a:solidFill>
                      <a:prstDash val="solid"/>
                    </a:lnR>
                    <a:lnT w="12700">
                      <a:solidFill>
                        <a:schemeClr val="bg1"/>
                      </a:solidFill>
                      <a:prstDash val="solid"/>
                    </a:lnT>
                    <a:lnB w="12700">
                      <a:solidFill>
                        <a:schemeClr val="bg1"/>
                      </a:solidFill>
                      <a:prstDash val="solid"/>
                    </a:lnB>
                    <a:lnTlToBr>
                      <a:noFill/>
                    </a:lnTlToBr>
                    <a:lnBlToTr>
                      <a:noFill/>
                    </a:lnBlToTr>
                    <a:solidFill>
                      <a:srgbClr val="F2F2F2"/>
                    </a:solidFill>
                  </a:tcPr>
                </a:tc>
                <a:tc>
                  <a:txBody>
                    <a:bodyPr/>
                    <a:p>
                      <a:pPr indent="0" algn="l">
                        <a:lnSpc>
                          <a:spcPct val="120000"/>
                        </a:lnSpc>
                        <a:spcBef>
                          <a:spcPts val="0"/>
                        </a:spcBef>
                        <a:spcAft>
                          <a:spcPts val="0"/>
                        </a:spcAft>
                      </a:pPr>
                      <a:r>
                        <a:rPr lang="zh-CN" altLang="en-US" sz="1600" b="0" spc="130">
                          <a:solidFill>
                            <a:srgbClr val="404040"/>
                          </a:solidFill>
                          <a:latin typeface="微软雅黑" panose="020B0503020204020204" pitchFamily="34" charset="-122"/>
                          <a:ea typeface="微软雅黑" panose="020B0503020204020204" pitchFamily="34" charset="-122"/>
                          <a:cs typeface="微软雅黑" panose="020B0503020204020204" pitchFamily="34" charset="-122"/>
                        </a:rPr>
                        <a:t>该属性主要用于在InitialContext中寻找上下文。该属性为可选属性，在忽略时，data_source属性会直接从InitialContext中寻找。</a:t>
                      </a:r>
                      <a:endParaRPr lang="zh-CN" altLang="en-US" sz="1600" b="0" spc="130">
                        <a:solidFill>
                          <a:srgbClr val="404040"/>
                        </a:solidFill>
                        <a:latin typeface="微软雅黑" panose="020B0503020204020204" pitchFamily="34" charset="-122"/>
                        <a:ea typeface="微软雅黑" panose="020B0503020204020204" pitchFamily="34" charset="-122"/>
                        <a:cs typeface="微软雅黑" panose="020B0503020204020204" pitchFamily="34" charset="-122"/>
                      </a:endParaRPr>
                    </a:p>
                  </a:txBody>
                  <a:tcPr marL="317500" marR="317500" marT="215900" marB="215900" anchor="ctr">
                    <a:lnL w="12700">
                      <a:solidFill>
                        <a:schemeClr val="bg1"/>
                      </a:solidFill>
                      <a:prstDash val="solid"/>
                    </a:lnL>
                    <a:lnR>
                      <a:noFill/>
                    </a:lnR>
                    <a:lnT w="12700">
                      <a:solidFill>
                        <a:schemeClr val="bg1"/>
                      </a:solidFill>
                      <a:prstDash val="solid"/>
                    </a:lnT>
                    <a:lnB w="12700">
                      <a:solidFill>
                        <a:schemeClr val="bg1"/>
                      </a:solidFill>
                      <a:prstDash val="solid"/>
                    </a:lnB>
                    <a:lnTlToBr>
                      <a:noFill/>
                    </a:lnTlToBr>
                    <a:lnBlToTr>
                      <a:noFill/>
                    </a:lnBlToTr>
                    <a:solidFill>
                      <a:srgbClr val="F2F2F2"/>
                    </a:solidFill>
                  </a:tcPr>
                </a:tc>
              </a:tr>
              <a:tr h="1319530">
                <a:tc>
                  <a:txBody>
                    <a:bodyPr/>
                    <a:p>
                      <a:pPr indent="0" algn="ctr">
                        <a:lnSpc>
                          <a:spcPct val="120000"/>
                        </a:lnSpc>
                        <a:spcBef>
                          <a:spcPts val="0"/>
                        </a:spcBef>
                        <a:spcAft>
                          <a:spcPts val="0"/>
                        </a:spcAft>
                      </a:pPr>
                      <a:r>
                        <a:rPr lang="en-US" sz="1600" b="0" spc="130">
                          <a:solidFill>
                            <a:srgbClr val="646464"/>
                          </a:solidFill>
                          <a:latin typeface="微软雅黑" panose="020B0503020204020204" pitchFamily="34" charset="-122"/>
                          <a:ea typeface="微软雅黑" panose="020B0503020204020204" pitchFamily="34" charset="-122"/>
                        </a:rPr>
                        <a:t>data_source</a:t>
                      </a:r>
                      <a:endParaRPr lang="en-US" sz="1600" b="0" spc="130">
                        <a:solidFill>
                          <a:srgbClr val="646464"/>
                        </a:solidFill>
                        <a:latin typeface="微软雅黑" panose="020B0503020204020204" pitchFamily="34" charset="-122"/>
                        <a:ea typeface="微软雅黑" panose="020B0503020204020204" pitchFamily="34" charset="-122"/>
                      </a:endParaRPr>
                    </a:p>
                  </a:txBody>
                  <a:tcPr marL="317500" marR="317500" marT="215900" marB="215900" anchor="ctr">
                    <a:lnL>
                      <a:noFill/>
                    </a:lnL>
                    <a:lnR w="12700">
                      <a:solidFill>
                        <a:schemeClr val="bg1"/>
                      </a:solidFill>
                      <a:prstDash val="solid"/>
                    </a:lnR>
                    <a:lnT w="12700">
                      <a:solidFill>
                        <a:schemeClr val="bg1"/>
                      </a:solidFill>
                      <a:prstDash val="solid"/>
                    </a:lnT>
                    <a:lnB>
                      <a:noFill/>
                    </a:lnB>
                    <a:lnTlToBr>
                      <a:noFill/>
                    </a:lnTlToBr>
                    <a:lnBlToTr>
                      <a:noFill/>
                    </a:lnBlToTr>
                    <a:solidFill>
                      <a:srgbClr val="F2F2F2"/>
                    </a:solidFill>
                  </a:tcPr>
                </a:tc>
                <a:tc>
                  <a:txBody>
                    <a:bodyPr/>
                    <a:p>
                      <a:pPr indent="0" algn="l">
                        <a:lnSpc>
                          <a:spcPct val="120000"/>
                        </a:lnSpc>
                        <a:spcBef>
                          <a:spcPts val="0"/>
                        </a:spcBef>
                        <a:spcAft>
                          <a:spcPts val="0"/>
                        </a:spcAft>
                      </a:pPr>
                      <a:r>
                        <a:rPr lang="zh-CN" altLang="en-US" sz="1600" b="0" spc="130">
                          <a:solidFill>
                            <a:srgbClr val="404040"/>
                          </a:solidFill>
                          <a:latin typeface="微软雅黑" panose="020B0503020204020204" pitchFamily="34" charset="-122"/>
                          <a:ea typeface="微软雅黑" panose="020B0503020204020204" pitchFamily="34" charset="-122"/>
                          <a:cs typeface="微软雅黑" panose="020B0503020204020204" pitchFamily="34" charset="-122"/>
                        </a:rPr>
                        <a:t>该属性表示引用数据源对象位置的上下文路径。如果提供了initial_context配置，那么程序会在其返回的上下文中进行查找；如果没有提供，则直接在InitialContext中查找。</a:t>
                      </a:r>
                      <a:endParaRPr lang="zh-CN" altLang="en-US" sz="1600" b="0" spc="130">
                        <a:solidFill>
                          <a:srgbClr val="404040"/>
                        </a:solidFill>
                        <a:latin typeface="微软雅黑" panose="020B0503020204020204" pitchFamily="34" charset="-122"/>
                        <a:ea typeface="微软雅黑" panose="020B0503020204020204" pitchFamily="34" charset="-122"/>
                        <a:cs typeface="微软雅黑" panose="020B0503020204020204" pitchFamily="34" charset="-122"/>
                      </a:endParaRPr>
                    </a:p>
                  </a:txBody>
                  <a:tcPr marL="317500" marR="317500" marT="215900" marB="215900" anchor="ctr">
                    <a:lnL w="12700">
                      <a:solidFill>
                        <a:schemeClr val="bg1"/>
                      </a:solidFill>
                      <a:prstDash val="solid"/>
                    </a:lnL>
                    <a:lnR>
                      <a:noFill/>
                    </a:lnR>
                    <a:lnT w="12700">
                      <a:solidFill>
                        <a:schemeClr val="bg1"/>
                      </a:solidFill>
                      <a:prstDash val="solid"/>
                    </a:lnT>
                    <a:lnB>
                      <a:noFill/>
                    </a:lnB>
                    <a:lnTlToBr>
                      <a:noFill/>
                    </a:lnTlToBr>
                    <a:lnBlToTr>
                      <a:noFill/>
                    </a:lnBlToTr>
                    <a:solidFill>
                      <a:srgbClr val="F2F2F2"/>
                    </a:solidFill>
                  </a:tcPr>
                </a:tc>
              </a:tr>
            </a:tbl>
          </a:graphicData>
        </a:graphic>
      </p:graphicFrame>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Title 1"/>
          <p:cNvSpPr txBox="1"/>
          <p:nvPr/>
        </p:nvSpPr>
        <p:spPr>
          <a:xfrm>
            <a:off x="1143840" y="266933"/>
            <a:ext cx="4091100"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algn="l"/>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2.2.6  &lt;mappers&gt;</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元素</a:t>
            </a:r>
            <a:endParaRPr lang="en-GB" altLang="zh-CN" sz="2400" b="1" dirty="0">
              <a:solidFill>
                <a:srgbClr val="595959"/>
              </a:solidFill>
              <a:latin typeface="微软雅黑" panose="020B0503020204020204" pitchFamily="34" charset="-122"/>
              <a:ea typeface="微软雅黑" panose="020B0503020204020204" pitchFamily="34" charset="-122"/>
              <a:cs typeface="+mn-ea"/>
              <a:sym typeface="+mn-lt"/>
            </a:endParaRPr>
          </a:p>
        </p:txBody>
      </p:sp>
      <p:pic>
        <p:nvPicPr>
          <p:cNvPr id="6" name="图片 5"/>
          <p:cNvPicPr>
            <a:picLocks noChangeAspect="1"/>
          </p:cNvPicPr>
          <p:nvPr/>
        </p:nvPicPr>
        <p:blipFill>
          <a:blip r:embed="rId1"/>
          <a:stretch>
            <a:fillRect/>
          </a:stretch>
        </p:blipFill>
        <p:spPr>
          <a:xfrm>
            <a:off x="945003" y="2215002"/>
            <a:ext cx="2798174" cy="3897363"/>
          </a:xfrm>
          <a:prstGeom prst="rect">
            <a:avLst/>
          </a:prstGeom>
        </p:spPr>
      </p:pic>
      <p:sp>
        <p:nvSpPr>
          <p:cNvPr id="7" name="TextBox 35"/>
          <p:cNvSpPr txBox="1">
            <a:spLocks noChangeArrowheads="1"/>
          </p:cNvSpPr>
          <p:nvPr/>
        </p:nvSpPr>
        <p:spPr bwMode="auto">
          <a:xfrm>
            <a:off x="3247813" y="1637921"/>
            <a:ext cx="1606759" cy="10002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917" tIns="60958" rIns="121917" bIns="60958">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a:lnSpc>
                <a:spcPct val="150000"/>
              </a:lnSpc>
            </a:pPr>
            <a:r>
              <a:rPr lang="zh-CN" altLang="en-US" sz="2000" dirty="0">
                <a:solidFill>
                  <a:srgbClr val="595959"/>
                </a:solidFill>
                <a:latin typeface="微软雅黑" panose="020B0503020204020204" pitchFamily="34" charset="-122"/>
                <a:ea typeface="微软雅黑" panose="020B0503020204020204" pitchFamily="34" charset="-122"/>
              </a:rPr>
              <a:t>先定一个</a:t>
            </a:r>
            <a:r>
              <a:rPr lang="zh-CN" altLang="en-US" dirty="0">
                <a:solidFill>
                  <a:srgbClr val="595959"/>
                </a:solidFill>
                <a:latin typeface="微软雅黑" panose="020B0503020204020204" pitchFamily="34" charset="-122"/>
                <a:ea typeface="微软雅黑" panose="020B0503020204020204" pitchFamily="34" charset="-122"/>
              </a:rPr>
              <a:t>小目标！</a:t>
            </a:r>
            <a:endParaRPr lang="zh-CN" altLang="en-US" dirty="0">
              <a:solidFill>
                <a:srgbClr val="595959"/>
              </a:solidFill>
              <a:latin typeface="微软雅黑" panose="020B0503020204020204" pitchFamily="34" charset="-122"/>
              <a:ea typeface="微软雅黑" panose="020B0503020204020204" pitchFamily="34" charset="-122"/>
            </a:endParaRPr>
          </a:p>
        </p:txBody>
      </p:sp>
      <p:sp>
        <p:nvSpPr>
          <p:cNvPr id="8" name="椭圆形标注 7"/>
          <p:cNvSpPr/>
          <p:nvPr/>
        </p:nvSpPr>
        <p:spPr>
          <a:xfrm>
            <a:off x="2969011" y="1559834"/>
            <a:ext cx="2071640" cy="1493174"/>
          </a:xfrm>
          <a:prstGeom prst="wedgeEllipseCallout">
            <a:avLst/>
          </a:prstGeom>
          <a:solidFill>
            <a:schemeClr val="bg1">
              <a:lumMod val="85000"/>
            </a:schemeClr>
          </a:solidFill>
          <a:ln>
            <a:solidFill>
              <a:srgbClr val="000000">
                <a:alpha val="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a:t> </a:t>
            </a:r>
            <a:endParaRPr lang="en-US" altLang="zh-CN"/>
          </a:p>
        </p:txBody>
      </p:sp>
      <p:sp>
        <p:nvSpPr>
          <p:cNvPr id="9" name="TextBox 35"/>
          <p:cNvSpPr txBox="1">
            <a:spLocks noChangeArrowheads="1"/>
          </p:cNvSpPr>
          <p:nvPr/>
        </p:nvSpPr>
        <p:spPr bwMode="auto">
          <a:xfrm>
            <a:off x="3215305" y="1697255"/>
            <a:ext cx="1606759" cy="10002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917" tIns="60958" rIns="121917" bIns="60958">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a:lnSpc>
                <a:spcPct val="150000"/>
              </a:lnSpc>
            </a:pPr>
            <a:r>
              <a:rPr lang="zh-CN" altLang="en-US" sz="2000" dirty="0">
                <a:solidFill>
                  <a:srgbClr val="595959"/>
                </a:solidFill>
                <a:latin typeface="微软雅黑" panose="020B0503020204020204" pitchFamily="34" charset="-122"/>
                <a:ea typeface="微软雅黑" panose="020B0503020204020204" pitchFamily="34" charset="-122"/>
              </a:rPr>
              <a:t>先定一个</a:t>
            </a:r>
            <a:r>
              <a:rPr lang="zh-CN" altLang="en-US" dirty="0">
                <a:solidFill>
                  <a:srgbClr val="595959"/>
                </a:solidFill>
                <a:latin typeface="微软雅黑" panose="020B0503020204020204" pitchFamily="34" charset="-122"/>
                <a:ea typeface="微软雅黑" panose="020B0503020204020204" pitchFamily="34" charset="-122"/>
              </a:rPr>
              <a:t>小目标！</a:t>
            </a:r>
            <a:endParaRPr lang="zh-CN" altLang="en-US" dirty="0">
              <a:solidFill>
                <a:srgbClr val="595959"/>
              </a:solidFill>
              <a:latin typeface="微软雅黑" panose="020B0503020204020204" pitchFamily="34" charset="-122"/>
              <a:ea typeface="微软雅黑" panose="020B0503020204020204" pitchFamily="34" charset="-122"/>
            </a:endParaRPr>
          </a:p>
        </p:txBody>
      </p:sp>
      <p:sp>
        <p:nvSpPr>
          <p:cNvPr id="14" name="TextBox 35"/>
          <p:cNvSpPr txBox="1">
            <a:spLocks noChangeArrowheads="1"/>
          </p:cNvSpPr>
          <p:nvPr/>
        </p:nvSpPr>
        <p:spPr bwMode="auto">
          <a:xfrm>
            <a:off x="5846852" y="2932700"/>
            <a:ext cx="5176459" cy="13671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917" tIns="60958" rIns="121917" bIns="60958">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a:lnSpc>
                <a:spcPct val="150000"/>
              </a:lnSpc>
            </a:pPr>
            <a:r>
              <a:rPr lang="zh-CN" altLang="en-US" dirty="0">
                <a:solidFill>
                  <a:srgbClr val="595959"/>
                </a:solidFill>
                <a:latin typeface="微软雅黑" panose="020B0503020204020204" pitchFamily="34" charset="-122"/>
                <a:ea typeface="微软雅黑" panose="020B0503020204020204" pitchFamily="34" charset="-122"/>
              </a:rPr>
              <a:t>掌握</a:t>
            </a:r>
            <a:r>
              <a:rPr lang="en-US" altLang="zh-CN" dirty="0" err="1">
                <a:solidFill>
                  <a:srgbClr val="595959"/>
                </a:solidFill>
                <a:latin typeface="微软雅黑" panose="020B0503020204020204" pitchFamily="34" charset="-122"/>
                <a:ea typeface="微软雅黑" panose="020B0503020204020204" pitchFamily="34" charset="-122"/>
              </a:rPr>
              <a:t>Mybatis</a:t>
            </a:r>
            <a:r>
              <a:rPr lang="zh-CN" altLang="en-US" dirty="0">
                <a:solidFill>
                  <a:srgbClr val="595959"/>
                </a:solidFill>
                <a:latin typeface="微软雅黑" panose="020B0503020204020204" pitchFamily="34" charset="-122"/>
                <a:ea typeface="微软雅黑" panose="020B0503020204020204" pitchFamily="34" charset="-122"/>
              </a:rPr>
              <a:t>配置文件的</a:t>
            </a:r>
            <a:r>
              <a:rPr lang="en-US" altLang="zh-CN" dirty="0">
                <a:solidFill>
                  <a:srgbClr val="1369B2"/>
                </a:solidFill>
                <a:latin typeface="微软雅黑" panose="020B0503020204020204" pitchFamily="34" charset="-122"/>
                <a:ea typeface="微软雅黑" panose="020B0503020204020204" pitchFamily="34" charset="-122"/>
              </a:rPr>
              <a:t>&lt;</a:t>
            </a:r>
            <a:r>
              <a:rPr lang="en-US" altLang="zh-CN" dirty="0">
                <a:solidFill>
                  <a:srgbClr val="1369B2"/>
                </a:solidFill>
                <a:latin typeface="微软雅黑" panose="020B0503020204020204" pitchFamily="34" charset="-122"/>
                <a:ea typeface="微软雅黑" panose="020B0503020204020204" pitchFamily="34" charset="-122"/>
                <a:sym typeface="+mn-lt"/>
              </a:rPr>
              <a:t>mappers</a:t>
            </a:r>
            <a:r>
              <a:rPr lang="en-US" altLang="zh-CN" dirty="0">
                <a:solidFill>
                  <a:srgbClr val="1369B2"/>
                </a:solidFill>
                <a:latin typeface="微软雅黑" panose="020B0503020204020204" pitchFamily="34" charset="-122"/>
                <a:ea typeface="微软雅黑" panose="020B0503020204020204" pitchFamily="34" charset="-122"/>
              </a:rPr>
              <a:t>&gt;</a:t>
            </a:r>
            <a:r>
              <a:rPr lang="zh-CN" altLang="en-US" dirty="0">
                <a:solidFill>
                  <a:srgbClr val="1369B2"/>
                </a:solidFill>
                <a:latin typeface="微软雅黑" panose="020B0503020204020204" pitchFamily="34" charset="-122"/>
                <a:ea typeface="微软雅黑" panose="020B0503020204020204" pitchFamily="34" charset="-122"/>
              </a:rPr>
              <a:t>元素</a:t>
            </a:r>
            <a:r>
              <a:rPr lang="zh-CN" altLang="en-US" dirty="0">
                <a:solidFill>
                  <a:srgbClr val="595959"/>
                </a:solidFill>
                <a:latin typeface="微软雅黑" panose="020B0503020204020204" pitchFamily="34" charset="-122"/>
                <a:ea typeface="微软雅黑" panose="020B0503020204020204" pitchFamily="34" charset="-122"/>
              </a:rPr>
              <a:t>，能够使用</a:t>
            </a:r>
            <a:r>
              <a:rPr lang="en-US" altLang="zh-CN" dirty="0">
                <a:solidFill>
                  <a:srgbClr val="595959"/>
                </a:solidFill>
                <a:latin typeface="微软雅黑" panose="020B0503020204020204" pitchFamily="34" charset="-122"/>
                <a:ea typeface="微软雅黑" panose="020B0503020204020204" pitchFamily="34" charset="-122"/>
              </a:rPr>
              <a:t>&lt;</a:t>
            </a:r>
            <a:r>
              <a:rPr lang="en-US" altLang="zh-CN" dirty="0">
                <a:solidFill>
                  <a:srgbClr val="595959"/>
                </a:solidFill>
                <a:latin typeface="微软雅黑" panose="020B0503020204020204" pitchFamily="34" charset="-122"/>
                <a:ea typeface="微软雅黑" panose="020B0503020204020204" pitchFamily="34" charset="-122"/>
                <a:sym typeface="+mn-lt"/>
              </a:rPr>
              <a:t>mappers</a:t>
            </a:r>
            <a:r>
              <a:rPr lang="en-US" altLang="zh-CN" dirty="0">
                <a:solidFill>
                  <a:srgbClr val="595959"/>
                </a:solidFill>
                <a:latin typeface="微软雅黑" panose="020B0503020204020204" pitchFamily="34" charset="-122"/>
                <a:ea typeface="微软雅黑" panose="020B0503020204020204" pitchFamily="34" charset="-122"/>
              </a:rPr>
              <a:t>&gt;</a:t>
            </a:r>
            <a:r>
              <a:rPr lang="zh-CN" altLang="en-US" dirty="0">
                <a:solidFill>
                  <a:srgbClr val="595959"/>
                </a:solidFill>
                <a:latin typeface="微软雅黑" panose="020B0503020204020204" pitchFamily="34" charset="-122"/>
                <a:ea typeface="微软雅黑" panose="020B0503020204020204" pitchFamily="34" charset="-122"/>
              </a:rPr>
              <a:t>元素引入 MyBatis 映射文件</a:t>
            </a:r>
            <a:endParaRPr lang="zh-CN" altLang="en-US" dirty="0">
              <a:solidFill>
                <a:srgbClr val="595959"/>
              </a:solidFill>
              <a:latin typeface="微软雅黑" panose="020B0503020204020204" pitchFamily="34" charset="-122"/>
              <a:ea typeface="微软雅黑" panose="020B0503020204020204" pitchFamily="34" charset="-122"/>
            </a:endParaRPr>
          </a:p>
          <a:p>
            <a:pPr algn="just">
              <a:lnSpc>
                <a:spcPct val="150000"/>
              </a:lnSpc>
            </a:pPr>
            <a:endParaRPr lang="zh-CN" altLang="en-US" dirty="0">
              <a:solidFill>
                <a:srgbClr val="1369B2"/>
              </a:solidFill>
              <a:latin typeface="微软雅黑" panose="020B0503020204020204" pitchFamily="34" charset="-122"/>
              <a:ea typeface="微软雅黑" panose="020B0503020204020204" pitchFamily="34" charset="-122"/>
            </a:endParaRPr>
          </a:p>
        </p:txBody>
      </p:sp>
      <p:grpSp>
        <p:nvGrpSpPr>
          <p:cNvPr id="15" name="组合 14"/>
          <p:cNvGrpSpPr/>
          <p:nvPr/>
        </p:nvGrpSpPr>
        <p:grpSpPr>
          <a:xfrm>
            <a:off x="5410551" y="3193649"/>
            <a:ext cx="405183" cy="405036"/>
            <a:chOff x="8881" y="4685"/>
            <a:chExt cx="638" cy="638"/>
          </a:xfrm>
        </p:grpSpPr>
        <p:sp>
          <p:nvSpPr>
            <p:cNvPr id="16" name="椭圆 15"/>
            <p:cNvSpPr/>
            <p:nvPr/>
          </p:nvSpPr>
          <p:spPr>
            <a:xfrm>
              <a:off x="8881" y="4685"/>
              <a:ext cx="638" cy="638"/>
            </a:xfrm>
            <a:prstGeom prst="ellipse">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椭圆 16"/>
            <p:cNvSpPr/>
            <p:nvPr/>
          </p:nvSpPr>
          <p:spPr>
            <a:xfrm>
              <a:off x="8946" y="4750"/>
              <a:ext cx="508" cy="508"/>
            </a:xfrm>
            <a:prstGeom prst="ellips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hevron 3"/>
          <p:cNvSpPr/>
          <p:nvPr>
            <p:custDataLst>
              <p:tags r:id="rId1"/>
            </p:custDataLst>
          </p:nvPr>
        </p:nvSpPr>
        <p:spPr>
          <a:xfrm>
            <a:off x="892520" y="1091196"/>
            <a:ext cx="3187990" cy="665961"/>
          </a:xfrm>
          <a:prstGeom prst="chevron">
            <a:avLst>
              <a:gd name="adj" fmla="val 43848"/>
            </a:avLst>
          </a:prstGeom>
          <a:solidFill>
            <a:srgbClr val="FFFFFF">
              <a:lumMod val="75000"/>
            </a:srgbClr>
          </a:solidFill>
          <a:ln w="12700" cap="flat" cmpd="sng" algn="ctr">
            <a:noFill/>
            <a:prstDash val="solid"/>
            <a:miter lim="800000"/>
          </a:ln>
          <a:effectLst/>
        </p:spPr>
        <p:txBody>
          <a:bodyPr rtlCol="0" anchor="ctr">
            <a:normAutofit/>
          </a:bodyPr>
          <a:lstStyle/>
          <a:p>
            <a:pPr algn="ctr">
              <a:lnSpc>
                <a:spcPct val="120000"/>
              </a:lnSpc>
            </a:pPr>
            <a:endParaRPr lang="en-GB" sz="900" dirty="0">
              <a:solidFill>
                <a:sysClr val="windowText" lastClr="000000"/>
              </a:solidFill>
              <a:latin typeface="Arial" panose="020B0604020202020204" pitchFamily="34" charset="0"/>
              <a:ea typeface="微软雅黑" panose="020B0503020204020204" pitchFamily="34" charset="-122"/>
            </a:endParaRPr>
          </a:p>
        </p:txBody>
      </p:sp>
      <p:sp>
        <p:nvSpPr>
          <p:cNvPr id="10" name="文本框 1"/>
          <p:cNvSpPr txBox="1"/>
          <p:nvPr/>
        </p:nvSpPr>
        <p:spPr>
          <a:xfrm>
            <a:off x="1172537" y="1217734"/>
            <a:ext cx="2656513" cy="400110"/>
          </a:xfrm>
          <a:prstGeom prst="rect">
            <a:avLst/>
          </a:prstGeom>
          <a:noFill/>
        </p:spPr>
        <p:txBody>
          <a:bodyPr wrap="square" rtlCol="0">
            <a:spAutoFit/>
          </a:bodyPr>
          <a:lstStyle/>
          <a:p>
            <a:r>
              <a:rPr lang="en-US" altLang="zh-CN" sz="2000" dirty="0">
                <a:solidFill>
                  <a:srgbClr val="1369B2"/>
                </a:solidFill>
                <a:latin typeface="微软雅黑" panose="020B0503020204020204" pitchFamily="34" charset="-122"/>
                <a:ea typeface="微软雅黑" panose="020B0503020204020204" pitchFamily="34" charset="-122"/>
              </a:rPr>
              <a:t>&lt;mappers&gt;</a:t>
            </a:r>
            <a:r>
              <a:rPr lang="zh-CN" altLang="en-US" sz="2000" dirty="0">
                <a:solidFill>
                  <a:srgbClr val="1369B2"/>
                </a:solidFill>
                <a:latin typeface="微软雅黑" panose="020B0503020204020204" pitchFamily="34" charset="-122"/>
                <a:ea typeface="微软雅黑" panose="020B0503020204020204" pitchFamily="34" charset="-122"/>
              </a:rPr>
              <a:t>元素作用</a:t>
            </a:r>
            <a:r>
              <a:rPr lang="zh-CN" altLang="zh-CN" sz="2000" dirty="0">
                <a:solidFill>
                  <a:srgbClr val="1369B2"/>
                </a:solidFill>
                <a:latin typeface="微软雅黑" panose="020B0503020204020204" pitchFamily="34" charset="-122"/>
                <a:ea typeface="微软雅黑" panose="020B0503020204020204" pitchFamily="34" charset="-122"/>
              </a:rPr>
              <a:t> </a:t>
            </a:r>
            <a:endParaRPr lang="zh-CN" altLang="en-US" sz="2000" dirty="0">
              <a:solidFill>
                <a:srgbClr val="1369B2"/>
              </a:solidFill>
              <a:latin typeface="微软雅黑" panose="020B0503020204020204" pitchFamily="34" charset="-122"/>
              <a:ea typeface="微软雅黑" panose="020B0503020204020204" pitchFamily="34" charset="-122"/>
            </a:endParaRPr>
          </a:p>
        </p:txBody>
      </p:sp>
      <p:sp>
        <p:nvSpPr>
          <p:cNvPr id="11" name="Title 1"/>
          <p:cNvSpPr txBox="1"/>
          <p:nvPr/>
        </p:nvSpPr>
        <p:spPr>
          <a:xfrm>
            <a:off x="1143838" y="266933"/>
            <a:ext cx="3702482"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2.2.6  &lt;mappers&gt;</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元素</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sp>
        <p:nvSpPr>
          <p:cNvPr id="8" name="文本框 18"/>
          <p:cNvSpPr txBox="1"/>
          <p:nvPr>
            <p:custDataLst>
              <p:tags r:id="rId2"/>
            </p:custDataLst>
          </p:nvPr>
        </p:nvSpPr>
        <p:spPr>
          <a:xfrm>
            <a:off x="1604700" y="3082289"/>
            <a:ext cx="9390960" cy="1417321"/>
          </a:xfrm>
          <a:prstGeom prst="rect">
            <a:avLst/>
          </a:prstGeom>
          <a:noFill/>
        </p:spPr>
        <p:txBody>
          <a:bodyPr wrap="square" lIns="89985" tIns="46792" rIns="89985" bIns="46792">
            <a:noAutofit/>
          </a:bodyPr>
          <a:lstStyle>
            <a:defPPr>
              <a:defRPr lang="zh-CN"/>
            </a:defPPr>
            <a:lvl1pPr marL="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1pPr>
            <a:lvl2pPr marL="4572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2pPr>
            <a:lvl3pPr marL="9144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3pPr>
            <a:lvl4pPr marL="13716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4pPr>
            <a:lvl5pPr marL="18288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5pPr>
            <a:lvl6pPr marL="22860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6pPr>
            <a:lvl7pPr marL="27432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7pPr>
            <a:lvl8pPr marL="32004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8pPr>
            <a:lvl9pPr marL="36576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9pPr>
          </a:lstStyle>
          <a:p>
            <a:pPr>
              <a:lnSpc>
                <a:spcPct val="150000"/>
              </a:lnSpc>
            </a:pPr>
            <a:r>
              <a:rPr lang="zh-CN" altLang="zh-CN" dirty="0">
                <a:solidFill>
                  <a:srgbClr val="595959"/>
                </a:solidFill>
                <a:latin typeface="微软雅黑" panose="020B0503020204020204" pitchFamily="34" charset="-122"/>
              </a:rPr>
              <a:t>在</a:t>
            </a:r>
            <a:r>
              <a:rPr lang="en-US" altLang="zh-CN" dirty="0" err="1">
                <a:solidFill>
                  <a:srgbClr val="595959"/>
                </a:solidFill>
                <a:latin typeface="微软雅黑" panose="020B0503020204020204" pitchFamily="34" charset="-122"/>
              </a:rPr>
              <a:t>MyBatis</a:t>
            </a:r>
            <a:r>
              <a:rPr lang="zh-CN" altLang="zh-CN" dirty="0">
                <a:solidFill>
                  <a:srgbClr val="595959"/>
                </a:solidFill>
                <a:latin typeface="微软雅黑" panose="020B0503020204020204" pitchFamily="34" charset="-122"/>
              </a:rPr>
              <a:t>的核心配置文件中，</a:t>
            </a:r>
            <a:r>
              <a:rPr lang="en-US" altLang="zh-CN" dirty="0">
                <a:solidFill>
                  <a:srgbClr val="1369B2"/>
                </a:solidFill>
                <a:latin typeface="微软雅黑" panose="020B0503020204020204" pitchFamily="34" charset="-122"/>
              </a:rPr>
              <a:t>&lt;mappers&gt;</a:t>
            </a:r>
            <a:r>
              <a:rPr lang="zh-CN" altLang="zh-CN" dirty="0">
                <a:solidFill>
                  <a:srgbClr val="595959"/>
                </a:solidFill>
                <a:latin typeface="微软雅黑" panose="020B0503020204020204" pitchFamily="34" charset="-122"/>
              </a:rPr>
              <a:t>元素用于</a:t>
            </a:r>
            <a:r>
              <a:rPr lang="zh-CN" altLang="zh-CN" dirty="0">
                <a:solidFill>
                  <a:srgbClr val="1369B2"/>
                </a:solidFill>
                <a:latin typeface="微软雅黑" panose="020B0503020204020204" pitchFamily="34" charset="-122"/>
              </a:rPr>
              <a:t>引入</a:t>
            </a:r>
            <a:r>
              <a:rPr lang="en-US" altLang="zh-CN" dirty="0" err="1">
                <a:solidFill>
                  <a:srgbClr val="595959"/>
                </a:solidFill>
                <a:latin typeface="微软雅黑" panose="020B0503020204020204" pitchFamily="34" charset="-122"/>
              </a:rPr>
              <a:t>MyBatis</a:t>
            </a:r>
            <a:r>
              <a:rPr lang="zh-CN" altLang="zh-CN" dirty="0">
                <a:solidFill>
                  <a:srgbClr val="1369B2"/>
                </a:solidFill>
                <a:latin typeface="微软雅黑" panose="020B0503020204020204" pitchFamily="34" charset="-122"/>
              </a:rPr>
              <a:t>映射文件</a:t>
            </a:r>
            <a:r>
              <a:rPr lang="zh-CN" altLang="zh-CN" dirty="0">
                <a:solidFill>
                  <a:srgbClr val="595959"/>
                </a:solidFill>
                <a:latin typeface="微软雅黑" panose="020B0503020204020204" pitchFamily="34" charset="-122"/>
              </a:rPr>
              <a:t>。映射文件包含了</a:t>
            </a:r>
            <a:r>
              <a:rPr lang="en-US" altLang="zh-CN" dirty="0">
                <a:solidFill>
                  <a:srgbClr val="595959"/>
                </a:solidFill>
                <a:latin typeface="微软雅黑" panose="020B0503020204020204" pitchFamily="34" charset="-122"/>
              </a:rPr>
              <a:t>POJO</a:t>
            </a:r>
            <a:r>
              <a:rPr lang="zh-CN" altLang="zh-CN" dirty="0">
                <a:solidFill>
                  <a:srgbClr val="595959"/>
                </a:solidFill>
                <a:latin typeface="微软雅黑" panose="020B0503020204020204" pitchFamily="34" charset="-122"/>
              </a:rPr>
              <a:t>对象和数据表之间的映射信息，</a:t>
            </a:r>
            <a:r>
              <a:rPr lang="en-US" altLang="zh-CN" dirty="0" err="1">
                <a:solidFill>
                  <a:srgbClr val="595959"/>
                </a:solidFill>
                <a:latin typeface="微软雅黑" panose="020B0503020204020204" pitchFamily="34" charset="-122"/>
              </a:rPr>
              <a:t>MyBatis</a:t>
            </a:r>
            <a:r>
              <a:rPr lang="zh-CN" altLang="zh-CN" dirty="0">
                <a:solidFill>
                  <a:srgbClr val="595959"/>
                </a:solidFill>
                <a:latin typeface="微软雅黑" panose="020B0503020204020204" pitchFamily="34" charset="-122"/>
              </a:rPr>
              <a:t>通过核心配置文件中的</a:t>
            </a:r>
            <a:r>
              <a:rPr lang="en-US" altLang="zh-CN" dirty="0">
                <a:solidFill>
                  <a:srgbClr val="595959"/>
                </a:solidFill>
                <a:latin typeface="微软雅黑" panose="020B0503020204020204" pitchFamily="34" charset="-122"/>
              </a:rPr>
              <a:t>&lt;mappers&gt;</a:t>
            </a:r>
            <a:r>
              <a:rPr lang="zh-CN" altLang="zh-CN" dirty="0">
                <a:solidFill>
                  <a:srgbClr val="595959"/>
                </a:solidFill>
                <a:latin typeface="微软雅黑" panose="020B0503020204020204" pitchFamily="34" charset="-122"/>
              </a:rPr>
              <a:t>元素找到映射文件并解析其中的映射信息</a:t>
            </a:r>
            <a:r>
              <a:rPr lang="zh-CN" altLang="en-US" dirty="0">
                <a:solidFill>
                  <a:srgbClr val="595959"/>
                </a:solidFill>
                <a:latin typeface="微软雅黑" panose="020B0503020204020204" pitchFamily="34" charset="-122"/>
              </a:rPr>
              <a:t>。</a:t>
            </a:r>
            <a:r>
              <a:rPr lang="zh-CN" altLang="zh-CN" dirty="0">
                <a:solidFill>
                  <a:srgbClr val="595959"/>
                </a:solidFill>
                <a:latin typeface="微软雅黑" panose="020B0503020204020204" pitchFamily="34" charset="-122"/>
              </a:rPr>
              <a:t>通过</a:t>
            </a:r>
            <a:r>
              <a:rPr lang="en-US" altLang="zh-CN" dirty="0">
                <a:solidFill>
                  <a:srgbClr val="595959"/>
                </a:solidFill>
                <a:latin typeface="微软雅黑" panose="020B0503020204020204" pitchFamily="34" charset="-122"/>
              </a:rPr>
              <a:t>&lt;mappers&gt;</a:t>
            </a:r>
            <a:r>
              <a:rPr lang="zh-CN" altLang="zh-CN" dirty="0">
                <a:solidFill>
                  <a:srgbClr val="595959"/>
                </a:solidFill>
                <a:latin typeface="微软雅黑" panose="020B0503020204020204" pitchFamily="34" charset="-122"/>
              </a:rPr>
              <a:t>元素引入映射文件的方法有</a:t>
            </a:r>
            <a:r>
              <a:rPr lang="en-US" altLang="zh-CN" dirty="0">
                <a:solidFill>
                  <a:srgbClr val="1369B2"/>
                </a:solidFill>
                <a:latin typeface="微软雅黑" panose="020B0503020204020204" pitchFamily="34" charset="-122"/>
              </a:rPr>
              <a:t>4</a:t>
            </a:r>
            <a:r>
              <a:rPr lang="zh-CN" altLang="zh-CN" dirty="0">
                <a:solidFill>
                  <a:srgbClr val="1369B2"/>
                </a:solidFill>
                <a:latin typeface="微软雅黑" panose="020B0503020204020204" pitchFamily="34" charset="-122"/>
              </a:rPr>
              <a:t>种</a:t>
            </a:r>
            <a:r>
              <a:rPr lang="zh-CN" altLang="en-US" dirty="0">
                <a:solidFill>
                  <a:srgbClr val="595959"/>
                </a:solidFill>
                <a:latin typeface="微软雅黑" panose="020B0503020204020204" pitchFamily="34" charset="-122"/>
              </a:rPr>
              <a:t>。</a:t>
            </a:r>
            <a:endParaRPr lang="en-US" altLang="zh-CN" dirty="0">
              <a:solidFill>
                <a:srgbClr val="595959"/>
              </a:solidFill>
              <a:latin typeface="微软雅黑" panose="020B0503020204020204" pitchFamily="34" charset="-122"/>
            </a:endParaRPr>
          </a:p>
        </p:txBody>
      </p:sp>
      <p:sp>
        <p:nvSpPr>
          <p:cNvPr id="12" name="圆角矩形 11"/>
          <p:cNvSpPr/>
          <p:nvPr/>
        </p:nvSpPr>
        <p:spPr>
          <a:xfrm>
            <a:off x="1360244" y="2823210"/>
            <a:ext cx="9865885" cy="1931670"/>
          </a:xfrm>
          <a:prstGeom prst="roundRect">
            <a:avLst>
              <a:gd name="adj" fmla="val 0"/>
            </a:avLst>
          </a:prstGeom>
          <a:noFill/>
          <a:ln w="31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15" name="矩形 93"/>
          <p:cNvSpPr/>
          <p:nvPr/>
        </p:nvSpPr>
        <p:spPr>
          <a:xfrm>
            <a:off x="1310020" y="2744241"/>
            <a:ext cx="384043" cy="384043"/>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16" name="矩形 93"/>
          <p:cNvSpPr/>
          <p:nvPr/>
        </p:nvSpPr>
        <p:spPr>
          <a:xfrm rot="10800000">
            <a:off x="10897891" y="4424491"/>
            <a:ext cx="384043" cy="384043"/>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hevron 3"/>
          <p:cNvSpPr/>
          <p:nvPr>
            <p:custDataLst>
              <p:tags r:id="rId1"/>
            </p:custDataLst>
          </p:nvPr>
        </p:nvSpPr>
        <p:spPr>
          <a:xfrm>
            <a:off x="892520" y="1091196"/>
            <a:ext cx="2765080" cy="665961"/>
          </a:xfrm>
          <a:prstGeom prst="chevron">
            <a:avLst>
              <a:gd name="adj" fmla="val 43848"/>
            </a:avLst>
          </a:prstGeom>
          <a:solidFill>
            <a:srgbClr val="FFFFFF">
              <a:lumMod val="75000"/>
            </a:srgbClr>
          </a:solidFill>
          <a:ln w="12700" cap="flat" cmpd="sng" algn="ctr">
            <a:noFill/>
            <a:prstDash val="solid"/>
            <a:miter lim="800000"/>
          </a:ln>
          <a:effectLst/>
        </p:spPr>
        <p:txBody>
          <a:bodyPr rtlCol="0" anchor="ctr">
            <a:normAutofit/>
          </a:bodyPr>
          <a:lstStyle/>
          <a:p>
            <a:pPr algn="ctr">
              <a:lnSpc>
                <a:spcPct val="120000"/>
              </a:lnSpc>
            </a:pPr>
            <a:endParaRPr lang="en-GB" sz="900" dirty="0">
              <a:solidFill>
                <a:sysClr val="windowText" lastClr="000000"/>
              </a:solidFill>
              <a:latin typeface="Arial" panose="020B0604020202020204" pitchFamily="34" charset="0"/>
              <a:ea typeface="微软雅黑" panose="020B0503020204020204" pitchFamily="34" charset="-122"/>
            </a:endParaRPr>
          </a:p>
        </p:txBody>
      </p:sp>
      <p:sp>
        <p:nvSpPr>
          <p:cNvPr id="10" name="文本框 1"/>
          <p:cNvSpPr txBox="1"/>
          <p:nvPr/>
        </p:nvSpPr>
        <p:spPr>
          <a:xfrm>
            <a:off x="1172537" y="1217734"/>
            <a:ext cx="2199313" cy="400110"/>
          </a:xfrm>
          <a:prstGeom prst="rect">
            <a:avLst/>
          </a:prstGeom>
          <a:noFill/>
        </p:spPr>
        <p:txBody>
          <a:bodyPr wrap="square" rtlCol="0">
            <a:spAutoFit/>
          </a:bodyPr>
          <a:lstStyle/>
          <a:p>
            <a:r>
              <a:rPr lang="en-US" altLang="zh-CN" sz="2000" dirty="0">
                <a:solidFill>
                  <a:srgbClr val="1369B2"/>
                </a:solidFill>
                <a:latin typeface="微软雅黑" panose="020B0503020204020204" pitchFamily="34" charset="-122"/>
                <a:ea typeface="微软雅黑" panose="020B0503020204020204" pitchFamily="34" charset="-122"/>
              </a:rPr>
              <a:t>a.</a:t>
            </a:r>
            <a:r>
              <a:rPr lang="zh-CN" altLang="zh-CN" sz="2000" dirty="0">
                <a:solidFill>
                  <a:srgbClr val="1369B2"/>
                </a:solidFill>
                <a:latin typeface="微软雅黑" panose="020B0503020204020204" pitchFamily="34" charset="-122"/>
                <a:ea typeface="微软雅黑" panose="020B0503020204020204" pitchFamily="34" charset="-122"/>
              </a:rPr>
              <a:t>使用类路径引入 </a:t>
            </a:r>
            <a:endParaRPr lang="zh-CN" altLang="en-US" sz="2000" dirty="0">
              <a:solidFill>
                <a:srgbClr val="1369B2"/>
              </a:solidFill>
              <a:latin typeface="微软雅黑" panose="020B0503020204020204" pitchFamily="34" charset="-122"/>
              <a:ea typeface="微软雅黑" panose="020B0503020204020204" pitchFamily="34" charset="-122"/>
            </a:endParaRPr>
          </a:p>
        </p:txBody>
      </p:sp>
      <p:sp>
        <p:nvSpPr>
          <p:cNvPr id="11" name="Title 1"/>
          <p:cNvSpPr txBox="1"/>
          <p:nvPr/>
        </p:nvSpPr>
        <p:spPr>
          <a:xfrm>
            <a:off x="1143838" y="266933"/>
            <a:ext cx="3702482"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2.2.6  &lt;mappers&gt;</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元素</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sp>
        <p:nvSpPr>
          <p:cNvPr id="8" name="文本框 18"/>
          <p:cNvSpPr txBox="1"/>
          <p:nvPr>
            <p:custDataLst>
              <p:tags r:id="rId2"/>
            </p:custDataLst>
          </p:nvPr>
        </p:nvSpPr>
        <p:spPr>
          <a:xfrm>
            <a:off x="1604700" y="3108959"/>
            <a:ext cx="9390960" cy="559193"/>
          </a:xfrm>
          <a:prstGeom prst="rect">
            <a:avLst/>
          </a:prstGeom>
          <a:noFill/>
        </p:spPr>
        <p:txBody>
          <a:bodyPr wrap="square" lIns="89985" tIns="46792" rIns="89985" bIns="46792">
            <a:noAutofit/>
          </a:bodyPr>
          <a:lstStyle>
            <a:defPPr>
              <a:defRPr lang="zh-CN"/>
            </a:defPPr>
            <a:lvl1pPr marL="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1pPr>
            <a:lvl2pPr marL="4572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2pPr>
            <a:lvl3pPr marL="9144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3pPr>
            <a:lvl4pPr marL="13716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4pPr>
            <a:lvl5pPr marL="18288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5pPr>
            <a:lvl6pPr marL="22860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6pPr>
            <a:lvl7pPr marL="27432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7pPr>
            <a:lvl8pPr marL="32004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8pPr>
            <a:lvl9pPr marL="36576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9pPr>
          </a:lstStyle>
          <a:p>
            <a:pPr>
              <a:lnSpc>
                <a:spcPct val="150000"/>
              </a:lnSpc>
            </a:pPr>
            <a:r>
              <a:rPr lang="zh-CN" altLang="en-US" dirty="0">
                <a:solidFill>
                  <a:srgbClr val="595959"/>
                </a:solidFill>
                <a:latin typeface="微软雅黑" panose="020B0503020204020204" pitchFamily="34" charset="-122"/>
              </a:rPr>
              <a:t>          </a:t>
            </a:r>
            <a:r>
              <a:rPr lang="zh-CN" altLang="zh-CN" dirty="0">
                <a:solidFill>
                  <a:srgbClr val="595959"/>
                </a:solidFill>
                <a:latin typeface="微软雅黑" panose="020B0503020204020204" pitchFamily="34" charset="-122"/>
              </a:rPr>
              <a:t>使用类路径引入映射文件的示例代码如下所示</a:t>
            </a:r>
            <a:r>
              <a:rPr lang="zh-CN" altLang="en-US" dirty="0">
                <a:solidFill>
                  <a:srgbClr val="595959"/>
                </a:solidFill>
                <a:latin typeface="微软雅黑" panose="020B0503020204020204" pitchFamily="34" charset="-122"/>
              </a:rPr>
              <a:t>。</a:t>
            </a:r>
            <a:r>
              <a:rPr lang="zh-CN" altLang="zh-CN" dirty="0">
                <a:solidFill>
                  <a:srgbClr val="595959"/>
                </a:solidFill>
                <a:latin typeface="微软雅黑" panose="020B0503020204020204" pitchFamily="34" charset="-122"/>
              </a:rPr>
              <a:t> </a:t>
            </a:r>
            <a:endParaRPr lang="en-US" altLang="zh-CN" dirty="0">
              <a:solidFill>
                <a:srgbClr val="595959"/>
              </a:solidFill>
              <a:latin typeface="微软雅黑" panose="020B0503020204020204" pitchFamily="34" charset="-122"/>
            </a:endParaRPr>
          </a:p>
        </p:txBody>
      </p:sp>
      <p:sp>
        <p:nvSpPr>
          <p:cNvPr id="12" name="圆角矩形 11"/>
          <p:cNvSpPr/>
          <p:nvPr/>
        </p:nvSpPr>
        <p:spPr>
          <a:xfrm>
            <a:off x="1360244" y="2823210"/>
            <a:ext cx="9865885" cy="2606040"/>
          </a:xfrm>
          <a:prstGeom prst="roundRect">
            <a:avLst>
              <a:gd name="adj" fmla="val 0"/>
            </a:avLst>
          </a:prstGeom>
          <a:noFill/>
          <a:ln w="31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15" name="矩形 93"/>
          <p:cNvSpPr/>
          <p:nvPr/>
        </p:nvSpPr>
        <p:spPr>
          <a:xfrm>
            <a:off x="1310020" y="2744241"/>
            <a:ext cx="384043" cy="384043"/>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16" name="矩形 93"/>
          <p:cNvSpPr/>
          <p:nvPr/>
        </p:nvSpPr>
        <p:spPr>
          <a:xfrm rot="10800000">
            <a:off x="10897891" y="5087431"/>
            <a:ext cx="384043" cy="384043"/>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pic>
        <p:nvPicPr>
          <p:cNvPr id="13" name="图片 12"/>
          <p:cNvPicPr>
            <a:picLocks noChangeAspect="1"/>
          </p:cNvPicPr>
          <p:nvPr/>
        </p:nvPicPr>
        <p:blipFill>
          <a:blip r:embed="rId3"/>
          <a:stretch>
            <a:fillRect/>
          </a:stretch>
        </p:blipFill>
        <p:spPr>
          <a:xfrm>
            <a:off x="2125980" y="3589019"/>
            <a:ext cx="8387684" cy="1396645"/>
          </a:xfrm>
          <a:prstGeom prst="rect">
            <a:avLst/>
          </a:prstGeom>
        </p:spPr>
      </p:pic>
      <p:sp>
        <p:nvSpPr>
          <p:cNvPr id="2" name="文本框 1"/>
          <p:cNvSpPr txBox="1"/>
          <p:nvPr/>
        </p:nvSpPr>
        <p:spPr>
          <a:xfrm>
            <a:off x="2411730" y="3566160"/>
            <a:ext cx="7654290" cy="1289905"/>
          </a:xfrm>
          <a:prstGeom prst="rect">
            <a:avLst/>
          </a:prstGeom>
          <a:noFill/>
        </p:spPr>
        <p:txBody>
          <a:bodyPr wrap="square" rtlCol="0">
            <a:spAutoFit/>
          </a:bodyPr>
          <a:lstStyle/>
          <a:p>
            <a:pPr>
              <a:lnSpc>
                <a:spcPct val="150000"/>
              </a:lnSpc>
            </a:pPr>
            <a:r>
              <a:rPr lang="en-US" altLang="zh-CN" dirty="0">
                <a:solidFill>
                  <a:srgbClr val="595959"/>
                </a:solidFill>
                <a:latin typeface="微软雅黑" panose="020B0503020204020204" pitchFamily="34" charset="-122"/>
                <a:ea typeface="微软雅黑" panose="020B0503020204020204" pitchFamily="34" charset="-122"/>
              </a:rPr>
              <a:t>&lt;mappers&gt;</a:t>
            </a:r>
            <a:endParaRPr lang="zh-CN" altLang="zh-CN" dirty="0">
              <a:solidFill>
                <a:srgbClr val="595959"/>
              </a:solidFill>
              <a:latin typeface="微软雅黑" panose="020B0503020204020204" pitchFamily="34" charset="-122"/>
              <a:ea typeface="微软雅黑" panose="020B0503020204020204" pitchFamily="34" charset="-122"/>
            </a:endParaRPr>
          </a:p>
          <a:p>
            <a:pPr>
              <a:lnSpc>
                <a:spcPct val="150000"/>
              </a:lnSpc>
            </a:pPr>
            <a:r>
              <a:rPr lang="en-US" altLang="zh-CN" dirty="0">
                <a:solidFill>
                  <a:srgbClr val="595959"/>
                </a:solidFill>
                <a:latin typeface="微软雅黑" panose="020B0503020204020204" pitchFamily="34" charset="-122"/>
                <a:ea typeface="微软雅黑" panose="020B0503020204020204" pitchFamily="34" charset="-122"/>
              </a:rPr>
              <a:t>    &lt;mapper resource="com/</a:t>
            </a:r>
            <a:r>
              <a:rPr lang="en-US" altLang="zh-CN" dirty="0" err="1">
                <a:solidFill>
                  <a:srgbClr val="595959"/>
                </a:solidFill>
                <a:latin typeface="微软雅黑" panose="020B0503020204020204" pitchFamily="34" charset="-122"/>
                <a:ea typeface="微软雅黑" panose="020B0503020204020204" pitchFamily="34" charset="-122"/>
              </a:rPr>
              <a:t>itheima</a:t>
            </a:r>
            <a:r>
              <a:rPr lang="en-US" altLang="zh-CN" dirty="0">
                <a:solidFill>
                  <a:srgbClr val="595959"/>
                </a:solidFill>
                <a:latin typeface="微软雅黑" panose="020B0503020204020204" pitchFamily="34" charset="-122"/>
                <a:ea typeface="微软雅黑" panose="020B0503020204020204" pitchFamily="34" charset="-122"/>
              </a:rPr>
              <a:t>/mapper/</a:t>
            </a:r>
            <a:r>
              <a:rPr lang="en-US" altLang="zh-CN" dirty="0" err="1">
                <a:solidFill>
                  <a:srgbClr val="595959"/>
                </a:solidFill>
                <a:latin typeface="微软雅黑" panose="020B0503020204020204" pitchFamily="34" charset="-122"/>
                <a:ea typeface="微软雅黑" panose="020B0503020204020204" pitchFamily="34" charset="-122"/>
              </a:rPr>
              <a:t>UserMapper.xml</a:t>
            </a:r>
            <a:r>
              <a:rPr lang="en-US" altLang="zh-CN" dirty="0">
                <a:solidFill>
                  <a:srgbClr val="595959"/>
                </a:solidFill>
                <a:latin typeface="微软雅黑" panose="020B0503020204020204" pitchFamily="34" charset="-122"/>
                <a:ea typeface="微软雅黑" panose="020B0503020204020204" pitchFamily="34" charset="-122"/>
              </a:rPr>
              <a:t>"/&gt;</a:t>
            </a:r>
            <a:endParaRPr lang="zh-CN" altLang="zh-CN" dirty="0">
              <a:solidFill>
                <a:srgbClr val="595959"/>
              </a:solidFill>
              <a:latin typeface="微软雅黑" panose="020B0503020204020204" pitchFamily="34" charset="-122"/>
              <a:ea typeface="微软雅黑" panose="020B0503020204020204" pitchFamily="34" charset="-122"/>
            </a:endParaRPr>
          </a:p>
          <a:p>
            <a:pPr>
              <a:lnSpc>
                <a:spcPct val="150000"/>
              </a:lnSpc>
            </a:pPr>
            <a:r>
              <a:rPr lang="en-US" altLang="zh-CN" dirty="0">
                <a:solidFill>
                  <a:srgbClr val="595959"/>
                </a:solidFill>
                <a:latin typeface="微软雅黑" panose="020B0503020204020204" pitchFamily="34" charset="-122"/>
                <a:ea typeface="微软雅黑" panose="020B0503020204020204" pitchFamily="34" charset="-122"/>
              </a:rPr>
              <a:t>&lt;/mappers&gt;</a:t>
            </a:r>
            <a:endParaRPr lang="zh-CN" altLang="zh-CN" dirty="0">
              <a:solidFill>
                <a:srgbClr val="595959"/>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hevron 3"/>
          <p:cNvSpPr/>
          <p:nvPr>
            <p:custDataLst>
              <p:tags r:id="rId1"/>
            </p:custDataLst>
          </p:nvPr>
        </p:nvSpPr>
        <p:spPr>
          <a:xfrm>
            <a:off x="892520" y="1091196"/>
            <a:ext cx="3450880" cy="665961"/>
          </a:xfrm>
          <a:prstGeom prst="chevron">
            <a:avLst>
              <a:gd name="adj" fmla="val 43848"/>
            </a:avLst>
          </a:prstGeom>
          <a:solidFill>
            <a:srgbClr val="FFFFFF">
              <a:lumMod val="75000"/>
            </a:srgbClr>
          </a:solidFill>
          <a:ln w="12700" cap="flat" cmpd="sng" algn="ctr">
            <a:noFill/>
            <a:prstDash val="solid"/>
            <a:miter lim="800000"/>
          </a:ln>
          <a:effectLst/>
        </p:spPr>
        <p:txBody>
          <a:bodyPr rtlCol="0" anchor="ctr">
            <a:normAutofit/>
          </a:bodyPr>
          <a:lstStyle/>
          <a:p>
            <a:pPr algn="ctr">
              <a:lnSpc>
                <a:spcPct val="120000"/>
              </a:lnSpc>
            </a:pPr>
            <a:endParaRPr lang="en-GB" sz="900" dirty="0">
              <a:solidFill>
                <a:sysClr val="windowText" lastClr="000000"/>
              </a:solidFill>
              <a:latin typeface="Arial" panose="020B0604020202020204" pitchFamily="34" charset="0"/>
              <a:ea typeface="微软雅黑" panose="020B0503020204020204" pitchFamily="34" charset="-122"/>
            </a:endParaRPr>
          </a:p>
        </p:txBody>
      </p:sp>
      <p:sp>
        <p:nvSpPr>
          <p:cNvPr id="10" name="文本框 1"/>
          <p:cNvSpPr txBox="1"/>
          <p:nvPr/>
        </p:nvSpPr>
        <p:spPr>
          <a:xfrm>
            <a:off x="1172537" y="1217734"/>
            <a:ext cx="3045133" cy="400110"/>
          </a:xfrm>
          <a:prstGeom prst="rect">
            <a:avLst/>
          </a:prstGeom>
          <a:noFill/>
        </p:spPr>
        <p:txBody>
          <a:bodyPr wrap="square" rtlCol="0">
            <a:spAutoFit/>
          </a:bodyPr>
          <a:lstStyle/>
          <a:p>
            <a:r>
              <a:rPr lang="en-US" altLang="zh-CN" sz="2000" dirty="0">
                <a:solidFill>
                  <a:srgbClr val="1369B2"/>
                </a:solidFill>
                <a:latin typeface="微软雅黑" panose="020B0503020204020204" pitchFamily="34" charset="-122"/>
                <a:ea typeface="微软雅黑" panose="020B0503020204020204" pitchFamily="34" charset="-122"/>
              </a:rPr>
              <a:t>b.</a:t>
            </a:r>
            <a:r>
              <a:rPr lang="zh-CN" altLang="zh-CN" sz="2000" dirty="0">
                <a:solidFill>
                  <a:srgbClr val="1369B2"/>
                </a:solidFill>
                <a:latin typeface="微软雅黑" panose="020B0503020204020204" pitchFamily="34" charset="-122"/>
                <a:ea typeface="微软雅黑" panose="020B0503020204020204" pitchFamily="34" charset="-122"/>
              </a:rPr>
              <a:t>使用本地文件路径引入 </a:t>
            </a:r>
            <a:endParaRPr lang="zh-CN" altLang="en-US" sz="2000" dirty="0">
              <a:solidFill>
                <a:srgbClr val="1369B2"/>
              </a:solidFill>
              <a:latin typeface="微软雅黑" panose="020B0503020204020204" pitchFamily="34" charset="-122"/>
              <a:ea typeface="微软雅黑" panose="020B0503020204020204" pitchFamily="34" charset="-122"/>
            </a:endParaRPr>
          </a:p>
        </p:txBody>
      </p:sp>
      <p:sp>
        <p:nvSpPr>
          <p:cNvPr id="11" name="Title 1"/>
          <p:cNvSpPr txBox="1"/>
          <p:nvPr/>
        </p:nvSpPr>
        <p:spPr>
          <a:xfrm>
            <a:off x="1143838" y="266933"/>
            <a:ext cx="3702482"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2.2.6  &lt;mappers&gt;</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元素</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sp>
        <p:nvSpPr>
          <p:cNvPr id="8" name="文本框 18"/>
          <p:cNvSpPr txBox="1"/>
          <p:nvPr>
            <p:custDataLst>
              <p:tags r:id="rId2"/>
            </p:custDataLst>
          </p:nvPr>
        </p:nvSpPr>
        <p:spPr>
          <a:xfrm>
            <a:off x="1604700" y="3108959"/>
            <a:ext cx="9390960" cy="559193"/>
          </a:xfrm>
          <a:prstGeom prst="rect">
            <a:avLst/>
          </a:prstGeom>
          <a:noFill/>
        </p:spPr>
        <p:txBody>
          <a:bodyPr wrap="square" lIns="89985" tIns="46792" rIns="89985" bIns="46792">
            <a:noAutofit/>
          </a:bodyPr>
          <a:lstStyle>
            <a:defPPr>
              <a:defRPr lang="zh-CN"/>
            </a:defPPr>
            <a:lvl1pPr marL="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1pPr>
            <a:lvl2pPr marL="4572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2pPr>
            <a:lvl3pPr marL="9144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3pPr>
            <a:lvl4pPr marL="13716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4pPr>
            <a:lvl5pPr marL="18288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5pPr>
            <a:lvl6pPr marL="22860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6pPr>
            <a:lvl7pPr marL="27432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7pPr>
            <a:lvl8pPr marL="32004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8pPr>
            <a:lvl9pPr marL="36576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9pPr>
          </a:lstStyle>
          <a:p>
            <a:pPr>
              <a:lnSpc>
                <a:spcPct val="150000"/>
              </a:lnSpc>
            </a:pPr>
            <a:r>
              <a:rPr lang="zh-CN" altLang="en-US" dirty="0">
                <a:solidFill>
                  <a:srgbClr val="595959"/>
                </a:solidFill>
                <a:latin typeface="微软雅黑" panose="020B0503020204020204" pitchFamily="34" charset="-122"/>
              </a:rPr>
              <a:t>          </a:t>
            </a:r>
            <a:r>
              <a:rPr lang="zh-CN" altLang="zh-CN" dirty="0">
                <a:solidFill>
                  <a:srgbClr val="595959"/>
                </a:solidFill>
                <a:latin typeface="微软雅黑" panose="020B0503020204020204" pitchFamily="34" charset="-122"/>
              </a:rPr>
              <a:t>使用</a:t>
            </a:r>
            <a:r>
              <a:rPr lang="zh-CN" altLang="en-US" dirty="0">
                <a:solidFill>
                  <a:srgbClr val="595959"/>
                </a:solidFill>
                <a:latin typeface="微软雅黑" panose="020B0503020204020204" pitchFamily="34" charset="-122"/>
              </a:rPr>
              <a:t>本地文件</a:t>
            </a:r>
            <a:r>
              <a:rPr lang="zh-CN" altLang="zh-CN" dirty="0">
                <a:solidFill>
                  <a:srgbClr val="595959"/>
                </a:solidFill>
                <a:latin typeface="微软雅黑" panose="020B0503020204020204" pitchFamily="34" charset="-122"/>
              </a:rPr>
              <a:t>路径引入映射文件的示例代码如下所示</a:t>
            </a:r>
            <a:r>
              <a:rPr lang="zh-CN" altLang="en-US" dirty="0">
                <a:solidFill>
                  <a:srgbClr val="595959"/>
                </a:solidFill>
                <a:latin typeface="微软雅黑" panose="020B0503020204020204" pitchFamily="34" charset="-122"/>
              </a:rPr>
              <a:t>。</a:t>
            </a:r>
            <a:r>
              <a:rPr lang="zh-CN" altLang="zh-CN" dirty="0">
                <a:solidFill>
                  <a:srgbClr val="595959"/>
                </a:solidFill>
                <a:latin typeface="微软雅黑" panose="020B0503020204020204" pitchFamily="34" charset="-122"/>
              </a:rPr>
              <a:t> </a:t>
            </a:r>
            <a:endParaRPr lang="en-US" altLang="zh-CN" dirty="0">
              <a:solidFill>
                <a:srgbClr val="595959"/>
              </a:solidFill>
              <a:latin typeface="微软雅黑" panose="020B0503020204020204" pitchFamily="34" charset="-122"/>
            </a:endParaRPr>
          </a:p>
        </p:txBody>
      </p:sp>
      <p:sp>
        <p:nvSpPr>
          <p:cNvPr id="12" name="圆角矩形 11"/>
          <p:cNvSpPr/>
          <p:nvPr/>
        </p:nvSpPr>
        <p:spPr>
          <a:xfrm>
            <a:off x="1360244" y="2823210"/>
            <a:ext cx="9865885" cy="2606040"/>
          </a:xfrm>
          <a:prstGeom prst="roundRect">
            <a:avLst>
              <a:gd name="adj" fmla="val 0"/>
            </a:avLst>
          </a:prstGeom>
          <a:noFill/>
          <a:ln w="31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15" name="矩形 93"/>
          <p:cNvSpPr/>
          <p:nvPr/>
        </p:nvSpPr>
        <p:spPr>
          <a:xfrm>
            <a:off x="1310020" y="2744241"/>
            <a:ext cx="384043" cy="384043"/>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16" name="矩形 93"/>
          <p:cNvSpPr/>
          <p:nvPr/>
        </p:nvSpPr>
        <p:spPr>
          <a:xfrm rot="10800000">
            <a:off x="10897891" y="5087431"/>
            <a:ext cx="384043" cy="384043"/>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pic>
        <p:nvPicPr>
          <p:cNvPr id="13" name="图片 12"/>
          <p:cNvPicPr>
            <a:picLocks noChangeAspect="1"/>
          </p:cNvPicPr>
          <p:nvPr/>
        </p:nvPicPr>
        <p:blipFill>
          <a:blip r:embed="rId3"/>
          <a:stretch>
            <a:fillRect/>
          </a:stretch>
        </p:blipFill>
        <p:spPr>
          <a:xfrm>
            <a:off x="2125980" y="3589019"/>
            <a:ext cx="8387684" cy="1396645"/>
          </a:xfrm>
          <a:prstGeom prst="rect">
            <a:avLst/>
          </a:prstGeom>
        </p:spPr>
      </p:pic>
      <p:sp>
        <p:nvSpPr>
          <p:cNvPr id="2" name="文本框 1"/>
          <p:cNvSpPr txBox="1"/>
          <p:nvPr/>
        </p:nvSpPr>
        <p:spPr>
          <a:xfrm>
            <a:off x="2411730" y="3566160"/>
            <a:ext cx="7978140" cy="1289905"/>
          </a:xfrm>
          <a:prstGeom prst="rect">
            <a:avLst/>
          </a:prstGeom>
          <a:noFill/>
        </p:spPr>
        <p:txBody>
          <a:bodyPr wrap="square" rtlCol="0">
            <a:spAutoFit/>
          </a:bodyPr>
          <a:lstStyle/>
          <a:p>
            <a:pPr>
              <a:lnSpc>
                <a:spcPct val="150000"/>
              </a:lnSpc>
            </a:pPr>
            <a:r>
              <a:rPr lang="en-US" altLang="zh-CN" dirty="0">
                <a:solidFill>
                  <a:srgbClr val="595959"/>
                </a:solidFill>
                <a:latin typeface="微软雅黑" panose="020B0503020204020204" pitchFamily="34" charset="-122"/>
                <a:ea typeface="微软雅黑" panose="020B0503020204020204" pitchFamily="34" charset="-122"/>
              </a:rPr>
              <a:t>&lt;mappers&gt;</a:t>
            </a:r>
            <a:endParaRPr lang="zh-CN" altLang="zh-CN" dirty="0">
              <a:solidFill>
                <a:srgbClr val="595959"/>
              </a:solidFill>
              <a:latin typeface="微软雅黑" panose="020B0503020204020204" pitchFamily="34" charset="-122"/>
              <a:ea typeface="微软雅黑" panose="020B0503020204020204" pitchFamily="34" charset="-122"/>
            </a:endParaRPr>
          </a:p>
          <a:p>
            <a:pPr>
              <a:lnSpc>
                <a:spcPct val="150000"/>
              </a:lnSpc>
            </a:pPr>
            <a:r>
              <a:rPr lang="en-US" altLang="zh-CN" dirty="0">
                <a:solidFill>
                  <a:srgbClr val="595959"/>
                </a:solidFill>
                <a:latin typeface="微软雅黑" panose="020B0503020204020204" pitchFamily="34" charset="-122"/>
                <a:ea typeface="微软雅黑" panose="020B0503020204020204" pitchFamily="34" charset="-122"/>
              </a:rPr>
              <a:t>    &lt;mapper </a:t>
            </a:r>
            <a:r>
              <a:rPr lang="en-US" altLang="zh-CN" dirty="0" err="1">
                <a:solidFill>
                  <a:srgbClr val="595959"/>
                </a:solidFill>
                <a:latin typeface="微软雅黑" panose="020B0503020204020204" pitchFamily="34" charset="-122"/>
                <a:ea typeface="微软雅黑" panose="020B0503020204020204" pitchFamily="34" charset="-122"/>
              </a:rPr>
              <a:t>url</a:t>
            </a:r>
            <a:r>
              <a:rPr lang="en-US" altLang="zh-CN" dirty="0">
                <a:solidFill>
                  <a:srgbClr val="595959"/>
                </a:solidFill>
                <a:latin typeface="微软雅黑" panose="020B0503020204020204" pitchFamily="34" charset="-122"/>
                <a:ea typeface="微软雅黑" panose="020B0503020204020204" pitchFamily="34" charset="-122"/>
              </a:rPr>
              <a:t>="file:///D:/com/</a:t>
            </a:r>
            <a:r>
              <a:rPr lang="en-US" altLang="zh-CN" dirty="0" err="1">
                <a:solidFill>
                  <a:srgbClr val="595959"/>
                </a:solidFill>
                <a:latin typeface="微软雅黑" panose="020B0503020204020204" pitchFamily="34" charset="-122"/>
                <a:ea typeface="微软雅黑" panose="020B0503020204020204" pitchFamily="34" charset="-122"/>
              </a:rPr>
              <a:t>itheima</a:t>
            </a:r>
            <a:r>
              <a:rPr lang="en-US" altLang="zh-CN" dirty="0">
                <a:solidFill>
                  <a:srgbClr val="595959"/>
                </a:solidFill>
                <a:latin typeface="微软雅黑" panose="020B0503020204020204" pitchFamily="34" charset="-122"/>
                <a:ea typeface="微软雅黑" panose="020B0503020204020204" pitchFamily="34" charset="-122"/>
              </a:rPr>
              <a:t>/mapper/</a:t>
            </a:r>
            <a:r>
              <a:rPr lang="en-US" altLang="zh-CN" dirty="0" err="1">
                <a:solidFill>
                  <a:srgbClr val="595959"/>
                </a:solidFill>
                <a:latin typeface="微软雅黑" panose="020B0503020204020204" pitchFamily="34" charset="-122"/>
                <a:ea typeface="微软雅黑" panose="020B0503020204020204" pitchFamily="34" charset="-122"/>
              </a:rPr>
              <a:t>UserMapper.xml</a:t>
            </a:r>
            <a:r>
              <a:rPr lang="en-US" altLang="zh-CN" dirty="0">
                <a:solidFill>
                  <a:srgbClr val="595959"/>
                </a:solidFill>
                <a:latin typeface="微软雅黑" panose="020B0503020204020204" pitchFamily="34" charset="-122"/>
                <a:ea typeface="微软雅黑" panose="020B0503020204020204" pitchFamily="34" charset="-122"/>
              </a:rPr>
              <a:t>"/&gt;</a:t>
            </a:r>
            <a:endParaRPr lang="zh-CN" altLang="zh-CN" dirty="0">
              <a:solidFill>
                <a:srgbClr val="595959"/>
              </a:solidFill>
              <a:latin typeface="微软雅黑" panose="020B0503020204020204" pitchFamily="34" charset="-122"/>
              <a:ea typeface="微软雅黑" panose="020B0503020204020204" pitchFamily="34" charset="-122"/>
            </a:endParaRPr>
          </a:p>
          <a:p>
            <a:pPr>
              <a:lnSpc>
                <a:spcPct val="150000"/>
              </a:lnSpc>
            </a:pPr>
            <a:r>
              <a:rPr lang="en-US" altLang="zh-CN" dirty="0">
                <a:solidFill>
                  <a:srgbClr val="595959"/>
                </a:solidFill>
                <a:latin typeface="微软雅黑" panose="020B0503020204020204" pitchFamily="34" charset="-122"/>
                <a:ea typeface="微软雅黑" panose="020B0503020204020204" pitchFamily="34" charset="-122"/>
              </a:rPr>
              <a:t>&lt;/mappers&gt;</a:t>
            </a:r>
            <a:endParaRPr lang="zh-CN" altLang="zh-CN" dirty="0">
              <a:solidFill>
                <a:srgbClr val="595959"/>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hevron 3"/>
          <p:cNvSpPr/>
          <p:nvPr>
            <p:custDataLst>
              <p:tags r:id="rId1"/>
            </p:custDataLst>
          </p:nvPr>
        </p:nvSpPr>
        <p:spPr>
          <a:xfrm>
            <a:off x="892520" y="1091196"/>
            <a:ext cx="2696500" cy="665961"/>
          </a:xfrm>
          <a:prstGeom prst="chevron">
            <a:avLst>
              <a:gd name="adj" fmla="val 43848"/>
            </a:avLst>
          </a:prstGeom>
          <a:solidFill>
            <a:srgbClr val="FFFFFF">
              <a:lumMod val="75000"/>
            </a:srgbClr>
          </a:solidFill>
          <a:ln w="12700" cap="flat" cmpd="sng" algn="ctr">
            <a:noFill/>
            <a:prstDash val="solid"/>
            <a:miter lim="800000"/>
          </a:ln>
          <a:effectLst/>
        </p:spPr>
        <p:txBody>
          <a:bodyPr rtlCol="0" anchor="ctr">
            <a:normAutofit/>
          </a:bodyPr>
          <a:lstStyle/>
          <a:p>
            <a:pPr algn="ctr">
              <a:lnSpc>
                <a:spcPct val="120000"/>
              </a:lnSpc>
            </a:pPr>
            <a:endParaRPr lang="en-GB" sz="900" dirty="0">
              <a:solidFill>
                <a:sysClr val="windowText" lastClr="000000"/>
              </a:solidFill>
              <a:latin typeface="Arial" panose="020B0604020202020204" pitchFamily="34" charset="0"/>
              <a:ea typeface="微软雅黑" panose="020B0503020204020204" pitchFamily="34" charset="-122"/>
            </a:endParaRPr>
          </a:p>
        </p:txBody>
      </p:sp>
      <p:sp>
        <p:nvSpPr>
          <p:cNvPr id="10" name="文本框 1"/>
          <p:cNvSpPr txBox="1"/>
          <p:nvPr/>
        </p:nvSpPr>
        <p:spPr>
          <a:xfrm>
            <a:off x="1172537" y="1217734"/>
            <a:ext cx="2176453" cy="400110"/>
          </a:xfrm>
          <a:prstGeom prst="rect">
            <a:avLst/>
          </a:prstGeom>
          <a:noFill/>
        </p:spPr>
        <p:txBody>
          <a:bodyPr wrap="square" rtlCol="0">
            <a:spAutoFit/>
          </a:bodyPr>
          <a:lstStyle/>
          <a:p>
            <a:r>
              <a:rPr lang="en-US" altLang="zh-CN" sz="2000" dirty="0">
                <a:solidFill>
                  <a:srgbClr val="1369B2"/>
                </a:solidFill>
                <a:latin typeface="微软雅黑" panose="020B0503020204020204" pitchFamily="34" charset="-122"/>
                <a:ea typeface="微软雅黑" panose="020B0503020204020204" pitchFamily="34" charset="-122"/>
              </a:rPr>
              <a:t>c.</a:t>
            </a:r>
            <a:r>
              <a:rPr lang="zh-CN" altLang="zh-CN" sz="2000" dirty="0">
                <a:solidFill>
                  <a:srgbClr val="1369B2"/>
                </a:solidFill>
                <a:latin typeface="微软雅黑" panose="020B0503020204020204" pitchFamily="34" charset="-122"/>
                <a:ea typeface="微软雅黑" panose="020B0503020204020204" pitchFamily="34" charset="-122"/>
              </a:rPr>
              <a:t>使用</a:t>
            </a:r>
            <a:r>
              <a:rPr lang="zh-CN" altLang="en-US" sz="2000" dirty="0">
                <a:solidFill>
                  <a:srgbClr val="1369B2"/>
                </a:solidFill>
                <a:latin typeface="微软雅黑" panose="020B0503020204020204" pitchFamily="34" charset="-122"/>
                <a:ea typeface="微软雅黑" panose="020B0503020204020204" pitchFamily="34" charset="-122"/>
              </a:rPr>
              <a:t>接口类</a:t>
            </a:r>
            <a:r>
              <a:rPr lang="zh-CN" altLang="zh-CN" sz="2000" dirty="0">
                <a:solidFill>
                  <a:srgbClr val="1369B2"/>
                </a:solidFill>
                <a:latin typeface="微软雅黑" panose="020B0503020204020204" pitchFamily="34" charset="-122"/>
                <a:ea typeface="微软雅黑" panose="020B0503020204020204" pitchFamily="34" charset="-122"/>
              </a:rPr>
              <a:t>引入 </a:t>
            </a:r>
            <a:endParaRPr lang="zh-CN" altLang="en-US" sz="2000" dirty="0">
              <a:solidFill>
                <a:srgbClr val="1369B2"/>
              </a:solidFill>
              <a:latin typeface="微软雅黑" panose="020B0503020204020204" pitchFamily="34" charset="-122"/>
              <a:ea typeface="微软雅黑" panose="020B0503020204020204" pitchFamily="34" charset="-122"/>
            </a:endParaRPr>
          </a:p>
        </p:txBody>
      </p:sp>
      <p:sp>
        <p:nvSpPr>
          <p:cNvPr id="11" name="Title 1"/>
          <p:cNvSpPr txBox="1"/>
          <p:nvPr/>
        </p:nvSpPr>
        <p:spPr>
          <a:xfrm>
            <a:off x="1143838" y="266933"/>
            <a:ext cx="3702482"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2.2.6  &lt;mappers&gt;</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元素</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sp>
        <p:nvSpPr>
          <p:cNvPr id="8" name="文本框 18"/>
          <p:cNvSpPr txBox="1"/>
          <p:nvPr>
            <p:custDataLst>
              <p:tags r:id="rId2"/>
            </p:custDataLst>
          </p:nvPr>
        </p:nvSpPr>
        <p:spPr>
          <a:xfrm>
            <a:off x="1604700" y="3108959"/>
            <a:ext cx="9390960" cy="559193"/>
          </a:xfrm>
          <a:prstGeom prst="rect">
            <a:avLst/>
          </a:prstGeom>
          <a:noFill/>
        </p:spPr>
        <p:txBody>
          <a:bodyPr wrap="square" lIns="89985" tIns="46792" rIns="89985" bIns="46792">
            <a:noAutofit/>
          </a:bodyPr>
          <a:lstStyle>
            <a:defPPr>
              <a:defRPr lang="zh-CN"/>
            </a:defPPr>
            <a:lvl1pPr marL="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1pPr>
            <a:lvl2pPr marL="4572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2pPr>
            <a:lvl3pPr marL="9144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3pPr>
            <a:lvl4pPr marL="13716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4pPr>
            <a:lvl5pPr marL="18288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5pPr>
            <a:lvl6pPr marL="22860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6pPr>
            <a:lvl7pPr marL="27432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7pPr>
            <a:lvl8pPr marL="32004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8pPr>
            <a:lvl9pPr marL="36576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9pPr>
          </a:lstStyle>
          <a:p>
            <a:pPr>
              <a:lnSpc>
                <a:spcPct val="150000"/>
              </a:lnSpc>
            </a:pPr>
            <a:r>
              <a:rPr lang="zh-CN" altLang="en-US" dirty="0">
                <a:solidFill>
                  <a:srgbClr val="595959"/>
                </a:solidFill>
                <a:latin typeface="微软雅黑" panose="020B0503020204020204" pitchFamily="34" charset="-122"/>
              </a:rPr>
              <a:t>          </a:t>
            </a:r>
            <a:r>
              <a:rPr lang="zh-CN" altLang="zh-CN" dirty="0">
                <a:solidFill>
                  <a:srgbClr val="595959"/>
                </a:solidFill>
                <a:latin typeface="微软雅黑" panose="020B0503020204020204" pitchFamily="34" charset="-122"/>
              </a:rPr>
              <a:t>使用</a:t>
            </a:r>
            <a:r>
              <a:rPr lang="zh-CN" altLang="en-US" dirty="0">
                <a:solidFill>
                  <a:srgbClr val="595959"/>
                </a:solidFill>
                <a:latin typeface="微软雅黑" panose="020B0503020204020204" pitchFamily="34" charset="-122"/>
              </a:rPr>
              <a:t>接口类</a:t>
            </a:r>
            <a:r>
              <a:rPr lang="zh-CN" altLang="zh-CN" dirty="0">
                <a:solidFill>
                  <a:srgbClr val="595959"/>
                </a:solidFill>
                <a:latin typeface="微软雅黑" panose="020B0503020204020204" pitchFamily="34" charset="-122"/>
              </a:rPr>
              <a:t>引入映射文件的示例代码如下所示</a:t>
            </a:r>
            <a:r>
              <a:rPr lang="zh-CN" altLang="en-US" dirty="0">
                <a:solidFill>
                  <a:srgbClr val="595959"/>
                </a:solidFill>
                <a:latin typeface="微软雅黑" panose="020B0503020204020204" pitchFamily="34" charset="-122"/>
              </a:rPr>
              <a:t>。</a:t>
            </a:r>
            <a:r>
              <a:rPr lang="zh-CN" altLang="zh-CN" dirty="0">
                <a:solidFill>
                  <a:srgbClr val="595959"/>
                </a:solidFill>
                <a:latin typeface="微软雅黑" panose="020B0503020204020204" pitchFamily="34" charset="-122"/>
              </a:rPr>
              <a:t> </a:t>
            </a:r>
            <a:endParaRPr lang="en-US" altLang="zh-CN" dirty="0">
              <a:solidFill>
                <a:srgbClr val="595959"/>
              </a:solidFill>
              <a:latin typeface="微软雅黑" panose="020B0503020204020204" pitchFamily="34" charset="-122"/>
            </a:endParaRPr>
          </a:p>
        </p:txBody>
      </p:sp>
      <p:sp>
        <p:nvSpPr>
          <p:cNvPr id="12" name="圆角矩形 11"/>
          <p:cNvSpPr/>
          <p:nvPr/>
        </p:nvSpPr>
        <p:spPr>
          <a:xfrm>
            <a:off x="1360244" y="2823210"/>
            <a:ext cx="9865885" cy="2606040"/>
          </a:xfrm>
          <a:prstGeom prst="roundRect">
            <a:avLst>
              <a:gd name="adj" fmla="val 0"/>
            </a:avLst>
          </a:prstGeom>
          <a:noFill/>
          <a:ln w="31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15" name="矩形 93"/>
          <p:cNvSpPr/>
          <p:nvPr/>
        </p:nvSpPr>
        <p:spPr>
          <a:xfrm>
            <a:off x="1310020" y="2744241"/>
            <a:ext cx="384043" cy="384043"/>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16" name="矩形 93"/>
          <p:cNvSpPr/>
          <p:nvPr/>
        </p:nvSpPr>
        <p:spPr>
          <a:xfrm rot="10800000">
            <a:off x="10897891" y="5087431"/>
            <a:ext cx="384043" cy="384043"/>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pic>
        <p:nvPicPr>
          <p:cNvPr id="13" name="图片 12"/>
          <p:cNvPicPr>
            <a:picLocks noChangeAspect="1"/>
          </p:cNvPicPr>
          <p:nvPr/>
        </p:nvPicPr>
        <p:blipFill>
          <a:blip r:embed="rId3"/>
          <a:stretch>
            <a:fillRect/>
          </a:stretch>
        </p:blipFill>
        <p:spPr>
          <a:xfrm>
            <a:off x="2125980" y="3589019"/>
            <a:ext cx="8387684" cy="1396645"/>
          </a:xfrm>
          <a:prstGeom prst="rect">
            <a:avLst/>
          </a:prstGeom>
        </p:spPr>
      </p:pic>
      <p:sp>
        <p:nvSpPr>
          <p:cNvPr id="2" name="文本框 1"/>
          <p:cNvSpPr txBox="1"/>
          <p:nvPr/>
        </p:nvSpPr>
        <p:spPr>
          <a:xfrm>
            <a:off x="2411730" y="3566160"/>
            <a:ext cx="7978140" cy="1289905"/>
          </a:xfrm>
          <a:prstGeom prst="rect">
            <a:avLst/>
          </a:prstGeom>
          <a:noFill/>
        </p:spPr>
        <p:txBody>
          <a:bodyPr wrap="square" rtlCol="0">
            <a:spAutoFit/>
          </a:bodyPr>
          <a:lstStyle/>
          <a:p>
            <a:pPr>
              <a:lnSpc>
                <a:spcPct val="150000"/>
              </a:lnSpc>
            </a:pPr>
            <a:r>
              <a:rPr lang="en-US" altLang="zh-CN" dirty="0">
                <a:solidFill>
                  <a:srgbClr val="595959"/>
                </a:solidFill>
                <a:latin typeface="微软雅黑" panose="020B0503020204020204" pitchFamily="34" charset="-122"/>
                <a:ea typeface="微软雅黑" panose="020B0503020204020204" pitchFamily="34" charset="-122"/>
              </a:rPr>
              <a:t>&lt;mappers&gt;</a:t>
            </a:r>
            <a:endParaRPr lang="zh-CN" altLang="zh-CN" dirty="0">
              <a:solidFill>
                <a:srgbClr val="595959"/>
              </a:solidFill>
              <a:latin typeface="微软雅黑" panose="020B0503020204020204" pitchFamily="34" charset="-122"/>
              <a:ea typeface="微软雅黑" panose="020B0503020204020204" pitchFamily="34" charset="-122"/>
            </a:endParaRPr>
          </a:p>
          <a:p>
            <a:pPr>
              <a:lnSpc>
                <a:spcPct val="150000"/>
              </a:lnSpc>
            </a:pPr>
            <a:r>
              <a:rPr lang="en-US" altLang="zh-CN" dirty="0">
                <a:solidFill>
                  <a:srgbClr val="595959"/>
                </a:solidFill>
                <a:latin typeface="微软雅黑" panose="020B0503020204020204" pitchFamily="34" charset="-122"/>
                <a:ea typeface="微软雅黑" panose="020B0503020204020204" pitchFamily="34" charset="-122"/>
              </a:rPr>
              <a:t>    &lt;mapper class="</a:t>
            </a:r>
            <a:r>
              <a:rPr lang="en-US" altLang="zh-CN" dirty="0" err="1">
                <a:solidFill>
                  <a:srgbClr val="595959"/>
                </a:solidFill>
                <a:latin typeface="微软雅黑" panose="020B0503020204020204" pitchFamily="34" charset="-122"/>
                <a:ea typeface="微软雅黑" panose="020B0503020204020204" pitchFamily="34" charset="-122"/>
              </a:rPr>
              <a:t>com.itheima.mapper.UserMapper</a:t>
            </a:r>
            <a:r>
              <a:rPr lang="en-US" altLang="zh-CN" dirty="0">
                <a:solidFill>
                  <a:srgbClr val="595959"/>
                </a:solidFill>
                <a:latin typeface="微软雅黑" panose="020B0503020204020204" pitchFamily="34" charset="-122"/>
                <a:ea typeface="微软雅黑" panose="020B0503020204020204" pitchFamily="34" charset="-122"/>
              </a:rPr>
              <a:t>"/&gt;</a:t>
            </a:r>
            <a:endParaRPr lang="zh-CN" altLang="zh-CN" dirty="0">
              <a:solidFill>
                <a:srgbClr val="595959"/>
              </a:solidFill>
              <a:latin typeface="微软雅黑" panose="020B0503020204020204" pitchFamily="34" charset="-122"/>
              <a:ea typeface="微软雅黑" panose="020B0503020204020204" pitchFamily="34" charset="-122"/>
            </a:endParaRPr>
          </a:p>
          <a:p>
            <a:pPr>
              <a:lnSpc>
                <a:spcPct val="150000"/>
              </a:lnSpc>
            </a:pPr>
            <a:r>
              <a:rPr lang="en-US" altLang="zh-CN" dirty="0">
                <a:solidFill>
                  <a:srgbClr val="595959"/>
                </a:solidFill>
                <a:latin typeface="微软雅黑" panose="020B0503020204020204" pitchFamily="34" charset="-122"/>
                <a:ea typeface="微软雅黑" panose="020B0503020204020204" pitchFamily="34" charset="-122"/>
              </a:rPr>
              <a:t>&lt;/mappers&gt;</a:t>
            </a:r>
            <a:endParaRPr lang="zh-CN" altLang="zh-CN" dirty="0">
              <a:solidFill>
                <a:srgbClr val="595959"/>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hevron 3"/>
          <p:cNvSpPr/>
          <p:nvPr>
            <p:custDataLst>
              <p:tags r:id="rId1"/>
            </p:custDataLst>
          </p:nvPr>
        </p:nvSpPr>
        <p:spPr>
          <a:xfrm>
            <a:off x="892520" y="1091196"/>
            <a:ext cx="2696500" cy="665961"/>
          </a:xfrm>
          <a:prstGeom prst="chevron">
            <a:avLst>
              <a:gd name="adj" fmla="val 43848"/>
            </a:avLst>
          </a:prstGeom>
          <a:solidFill>
            <a:srgbClr val="FFFFFF">
              <a:lumMod val="75000"/>
            </a:srgbClr>
          </a:solidFill>
          <a:ln w="12700" cap="flat" cmpd="sng" algn="ctr">
            <a:noFill/>
            <a:prstDash val="solid"/>
            <a:miter lim="800000"/>
          </a:ln>
          <a:effectLst/>
        </p:spPr>
        <p:txBody>
          <a:bodyPr rtlCol="0" anchor="ctr">
            <a:normAutofit/>
          </a:bodyPr>
          <a:lstStyle/>
          <a:p>
            <a:pPr algn="ctr">
              <a:lnSpc>
                <a:spcPct val="120000"/>
              </a:lnSpc>
            </a:pPr>
            <a:endParaRPr lang="en-GB" sz="900" dirty="0">
              <a:solidFill>
                <a:sysClr val="windowText" lastClr="000000"/>
              </a:solidFill>
              <a:latin typeface="Arial" panose="020B0604020202020204" pitchFamily="34" charset="0"/>
              <a:ea typeface="微软雅黑" panose="020B0503020204020204" pitchFamily="34" charset="-122"/>
            </a:endParaRPr>
          </a:p>
        </p:txBody>
      </p:sp>
      <p:sp>
        <p:nvSpPr>
          <p:cNvPr id="10" name="文本框 1"/>
          <p:cNvSpPr txBox="1"/>
          <p:nvPr/>
        </p:nvSpPr>
        <p:spPr>
          <a:xfrm>
            <a:off x="1172537" y="1217734"/>
            <a:ext cx="2176453" cy="400110"/>
          </a:xfrm>
          <a:prstGeom prst="rect">
            <a:avLst/>
          </a:prstGeom>
          <a:noFill/>
        </p:spPr>
        <p:txBody>
          <a:bodyPr wrap="square" rtlCol="0">
            <a:spAutoFit/>
          </a:bodyPr>
          <a:lstStyle/>
          <a:p>
            <a:r>
              <a:rPr lang="en-US" altLang="zh-CN" sz="2000" dirty="0">
                <a:solidFill>
                  <a:srgbClr val="1369B2"/>
                </a:solidFill>
                <a:latin typeface="微软雅黑" panose="020B0503020204020204" pitchFamily="34" charset="-122"/>
                <a:ea typeface="微软雅黑" panose="020B0503020204020204" pitchFamily="34" charset="-122"/>
              </a:rPr>
              <a:t>d.</a:t>
            </a:r>
            <a:r>
              <a:rPr lang="zh-CN" altLang="zh-CN" sz="2000" dirty="0">
                <a:solidFill>
                  <a:srgbClr val="1369B2"/>
                </a:solidFill>
                <a:latin typeface="微软雅黑" panose="020B0503020204020204" pitchFamily="34" charset="-122"/>
                <a:ea typeface="微软雅黑" panose="020B0503020204020204" pitchFamily="34" charset="-122"/>
              </a:rPr>
              <a:t>使用</a:t>
            </a:r>
            <a:r>
              <a:rPr lang="zh-CN" altLang="en-US" sz="2000" dirty="0">
                <a:solidFill>
                  <a:srgbClr val="1369B2"/>
                </a:solidFill>
                <a:latin typeface="微软雅黑" panose="020B0503020204020204" pitchFamily="34" charset="-122"/>
                <a:ea typeface="微软雅黑" panose="020B0503020204020204" pitchFamily="34" charset="-122"/>
              </a:rPr>
              <a:t>包名</a:t>
            </a:r>
            <a:r>
              <a:rPr lang="zh-CN" altLang="zh-CN" sz="2000" dirty="0">
                <a:solidFill>
                  <a:srgbClr val="1369B2"/>
                </a:solidFill>
                <a:latin typeface="微软雅黑" panose="020B0503020204020204" pitchFamily="34" charset="-122"/>
                <a:ea typeface="微软雅黑" panose="020B0503020204020204" pitchFamily="34" charset="-122"/>
              </a:rPr>
              <a:t>引入 </a:t>
            </a:r>
            <a:endParaRPr lang="zh-CN" altLang="en-US" sz="2000" dirty="0">
              <a:solidFill>
                <a:srgbClr val="1369B2"/>
              </a:solidFill>
              <a:latin typeface="微软雅黑" panose="020B0503020204020204" pitchFamily="34" charset="-122"/>
              <a:ea typeface="微软雅黑" panose="020B0503020204020204" pitchFamily="34" charset="-122"/>
            </a:endParaRPr>
          </a:p>
        </p:txBody>
      </p:sp>
      <p:sp>
        <p:nvSpPr>
          <p:cNvPr id="11" name="Title 1"/>
          <p:cNvSpPr txBox="1"/>
          <p:nvPr/>
        </p:nvSpPr>
        <p:spPr>
          <a:xfrm>
            <a:off x="1143838" y="266933"/>
            <a:ext cx="3702482"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2.2.6  &lt;mappers&gt;</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元素</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sp>
        <p:nvSpPr>
          <p:cNvPr id="8" name="文本框 18"/>
          <p:cNvSpPr txBox="1"/>
          <p:nvPr>
            <p:custDataLst>
              <p:tags r:id="rId2"/>
            </p:custDataLst>
          </p:nvPr>
        </p:nvSpPr>
        <p:spPr>
          <a:xfrm>
            <a:off x="1604700" y="3108959"/>
            <a:ext cx="9390960" cy="559193"/>
          </a:xfrm>
          <a:prstGeom prst="rect">
            <a:avLst/>
          </a:prstGeom>
          <a:noFill/>
        </p:spPr>
        <p:txBody>
          <a:bodyPr wrap="square" lIns="89985" tIns="46792" rIns="89985" bIns="46792">
            <a:noAutofit/>
          </a:bodyPr>
          <a:lstStyle>
            <a:defPPr>
              <a:defRPr lang="zh-CN"/>
            </a:defPPr>
            <a:lvl1pPr marL="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1pPr>
            <a:lvl2pPr marL="4572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2pPr>
            <a:lvl3pPr marL="9144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3pPr>
            <a:lvl4pPr marL="13716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4pPr>
            <a:lvl5pPr marL="18288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5pPr>
            <a:lvl6pPr marL="22860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6pPr>
            <a:lvl7pPr marL="27432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7pPr>
            <a:lvl8pPr marL="32004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8pPr>
            <a:lvl9pPr marL="36576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9pPr>
          </a:lstStyle>
          <a:p>
            <a:pPr>
              <a:lnSpc>
                <a:spcPct val="150000"/>
              </a:lnSpc>
            </a:pPr>
            <a:r>
              <a:rPr lang="zh-CN" altLang="en-US" dirty="0">
                <a:solidFill>
                  <a:srgbClr val="595959"/>
                </a:solidFill>
                <a:latin typeface="微软雅黑" panose="020B0503020204020204" pitchFamily="34" charset="-122"/>
              </a:rPr>
              <a:t>          </a:t>
            </a:r>
            <a:r>
              <a:rPr lang="zh-CN" altLang="zh-CN" dirty="0">
                <a:solidFill>
                  <a:srgbClr val="595959"/>
                </a:solidFill>
                <a:latin typeface="微软雅黑" panose="020B0503020204020204" pitchFamily="34" charset="-122"/>
              </a:rPr>
              <a:t>使用</a:t>
            </a:r>
            <a:r>
              <a:rPr lang="zh-CN" altLang="en-US" dirty="0">
                <a:solidFill>
                  <a:srgbClr val="595959"/>
                </a:solidFill>
                <a:latin typeface="微软雅黑" panose="020B0503020204020204" pitchFamily="34" charset="-122"/>
              </a:rPr>
              <a:t>包名</a:t>
            </a:r>
            <a:r>
              <a:rPr lang="zh-CN" altLang="zh-CN" dirty="0">
                <a:solidFill>
                  <a:srgbClr val="595959"/>
                </a:solidFill>
                <a:latin typeface="微软雅黑" panose="020B0503020204020204" pitchFamily="34" charset="-122"/>
              </a:rPr>
              <a:t>引入映射文件的示例代码如下所示</a:t>
            </a:r>
            <a:r>
              <a:rPr lang="zh-CN" altLang="en-US" dirty="0">
                <a:solidFill>
                  <a:srgbClr val="595959"/>
                </a:solidFill>
                <a:latin typeface="微软雅黑" panose="020B0503020204020204" pitchFamily="34" charset="-122"/>
              </a:rPr>
              <a:t>。</a:t>
            </a:r>
            <a:r>
              <a:rPr lang="zh-CN" altLang="zh-CN" dirty="0">
                <a:solidFill>
                  <a:srgbClr val="595959"/>
                </a:solidFill>
                <a:latin typeface="微软雅黑" panose="020B0503020204020204" pitchFamily="34" charset="-122"/>
              </a:rPr>
              <a:t> </a:t>
            </a:r>
            <a:endParaRPr lang="en-US" altLang="zh-CN" dirty="0">
              <a:solidFill>
                <a:srgbClr val="595959"/>
              </a:solidFill>
              <a:latin typeface="微软雅黑" panose="020B0503020204020204" pitchFamily="34" charset="-122"/>
            </a:endParaRPr>
          </a:p>
        </p:txBody>
      </p:sp>
      <p:sp>
        <p:nvSpPr>
          <p:cNvPr id="12" name="圆角矩形 11"/>
          <p:cNvSpPr/>
          <p:nvPr/>
        </p:nvSpPr>
        <p:spPr>
          <a:xfrm>
            <a:off x="1360244" y="2823210"/>
            <a:ext cx="9865885" cy="2606040"/>
          </a:xfrm>
          <a:prstGeom prst="roundRect">
            <a:avLst>
              <a:gd name="adj" fmla="val 0"/>
            </a:avLst>
          </a:prstGeom>
          <a:noFill/>
          <a:ln w="31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15" name="矩形 93"/>
          <p:cNvSpPr/>
          <p:nvPr/>
        </p:nvSpPr>
        <p:spPr>
          <a:xfrm>
            <a:off x="1310020" y="2744241"/>
            <a:ext cx="384043" cy="384043"/>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16" name="矩形 93"/>
          <p:cNvSpPr/>
          <p:nvPr/>
        </p:nvSpPr>
        <p:spPr>
          <a:xfrm rot="10800000">
            <a:off x="10897891" y="5087431"/>
            <a:ext cx="384043" cy="384043"/>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pic>
        <p:nvPicPr>
          <p:cNvPr id="13" name="图片 12"/>
          <p:cNvPicPr>
            <a:picLocks noChangeAspect="1"/>
          </p:cNvPicPr>
          <p:nvPr/>
        </p:nvPicPr>
        <p:blipFill>
          <a:blip r:embed="rId3"/>
          <a:stretch>
            <a:fillRect/>
          </a:stretch>
        </p:blipFill>
        <p:spPr>
          <a:xfrm>
            <a:off x="2125980" y="3589019"/>
            <a:ext cx="8387684" cy="1396645"/>
          </a:xfrm>
          <a:prstGeom prst="rect">
            <a:avLst/>
          </a:prstGeom>
        </p:spPr>
      </p:pic>
      <p:sp>
        <p:nvSpPr>
          <p:cNvPr id="2" name="文本框 1"/>
          <p:cNvSpPr txBox="1"/>
          <p:nvPr/>
        </p:nvSpPr>
        <p:spPr>
          <a:xfrm>
            <a:off x="2411730" y="3566160"/>
            <a:ext cx="7978140" cy="1289905"/>
          </a:xfrm>
          <a:prstGeom prst="rect">
            <a:avLst/>
          </a:prstGeom>
          <a:noFill/>
        </p:spPr>
        <p:txBody>
          <a:bodyPr wrap="square" rtlCol="0">
            <a:spAutoFit/>
          </a:bodyPr>
          <a:lstStyle/>
          <a:p>
            <a:pPr>
              <a:lnSpc>
                <a:spcPct val="150000"/>
              </a:lnSpc>
            </a:pPr>
            <a:r>
              <a:rPr lang="en-US" altLang="zh-CN" dirty="0">
                <a:solidFill>
                  <a:srgbClr val="595959"/>
                </a:solidFill>
                <a:latin typeface="微软雅黑" panose="020B0503020204020204" pitchFamily="34" charset="-122"/>
                <a:ea typeface="微软雅黑" panose="020B0503020204020204" pitchFamily="34" charset="-122"/>
              </a:rPr>
              <a:t>&lt;mappers&gt;</a:t>
            </a:r>
            <a:endParaRPr lang="zh-CN" altLang="zh-CN" dirty="0">
              <a:solidFill>
                <a:srgbClr val="595959"/>
              </a:solidFill>
              <a:latin typeface="微软雅黑" panose="020B0503020204020204" pitchFamily="34" charset="-122"/>
              <a:ea typeface="微软雅黑" panose="020B0503020204020204" pitchFamily="34" charset="-122"/>
            </a:endParaRPr>
          </a:p>
          <a:p>
            <a:pPr>
              <a:lnSpc>
                <a:spcPct val="150000"/>
              </a:lnSpc>
            </a:pPr>
            <a:r>
              <a:rPr lang="en-US" altLang="zh-CN" dirty="0">
                <a:solidFill>
                  <a:srgbClr val="595959"/>
                </a:solidFill>
                <a:latin typeface="微软雅黑" panose="020B0503020204020204" pitchFamily="34" charset="-122"/>
                <a:ea typeface="微软雅黑" panose="020B0503020204020204" pitchFamily="34" charset="-122"/>
              </a:rPr>
              <a:t>    &lt;package name="</a:t>
            </a:r>
            <a:r>
              <a:rPr lang="en-US" altLang="zh-CN" dirty="0" err="1">
                <a:solidFill>
                  <a:srgbClr val="595959"/>
                </a:solidFill>
                <a:latin typeface="微软雅黑" panose="020B0503020204020204" pitchFamily="34" charset="-122"/>
                <a:ea typeface="微软雅黑" panose="020B0503020204020204" pitchFamily="34" charset="-122"/>
              </a:rPr>
              <a:t>com.itheima.mapper</a:t>
            </a:r>
            <a:r>
              <a:rPr lang="en-US" altLang="zh-CN" dirty="0">
                <a:solidFill>
                  <a:srgbClr val="595959"/>
                </a:solidFill>
                <a:latin typeface="微软雅黑" panose="020B0503020204020204" pitchFamily="34" charset="-122"/>
                <a:ea typeface="微软雅黑" panose="020B0503020204020204" pitchFamily="34" charset="-122"/>
              </a:rPr>
              <a:t>"/&gt;</a:t>
            </a:r>
            <a:endParaRPr lang="zh-CN" altLang="zh-CN" dirty="0">
              <a:solidFill>
                <a:srgbClr val="595959"/>
              </a:solidFill>
              <a:latin typeface="微软雅黑" panose="020B0503020204020204" pitchFamily="34" charset="-122"/>
              <a:ea typeface="微软雅黑" panose="020B0503020204020204" pitchFamily="34" charset="-122"/>
            </a:endParaRPr>
          </a:p>
          <a:p>
            <a:pPr>
              <a:lnSpc>
                <a:spcPct val="150000"/>
              </a:lnSpc>
            </a:pPr>
            <a:r>
              <a:rPr lang="en-US" altLang="zh-CN" dirty="0">
                <a:solidFill>
                  <a:srgbClr val="595959"/>
                </a:solidFill>
                <a:latin typeface="微软雅黑" panose="020B0503020204020204" pitchFamily="34" charset="-122"/>
                <a:ea typeface="微软雅黑" panose="020B0503020204020204" pitchFamily="34" charset="-122"/>
              </a:rPr>
              <a:t>&lt;/mappers&gt;</a:t>
            </a:r>
            <a:endParaRPr lang="zh-CN" altLang="zh-CN" dirty="0">
              <a:solidFill>
                <a:srgbClr val="595959"/>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Title 1"/>
          <p:cNvSpPr txBox="1"/>
          <p:nvPr/>
        </p:nvSpPr>
        <p:spPr>
          <a:xfrm>
            <a:off x="1143840" y="266933"/>
            <a:ext cx="5245530"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algn="l"/>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2.1.1  </a:t>
            </a:r>
            <a:r>
              <a:rPr lang="en-US" altLang="zh-CN" sz="2400" b="1" dirty="0" err="1">
                <a:solidFill>
                  <a:srgbClr val="595959"/>
                </a:solidFill>
                <a:latin typeface="微软雅黑" panose="020B0503020204020204" pitchFamily="34" charset="-122"/>
                <a:ea typeface="微软雅黑" panose="020B0503020204020204" pitchFamily="34" charset="-122"/>
                <a:cs typeface="+mn-ea"/>
                <a:sym typeface="+mn-lt"/>
              </a:rPr>
              <a:t>SqlSessionFactoryBuilder</a:t>
            </a:r>
            <a:endParaRPr lang="en-GB" altLang="zh-CN" sz="2400" b="1" dirty="0">
              <a:solidFill>
                <a:srgbClr val="595959"/>
              </a:solidFill>
              <a:latin typeface="微软雅黑" panose="020B0503020204020204" pitchFamily="34" charset="-122"/>
              <a:ea typeface="微软雅黑" panose="020B0503020204020204" pitchFamily="34" charset="-122"/>
              <a:cs typeface="+mn-ea"/>
              <a:sym typeface="+mn-lt"/>
            </a:endParaRPr>
          </a:p>
        </p:txBody>
      </p:sp>
      <p:pic>
        <p:nvPicPr>
          <p:cNvPr id="6" name="图片 5"/>
          <p:cNvPicPr>
            <a:picLocks noChangeAspect="1"/>
          </p:cNvPicPr>
          <p:nvPr/>
        </p:nvPicPr>
        <p:blipFill>
          <a:blip r:embed="rId1"/>
          <a:stretch>
            <a:fillRect/>
          </a:stretch>
        </p:blipFill>
        <p:spPr>
          <a:xfrm>
            <a:off x="945003" y="2215002"/>
            <a:ext cx="2798174" cy="3897363"/>
          </a:xfrm>
          <a:prstGeom prst="rect">
            <a:avLst/>
          </a:prstGeom>
        </p:spPr>
      </p:pic>
      <p:sp>
        <p:nvSpPr>
          <p:cNvPr id="7" name="TextBox 35"/>
          <p:cNvSpPr txBox="1">
            <a:spLocks noChangeArrowheads="1"/>
          </p:cNvSpPr>
          <p:nvPr/>
        </p:nvSpPr>
        <p:spPr bwMode="auto">
          <a:xfrm>
            <a:off x="3247813" y="1637921"/>
            <a:ext cx="1606759" cy="10002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917" tIns="60958" rIns="121917" bIns="60958">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a:lnSpc>
                <a:spcPct val="150000"/>
              </a:lnSpc>
            </a:pPr>
            <a:r>
              <a:rPr lang="zh-CN" altLang="en-US" sz="2000" dirty="0">
                <a:solidFill>
                  <a:srgbClr val="595959"/>
                </a:solidFill>
                <a:latin typeface="微软雅黑" panose="020B0503020204020204" pitchFamily="34" charset="-122"/>
                <a:ea typeface="微软雅黑" panose="020B0503020204020204" pitchFamily="34" charset="-122"/>
              </a:rPr>
              <a:t>先定一个</a:t>
            </a:r>
            <a:r>
              <a:rPr lang="zh-CN" altLang="en-US" dirty="0">
                <a:solidFill>
                  <a:srgbClr val="595959"/>
                </a:solidFill>
                <a:latin typeface="微软雅黑" panose="020B0503020204020204" pitchFamily="34" charset="-122"/>
                <a:ea typeface="微软雅黑" panose="020B0503020204020204" pitchFamily="34" charset="-122"/>
              </a:rPr>
              <a:t>小目标！</a:t>
            </a:r>
            <a:endParaRPr lang="zh-CN" altLang="en-US" dirty="0">
              <a:solidFill>
                <a:srgbClr val="595959"/>
              </a:solidFill>
              <a:latin typeface="微软雅黑" panose="020B0503020204020204" pitchFamily="34" charset="-122"/>
              <a:ea typeface="微软雅黑" panose="020B0503020204020204" pitchFamily="34" charset="-122"/>
            </a:endParaRPr>
          </a:p>
        </p:txBody>
      </p:sp>
      <p:sp>
        <p:nvSpPr>
          <p:cNvPr id="8" name="椭圆形标注 7"/>
          <p:cNvSpPr/>
          <p:nvPr/>
        </p:nvSpPr>
        <p:spPr>
          <a:xfrm>
            <a:off x="2969011" y="1559834"/>
            <a:ext cx="2071640" cy="1493174"/>
          </a:xfrm>
          <a:prstGeom prst="wedgeEllipseCallout">
            <a:avLst/>
          </a:prstGeom>
          <a:solidFill>
            <a:schemeClr val="bg1">
              <a:lumMod val="85000"/>
            </a:schemeClr>
          </a:solidFill>
          <a:ln>
            <a:solidFill>
              <a:srgbClr val="000000">
                <a:alpha val="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a:t> </a:t>
            </a:r>
            <a:endParaRPr lang="en-US" altLang="zh-CN"/>
          </a:p>
        </p:txBody>
      </p:sp>
      <p:sp>
        <p:nvSpPr>
          <p:cNvPr id="9" name="TextBox 35"/>
          <p:cNvSpPr txBox="1">
            <a:spLocks noChangeArrowheads="1"/>
          </p:cNvSpPr>
          <p:nvPr/>
        </p:nvSpPr>
        <p:spPr bwMode="auto">
          <a:xfrm>
            <a:off x="3215305" y="1697255"/>
            <a:ext cx="1606759" cy="10002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917" tIns="60958" rIns="121917" bIns="60958">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a:lnSpc>
                <a:spcPct val="150000"/>
              </a:lnSpc>
            </a:pPr>
            <a:r>
              <a:rPr lang="zh-CN" altLang="en-US" sz="2000" dirty="0">
                <a:solidFill>
                  <a:srgbClr val="595959"/>
                </a:solidFill>
                <a:latin typeface="微软雅黑" panose="020B0503020204020204" pitchFamily="34" charset="-122"/>
                <a:ea typeface="微软雅黑" panose="020B0503020204020204" pitchFamily="34" charset="-122"/>
              </a:rPr>
              <a:t>先定一个</a:t>
            </a:r>
            <a:r>
              <a:rPr lang="zh-CN" altLang="en-US" dirty="0">
                <a:solidFill>
                  <a:srgbClr val="595959"/>
                </a:solidFill>
                <a:latin typeface="微软雅黑" panose="020B0503020204020204" pitchFamily="34" charset="-122"/>
                <a:ea typeface="微软雅黑" panose="020B0503020204020204" pitchFamily="34" charset="-122"/>
              </a:rPr>
              <a:t>小目标！</a:t>
            </a:r>
            <a:endParaRPr lang="zh-CN" altLang="en-US" dirty="0">
              <a:solidFill>
                <a:srgbClr val="595959"/>
              </a:solidFill>
              <a:latin typeface="微软雅黑" panose="020B0503020204020204" pitchFamily="34" charset="-122"/>
              <a:ea typeface="微软雅黑" panose="020B0503020204020204" pitchFamily="34" charset="-122"/>
            </a:endParaRPr>
          </a:p>
        </p:txBody>
      </p:sp>
      <p:sp>
        <p:nvSpPr>
          <p:cNvPr id="10" name="TextBox 35"/>
          <p:cNvSpPr txBox="1">
            <a:spLocks noChangeArrowheads="1"/>
          </p:cNvSpPr>
          <p:nvPr/>
        </p:nvSpPr>
        <p:spPr bwMode="auto">
          <a:xfrm>
            <a:off x="5816722" y="2432268"/>
            <a:ext cx="5245531" cy="13206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917" tIns="60958" rIns="121917" bIns="60958">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a:lnSpc>
                <a:spcPct val="150000"/>
              </a:lnSpc>
            </a:pPr>
            <a:r>
              <a:rPr lang="zh-CN" altLang="en-US" dirty="0">
                <a:solidFill>
                  <a:srgbClr val="595959"/>
                </a:solidFill>
                <a:latin typeface="微软雅黑" panose="020B0503020204020204" pitchFamily="34" charset="-122"/>
                <a:ea typeface="微软雅黑" panose="020B0503020204020204" pitchFamily="34" charset="-122"/>
              </a:rPr>
              <a:t>了解</a:t>
            </a:r>
            <a:r>
              <a:rPr lang="en-US" altLang="zh-CN" dirty="0" err="1">
                <a:solidFill>
                  <a:srgbClr val="595959"/>
                </a:solidFill>
                <a:latin typeface="微软雅黑" panose="020B0503020204020204" pitchFamily="34" charset="-122"/>
                <a:ea typeface="微软雅黑" panose="020B0503020204020204" pitchFamily="34" charset="-122"/>
              </a:rPr>
              <a:t>Mybatis</a:t>
            </a:r>
            <a:r>
              <a:rPr lang="zh-CN" altLang="en-US" dirty="0">
                <a:solidFill>
                  <a:srgbClr val="595959"/>
                </a:solidFill>
                <a:latin typeface="微软雅黑" panose="020B0503020204020204" pitchFamily="34" charset="-122"/>
                <a:ea typeface="微软雅黑" panose="020B0503020204020204" pitchFamily="34" charset="-122"/>
              </a:rPr>
              <a:t>框架的核心对象</a:t>
            </a:r>
            <a:r>
              <a:rPr lang="en-US" altLang="zh-CN" dirty="0" err="1">
                <a:solidFill>
                  <a:srgbClr val="1369B2"/>
                </a:solidFill>
                <a:latin typeface="微软雅黑" panose="020B0503020204020204" pitchFamily="34" charset="-122"/>
                <a:ea typeface="微软雅黑" panose="020B0503020204020204" pitchFamily="34" charset="-122"/>
              </a:rPr>
              <a:t>SqlSessionFactoryBuilder</a:t>
            </a:r>
            <a:r>
              <a:rPr lang="zh-CN" altLang="en-US" dirty="0">
                <a:solidFill>
                  <a:srgbClr val="595959"/>
                </a:solidFill>
                <a:latin typeface="微软雅黑" panose="020B0503020204020204" pitchFamily="34" charset="-122"/>
                <a:ea typeface="微软雅黑" panose="020B0503020204020204" pitchFamily="34" charset="-122"/>
              </a:rPr>
              <a:t>，能够说出它的作用和特点</a:t>
            </a:r>
            <a:endParaRPr lang="zh-CN" altLang="en-US" dirty="0">
              <a:solidFill>
                <a:srgbClr val="595959"/>
              </a:solidFill>
              <a:latin typeface="微软雅黑" panose="020B0503020204020204" pitchFamily="34" charset="-122"/>
              <a:ea typeface="微软雅黑" panose="020B0503020204020204" pitchFamily="34" charset="-122"/>
            </a:endParaRPr>
          </a:p>
        </p:txBody>
      </p:sp>
      <p:grpSp>
        <p:nvGrpSpPr>
          <p:cNvPr id="11" name="组合 10"/>
          <p:cNvGrpSpPr/>
          <p:nvPr/>
        </p:nvGrpSpPr>
        <p:grpSpPr>
          <a:xfrm>
            <a:off x="5380420" y="2819382"/>
            <a:ext cx="405183" cy="405036"/>
            <a:chOff x="8881" y="4685"/>
            <a:chExt cx="638" cy="638"/>
          </a:xfrm>
        </p:grpSpPr>
        <p:sp>
          <p:nvSpPr>
            <p:cNvPr id="12" name="椭圆 11"/>
            <p:cNvSpPr/>
            <p:nvPr/>
          </p:nvSpPr>
          <p:spPr>
            <a:xfrm>
              <a:off x="8881" y="4685"/>
              <a:ext cx="638" cy="638"/>
            </a:xfrm>
            <a:prstGeom prst="ellipse">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p:nvSpPr>
          <p:spPr>
            <a:xfrm>
              <a:off x="8946" y="4750"/>
              <a:ext cx="508" cy="508"/>
            </a:xfrm>
            <a:prstGeom prst="ellips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 name="TextBox 48"/>
          <p:cNvSpPr txBox="1"/>
          <p:nvPr/>
        </p:nvSpPr>
        <p:spPr>
          <a:xfrm>
            <a:off x="3970635" y="3013559"/>
            <a:ext cx="6733878" cy="830997"/>
          </a:xfrm>
          <a:prstGeom prst="rect">
            <a:avLst/>
          </a:prstGeom>
          <a:noFill/>
        </p:spPr>
        <p:txBody>
          <a:bodyPr wrap="square" lIns="91443" tIns="45720" rIns="91443" bIns="45720" rtlCol="0">
            <a:spAutoFit/>
          </a:bodyPr>
          <a:lstStyle/>
          <a:p>
            <a:r>
              <a:rPr lang="en-US" altLang="zh-CN" sz="4800" b="1" dirty="0" err="1">
                <a:solidFill>
                  <a:srgbClr val="595959"/>
                </a:solidFill>
                <a:latin typeface="微软雅黑" panose="020B0503020204020204" pitchFamily="34" charset="-122"/>
                <a:ea typeface="微软雅黑" panose="020B0503020204020204" pitchFamily="34" charset="-122"/>
                <a:cs typeface="+mn-ea"/>
                <a:sym typeface="+mn-lt"/>
              </a:rPr>
              <a:t>MyBatis</a:t>
            </a:r>
            <a:r>
              <a:rPr lang="zh-CN" altLang="en-US" sz="4800" b="1" dirty="0">
                <a:solidFill>
                  <a:srgbClr val="595959"/>
                </a:solidFill>
                <a:latin typeface="微软雅黑" panose="020B0503020204020204" pitchFamily="34" charset="-122"/>
                <a:ea typeface="微软雅黑" panose="020B0503020204020204" pitchFamily="34" charset="-122"/>
                <a:cs typeface="+mn-ea"/>
                <a:sym typeface="+mn-lt"/>
              </a:rPr>
              <a:t>映射文件</a:t>
            </a:r>
            <a:endParaRPr lang="en-GB" altLang="zh-CN" sz="4800" b="1" dirty="0">
              <a:solidFill>
                <a:srgbClr val="595959"/>
              </a:solidFill>
              <a:latin typeface="微软雅黑" panose="020B0503020204020204" pitchFamily="34" charset="-122"/>
              <a:ea typeface="微软雅黑" panose="020B0503020204020204" pitchFamily="34" charset="-122"/>
              <a:cs typeface="+mn-ea"/>
              <a:sym typeface="+mn-lt"/>
            </a:endParaRPr>
          </a:p>
        </p:txBody>
      </p:sp>
      <p:sp>
        <p:nvSpPr>
          <p:cNvPr id="2" name="TextBox 48"/>
          <p:cNvSpPr txBox="1"/>
          <p:nvPr/>
        </p:nvSpPr>
        <p:spPr>
          <a:xfrm>
            <a:off x="1592357" y="2831740"/>
            <a:ext cx="1735046" cy="1106549"/>
          </a:xfrm>
          <a:prstGeom prst="rect">
            <a:avLst/>
          </a:prstGeom>
          <a:noFill/>
        </p:spPr>
        <p:txBody>
          <a:bodyPr wrap="square" lIns="91443" tIns="45720" rIns="91443" bIns="45720" rtlCol="0">
            <a:spAutoFit/>
          </a:bodyPr>
          <a:lstStyle/>
          <a:p>
            <a:r>
              <a:rPr lang="en-US" altLang="zh-CN" sz="6600" b="1" dirty="0">
                <a:solidFill>
                  <a:srgbClr val="FAFAFA"/>
                </a:solidFill>
                <a:latin typeface="微软雅黑" panose="020B0503020204020204" pitchFamily="34" charset="-122"/>
                <a:ea typeface="微软雅黑" panose="020B0503020204020204" pitchFamily="34" charset="-122"/>
                <a:cs typeface="+mn-ea"/>
                <a:sym typeface="+mn-lt"/>
              </a:rPr>
              <a:t>2</a:t>
            </a:r>
            <a:r>
              <a:rPr lang="en-US" altLang="en-GB" sz="6600" b="1" dirty="0">
                <a:solidFill>
                  <a:srgbClr val="FAFAFA"/>
                </a:solidFill>
                <a:latin typeface="微软雅黑" panose="020B0503020204020204" pitchFamily="34" charset="-122"/>
                <a:ea typeface="微软雅黑" panose="020B0503020204020204" pitchFamily="34" charset="-122"/>
                <a:cs typeface="+mn-ea"/>
                <a:sym typeface="+mn-lt"/>
              </a:rPr>
              <a:t>.</a:t>
            </a:r>
            <a:r>
              <a:rPr lang="en-US" altLang="zh-CN" sz="6600" b="1" dirty="0">
                <a:solidFill>
                  <a:srgbClr val="FAFAFA"/>
                </a:solidFill>
                <a:latin typeface="微软雅黑" panose="020B0503020204020204" pitchFamily="34" charset="-122"/>
                <a:ea typeface="微软雅黑" panose="020B0503020204020204" pitchFamily="34" charset="-122"/>
                <a:cs typeface="+mn-ea"/>
                <a:sym typeface="+mn-lt"/>
              </a:rPr>
              <a:t>3</a:t>
            </a:r>
            <a:endParaRPr lang="en-US" altLang="en-GB" sz="6600" b="1" dirty="0">
              <a:solidFill>
                <a:srgbClr val="FAFAFA"/>
              </a:solidFill>
              <a:latin typeface="微软雅黑" panose="020B0503020204020204" pitchFamily="34" charset="-122"/>
              <a:ea typeface="微软雅黑" panose="020B0503020204020204" pitchFamily="34" charset="-122"/>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Title 1"/>
          <p:cNvSpPr txBox="1"/>
          <p:nvPr/>
        </p:nvSpPr>
        <p:spPr>
          <a:xfrm>
            <a:off x="1143840" y="266933"/>
            <a:ext cx="5485560"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algn="l"/>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2.3.1  </a:t>
            </a:r>
            <a:r>
              <a:rPr lang="en-US" altLang="zh-CN" sz="2400" b="1" dirty="0" err="1">
                <a:solidFill>
                  <a:srgbClr val="595959"/>
                </a:solidFill>
                <a:latin typeface="微软雅黑" panose="020B0503020204020204" pitchFamily="34" charset="-122"/>
                <a:ea typeface="微软雅黑" panose="020B0503020204020204" pitchFamily="34" charset="-122"/>
                <a:cs typeface="+mn-ea"/>
                <a:sym typeface="+mn-lt"/>
              </a:rPr>
              <a:t>MyBatis</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映射文件中的常用元素</a:t>
            </a:r>
            <a:endParaRPr lang="en-GB" altLang="zh-CN" sz="2400" b="1" dirty="0">
              <a:solidFill>
                <a:srgbClr val="595959"/>
              </a:solidFill>
              <a:latin typeface="微软雅黑" panose="020B0503020204020204" pitchFamily="34" charset="-122"/>
              <a:ea typeface="微软雅黑" panose="020B0503020204020204" pitchFamily="34" charset="-122"/>
              <a:cs typeface="+mn-ea"/>
              <a:sym typeface="+mn-lt"/>
            </a:endParaRPr>
          </a:p>
        </p:txBody>
      </p:sp>
      <p:pic>
        <p:nvPicPr>
          <p:cNvPr id="6" name="图片 5"/>
          <p:cNvPicPr>
            <a:picLocks noChangeAspect="1"/>
          </p:cNvPicPr>
          <p:nvPr/>
        </p:nvPicPr>
        <p:blipFill>
          <a:blip r:embed="rId1"/>
          <a:stretch>
            <a:fillRect/>
          </a:stretch>
        </p:blipFill>
        <p:spPr>
          <a:xfrm>
            <a:off x="945003" y="2215002"/>
            <a:ext cx="2798174" cy="3897363"/>
          </a:xfrm>
          <a:prstGeom prst="rect">
            <a:avLst/>
          </a:prstGeom>
        </p:spPr>
      </p:pic>
      <p:sp>
        <p:nvSpPr>
          <p:cNvPr id="7" name="TextBox 35"/>
          <p:cNvSpPr txBox="1">
            <a:spLocks noChangeArrowheads="1"/>
          </p:cNvSpPr>
          <p:nvPr/>
        </p:nvSpPr>
        <p:spPr bwMode="auto">
          <a:xfrm>
            <a:off x="3247813" y="1637921"/>
            <a:ext cx="1606759" cy="10002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917" tIns="60958" rIns="121917" bIns="60958">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a:lnSpc>
                <a:spcPct val="150000"/>
              </a:lnSpc>
            </a:pPr>
            <a:r>
              <a:rPr lang="zh-CN" altLang="en-US" sz="2000" dirty="0">
                <a:solidFill>
                  <a:srgbClr val="595959"/>
                </a:solidFill>
                <a:latin typeface="微软雅黑" panose="020B0503020204020204" pitchFamily="34" charset="-122"/>
                <a:ea typeface="微软雅黑" panose="020B0503020204020204" pitchFamily="34" charset="-122"/>
              </a:rPr>
              <a:t>先定一个</a:t>
            </a:r>
            <a:r>
              <a:rPr lang="zh-CN" altLang="en-US" dirty="0">
                <a:solidFill>
                  <a:srgbClr val="595959"/>
                </a:solidFill>
                <a:latin typeface="微软雅黑" panose="020B0503020204020204" pitchFamily="34" charset="-122"/>
                <a:ea typeface="微软雅黑" panose="020B0503020204020204" pitchFamily="34" charset="-122"/>
              </a:rPr>
              <a:t>小目标！</a:t>
            </a:r>
            <a:endParaRPr lang="zh-CN" altLang="en-US" dirty="0">
              <a:solidFill>
                <a:srgbClr val="595959"/>
              </a:solidFill>
              <a:latin typeface="微软雅黑" panose="020B0503020204020204" pitchFamily="34" charset="-122"/>
              <a:ea typeface="微软雅黑" panose="020B0503020204020204" pitchFamily="34" charset="-122"/>
            </a:endParaRPr>
          </a:p>
        </p:txBody>
      </p:sp>
      <p:sp>
        <p:nvSpPr>
          <p:cNvPr id="8" name="椭圆形标注 7"/>
          <p:cNvSpPr/>
          <p:nvPr/>
        </p:nvSpPr>
        <p:spPr>
          <a:xfrm>
            <a:off x="2969011" y="1559834"/>
            <a:ext cx="2071640" cy="1493174"/>
          </a:xfrm>
          <a:prstGeom prst="wedgeEllipseCallout">
            <a:avLst/>
          </a:prstGeom>
          <a:solidFill>
            <a:schemeClr val="bg1">
              <a:lumMod val="85000"/>
            </a:schemeClr>
          </a:solidFill>
          <a:ln>
            <a:solidFill>
              <a:srgbClr val="000000">
                <a:alpha val="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a:t> </a:t>
            </a:r>
            <a:endParaRPr lang="en-US" altLang="zh-CN"/>
          </a:p>
        </p:txBody>
      </p:sp>
      <p:sp>
        <p:nvSpPr>
          <p:cNvPr id="9" name="TextBox 35"/>
          <p:cNvSpPr txBox="1">
            <a:spLocks noChangeArrowheads="1"/>
          </p:cNvSpPr>
          <p:nvPr/>
        </p:nvSpPr>
        <p:spPr bwMode="auto">
          <a:xfrm>
            <a:off x="3215305" y="1697255"/>
            <a:ext cx="1606759" cy="10002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917" tIns="60958" rIns="121917" bIns="60958">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a:lnSpc>
                <a:spcPct val="150000"/>
              </a:lnSpc>
            </a:pPr>
            <a:r>
              <a:rPr lang="zh-CN" altLang="en-US" sz="2000" dirty="0">
                <a:solidFill>
                  <a:srgbClr val="595959"/>
                </a:solidFill>
                <a:latin typeface="微软雅黑" panose="020B0503020204020204" pitchFamily="34" charset="-122"/>
                <a:ea typeface="微软雅黑" panose="020B0503020204020204" pitchFamily="34" charset="-122"/>
              </a:rPr>
              <a:t>先定一个</a:t>
            </a:r>
            <a:r>
              <a:rPr lang="zh-CN" altLang="en-US" dirty="0">
                <a:solidFill>
                  <a:srgbClr val="595959"/>
                </a:solidFill>
                <a:latin typeface="微软雅黑" panose="020B0503020204020204" pitchFamily="34" charset="-122"/>
                <a:ea typeface="微软雅黑" panose="020B0503020204020204" pitchFamily="34" charset="-122"/>
              </a:rPr>
              <a:t>小目标！</a:t>
            </a:r>
            <a:endParaRPr lang="zh-CN" altLang="en-US" dirty="0">
              <a:solidFill>
                <a:srgbClr val="595959"/>
              </a:solidFill>
              <a:latin typeface="微软雅黑" panose="020B0503020204020204" pitchFamily="34" charset="-122"/>
              <a:ea typeface="微软雅黑" panose="020B0503020204020204" pitchFamily="34" charset="-122"/>
            </a:endParaRPr>
          </a:p>
        </p:txBody>
      </p:sp>
      <p:sp>
        <p:nvSpPr>
          <p:cNvPr id="14" name="TextBox 35"/>
          <p:cNvSpPr txBox="1">
            <a:spLocks noChangeArrowheads="1"/>
          </p:cNvSpPr>
          <p:nvPr/>
        </p:nvSpPr>
        <p:spPr bwMode="auto">
          <a:xfrm>
            <a:off x="5846852" y="2944130"/>
            <a:ext cx="5176459" cy="9512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917" tIns="60958" rIns="121917" bIns="60958">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a:lnSpc>
                <a:spcPct val="150000"/>
              </a:lnSpc>
            </a:pPr>
            <a:r>
              <a:rPr lang="zh-CN" altLang="en-US" dirty="0">
                <a:solidFill>
                  <a:srgbClr val="595959"/>
                </a:solidFill>
                <a:latin typeface="微软雅黑" panose="020B0503020204020204" pitchFamily="34" charset="-122"/>
                <a:ea typeface="微软雅黑" panose="020B0503020204020204" pitchFamily="34" charset="-122"/>
              </a:rPr>
              <a:t>掌握</a:t>
            </a:r>
            <a:r>
              <a:rPr lang="en-US" altLang="zh-CN" dirty="0" err="1">
                <a:solidFill>
                  <a:srgbClr val="595959"/>
                </a:solidFill>
                <a:latin typeface="微软雅黑" panose="020B0503020204020204" pitchFamily="34" charset="-122"/>
                <a:ea typeface="微软雅黑" panose="020B0503020204020204" pitchFamily="34" charset="-122"/>
              </a:rPr>
              <a:t>Mybatis</a:t>
            </a:r>
            <a:r>
              <a:rPr lang="zh-CN" altLang="en-US" dirty="0">
                <a:solidFill>
                  <a:srgbClr val="1369B2"/>
                </a:solidFill>
                <a:latin typeface="微软雅黑" panose="020B0503020204020204" pitchFamily="34" charset="-122"/>
                <a:ea typeface="微软雅黑" panose="020B0503020204020204" pitchFamily="34" charset="-122"/>
              </a:rPr>
              <a:t>映射文件</a:t>
            </a:r>
            <a:r>
              <a:rPr lang="zh-CN" altLang="en-US" dirty="0">
                <a:solidFill>
                  <a:srgbClr val="595959"/>
                </a:solidFill>
                <a:latin typeface="微软雅黑" panose="020B0503020204020204" pitchFamily="34" charset="-122"/>
                <a:ea typeface="微软雅黑" panose="020B0503020204020204" pitchFamily="34" charset="-122"/>
              </a:rPr>
              <a:t>中的</a:t>
            </a:r>
            <a:r>
              <a:rPr lang="zh-CN" altLang="en-US" dirty="0">
                <a:solidFill>
                  <a:srgbClr val="1369B2"/>
                </a:solidFill>
                <a:latin typeface="微软雅黑" panose="020B0503020204020204" pitchFamily="34" charset="-122"/>
                <a:ea typeface="微软雅黑" panose="020B0503020204020204" pitchFamily="34" charset="-122"/>
              </a:rPr>
              <a:t>常用元素</a:t>
            </a:r>
            <a:r>
              <a:rPr lang="zh-CN" altLang="en-US" dirty="0">
                <a:solidFill>
                  <a:srgbClr val="595959"/>
                </a:solidFill>
                <a:latin typeface="微软雅黑" panose="020B0503020204020204" pitchFamily="34" charset="-122"/>
                <a:ea typeface="微软雅黑" panose="020B0503020204020204" pitchFamily="34" charset="-122"/>
              </a:rPr>
              <a:t>，能够使用MyBatis 映射文件中的常用元素编写语句</a:t>
            </a:r>
            <a:endParaRPr lang="zh-CN" altLang="en-US" dirty="0">
              <a:solidFill>
                <a:srgbClr val="595959"/>
              </a:solidFill>
              <a:latin typeface="微软雅黑" panose="020B0503020204020204" pitchFamily="34" charset="-122"/>
              <a:ea typeface="微软雅黑" panose="020B0503020204020204" pitchFamily="34" charset="-122"/>
            </a:endParaRPr>
          </a:p>
        </p:txBody>
      </p:sp>
      <p:grpSp>
        <p:nvGrpSpPr>
          <p:cNvPr id="15" name="组合 14"/>
          <p:cNvGrpSpPr/>
          <p:nvPr/>
        </p:nvGrpSpPr>
        <p:grpSpPr>
          <a:xfrm>
            <a:off x="5410551" y="3193649"/>
            <a:ext cx="405183" cy="405036"/>
            <a:chOff x="8881" y="4685"/>
            <a:chExt cx="638" cy="638"/>
          </a:xfrm>
        </p:grpSpPr>
        <p:sp>
          <p:nvSpPr>
            <p:cNvPr id="16" name="椭圆 15"/>
            <p:cNvSpPr/>
            <p:nvPr/>
          </p:nvSpPr>
          <p:spPr>
            <a:xfrm>
              <a:off x="8881" y="4685"/>
              <a:ext cx="638" cy="638"/>
            </a:xfrm>
            <a:prstGeom prst="ellipse">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椭圆 16"/>
            <p:cNvSpPr/>
            <p:nvPr/>
          </p:nvSpPr>
          <p:spPr>
            <a:xfrm>
              <a:off x="8946" y="4750"/>
              <a:ext cx="508" cy="508"/>
            </a:xfrm>
            <a:prstGeom prst="ellips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hevron 3"/>
          <p:cNvSpPr/>
          <p:nvPr>
            <p:custDataLst>
              <p:tags r:id="rId1"/>
            </p:custDataLst>
          </p:nvPr>
        </p:nvSpPr>
        <p:spPr>
          <a:xfrm>
            <a:off x="892518" y="1091196"/>
            <a:ext cx="4113822" cy="665961"/>
          </a:xfrm>
          <a:prstGeom prst="chevron">
            <a:avLst>
              <a:gd name="adj" fmla="val 43848"/>
            </a:avLst>
          </a:prstGeom>
          <a:solidFill>
            <a:srgbClr val="FFFFFF">
              <a:lumMod val="75000"/>
            </a:srgbClr>
          </a:solidFill>
          <a:ln w="12700" cap="flat" cmpd="sng" algn="ctr">
            <a:noFill/>
            <a:prstDash val="solid"/>
            <a:miter lim="800000"/>
          </a:ln>
          <a:effectLst/>
        </p:spPr>
        <p:txBody>
          <a:bodyPr rtlCol="0" anchor="ctr">
            <a:normAutofit/>
          </a:bodyPr>
          <a:lstStyle/>
          <a:p>
            <a:pPr algn="ctr">
              <a:lnSpc>
                <a:spcPct val="120000"/>
              </a:lnSpc>
            </a:pPr>
            <a:endParaRPr lang="en-GB" sz="900" dirty="0">
              <a:solidFill>
                <a:sysClr val="windowText" lastClr="000000"/>
              </a:solidFill>
              <a:latin typeface="Arial" panose="020B0604020202020204" pitchFamily="34" charset="0"/>
              <a:ea typeface="微软雅黑" panose="020B0503020204020204" pitchFamily="34" charset="-122"/>
            </a:endParaRPr>
          </a:p>
        </p:txBody>
      </p:sp>
      <p:sp>
        <p:nvSpPr>
          <p:cNvPr id="10" name="文本框 1"/>
          <p:cNvSpPr txBox="1"/>
          <p:nvPr/>
        </p:nvSpPr>
        <p:spPr>
          <a:xfrm>
            <a:off x="1172537" y="1217734"/>
            <a:ext cx="3720890" cy="400110"/>
          </a:xfrm>
          <a:prstGeom prst="rect">
            <a:avLst/>
          </a:prstGeom>
          <a:noFill/>
        </p:spPr>
        <p:txBody>
          <a:bodyPr wrap="none" rtlCol="0">
            <a:spAutoFit/>
          </a:bodyPr>
          <a:lstStyle/>
          <a:p>
            <a:r>
              <a:rPr lang="en-US" altLang="zh-CN" sz="2000" dirty="0" err="1">
                <a:solidFill>
                  <a:srgbClr val="1369B2"/>
                </a:solidFill>
                <a:latin typeface="微软雅黑" panose="020B0503020204020204" pitchFamily="34" charset="-122"/>
                <a:ea typeface="微软雅黑" panose="020B0503020204020204" pitchFamily="34" charset="-122"/>
              </a:rPr>
              <a:t>MyBatis</a:t>
            </a:r>
            <a:r>
              <a:rPr lang="zh-CN" altLang="zh-CN" sz="2000" dirty="0">
                <a:solidFill>
                  <a:srgbClr val="1369B2"/>
                </a:solidFill>
                <a:latin typeface="微软雅黑" panose="020B0503020204020204" pitchFamily="34" charset="-122"/>
                <a:ea typeface="微软雅黑" panose="020B0503020204020204" pitchFamily="34" charset="-122"/>
              </a:rPr>
              <a:t>映射文件中的常用元素</a:t>
            </a:r>
            <a:endParaRPr lang="zh-CN" altLang="zh-CN" sz="2000" dirty="0">
              <a:solidFill>
                <a:srgbClr val="1369B2"/>
              </a:solidFill>
              <a:latin typeface="微软雅黑" panose="020B0503020204020204" pitchFamily="34" charset="-122"/>
              <a:ea typeface="微软雅黑" panose="020B0503020204020204" pitchFamily="34" charset="-122"/>
            </a:endParaRPr>
          </a:p>
        </p:txBody>
      </p:sp>
      <p:sp>
        <p:nvSpPr>
          <p:cNvPr id="11" name="Title 1"/>
          <p:cNvSpPr txBox="1"/>
          <p:nvPr/>
        </p:nvSpPr>
        <p:spPr>
          <a:xfrm>
            <a:off x="1143838" y="266933"/>
            <a:ext cx="5634152"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2.3.1  </a:t>
            </a:r>
            <a:r>
              <a:rPr lang="en-US" altLang="zh-CN" sz="2400" b="1" dirty="0" err="1">
                <a:solidFill>
                  <a:srgbClr val="595959"/>
                </a:solidFill>
                <a:latin typeface="微软雅黑" panose="020B0503020204020204" pitchFamily="34" charset="-122"/>
                <a:ea typeface="微软雅黑" panose="020B0503020204020204" pitchFamily="34" charset="-122"/>
                <a:cs typeface="+mn-ea"/>
                <a:sym typeface="+mn-lt"/>
              </a:rPr>
              <a:t>MyBatis</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映射文件中的常用元素</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graphicFrame>
        <p:nvGraphicFramePr>
          <p:cNvPr id="13" name="表格 12"/>
          <p:cNvGraphicFramePr>
            <a:graphicFrameLocks noGrp="1"/>
          </p:cNvGraphicFramePr>
          <p:nvPr>
            <p:custDataLst>
              <p:tags r:id="rId2"/>
            </p:custDataLst>
          </p:nvPr>
        </p:nvGraphicFramePr>
        <p:xfrm>
          <a:off x="1172845" y="1934845"/>
          <a:ext cx="9050020" cy="4070985"/>
        </p:xfrm>
        <a:graphic>
          <a:graphicData uri="http://schemas.openxmlformats.org/drawingml/2006/table">
            <a:tbl>
              <a:tblPr>
                <a:tableStyleId>{5C22544A-7EE6-4342-B048-85BDC9FD1C3A}</a:tableStyleId>
              </a:tblPr>
              <a:tblGrid>
                <a:gridCol w="2065655"/>
                <a:gridCol w="6984365"/>
              </a:tblGrid>
              <a:tr h="507600">
                <a:tc>
                  <a:txBody>
                    <a:bodyPr/>
                    <a:lstStyle/>
                    <a:p>
                      <a:pPr marR="292100" indent="0" algn="ctr" defTabSz="1219200" rtl="0" eaLnBrk="1" latinLnBrk="0" hangingPunct="1">
                        <a:lnSpc>
                          <a:spcPct val="120000"/>
                        </a:lnSpc>
                        <a:spcBef>
                          <a:spcPts val="0"/>
                        </a:spcBef>
                        <a:spcAft>
                          <a:spcPts val="0"/>
                        </a:spcAft>
                        <a:tabLst>
                          <a:tab pos="228600" algn="l"/>
                          <a:tab pos="266700" algn="l"/>
                        </a:tabLst>
                      </a:pPr>
                      <a:r>
                        <a:rPr lang="zh-CN" altLang="en-US" sz="1600" b="1" spc="120">
                          <a:solidFill>
                            <a:srgbClr val="646464"/>
                          </a:solidFill>
                          <a:latin typeface="微软雅黑" panose="020B0503020204020204" pitchFamily="34" charset="-122"/>
                          <a:ea typeface="微软雅黑" panose="020B0503020204020204" pitchFamily="34" charset="-122"/>
                        </a:rPr>
                        <a:t>属性</a:t>
                      </a:r>
                      <a:endParaRPr lang="zh-CN" altLang="en-US" sz="1600" b="1" spc="120">
                        <a:solidFill>
                          <a:srgbClr val="646464"/>
                        </a:solidFill>
                        <a:latin typeface="微软雅黑" panose="020B0503020204020204" pitchFamily="34" charset="-122"/>
                        <a:ea typeface="微软雅黑" panose="020B0503020204020204" pitchFamily="34" charset="-122"/>
                      </a:endParaRPr>
                    </a:p>
                  </a:txBody>
                  <a:tcPr marL="177800" marR="177800" marT="0" marB="0" anchor="ctr">
                    <a:lnL>
                      <a:noFill/>
                    </a:lnL>
                    <a:lnR w="12700">
                      <a:solidFill>
                        <a:schemeClr val="bg1"/>
                      </a:solidFill>
                      <a:prstDash val="solid"/>
                    </a:lnR>
                    <a:lnT>
                      <a:noFill/>
                    </a:lnT>
                    <a:lnB w="12700">
                      <a:solidFill>
                        <a:schemeClr val="bg1"/>
                      </a:solidFill>
                      <a:prstDash val="solid"/>
                    </a:lnB>
                    <a:lnTlToBr>
                      <a:noFill/>
                    </a:lnTlToBr>
                    <a:lnBlToTr>
                      <a:noFill/>
                    </a:lnBlToTr>
                    <a:solidFill>
                      <a:srgbClr val="F2F2F2"/>
                    </a:solidFill>
                  </a:tcPr>
                </a:tc>
                <a:tc>
                  <a:txBody>
                    <a:bodyPr/>
                    <a:lstStyle/>
                    <a:p>
                      <a:pPr marR="292100" indent="0" algn="ctr" defTabSz="1219200" rtl="0" eaLnBrk="1" latinLnBrk="0" hangingPunct="1">
                        <a:lnSpc>
                          <a:spcPct val="120000"/>
                        </a:lnSpc>
                        <a:spcBef>
                          <a:spcPts val="0"/>
                        </a:spcBef>
                        <a:spcAft>
                          <a:spcPts val="0"/>
                        </a:spcAft>
                        <a:tabLst>
                          <a:tab pos="228600" algn="l"/>
                          <a:tab pos="266700" algn="l"/>
                        </a:tabLst>
                      </a:pPr>
                      <a:r>
                        <a:rPr lang="zh-CN" altLang="en-US" sz="1600" b="1" spc="120">
                          <a:solidFill>
                            <a:srgbClr val="646464"/>
                          </a:solidFill>
                          <a:latin typeface="微软雅黑" panose="020B0503020204020204" pitchFamily="34" charset="-122"/>
                          <a:ea typeface="微软雅黑" panose="020B0503020204020204" pitchFamily="34" charset="-122"/>
                        </a:rPr>
                        <a:t>说明</a:t>
                      </a:r>
                      <a:endParaRPr lang="zh-CN" altLang="en-US" sz="1600" b="1" spc="120">
                        <a:solidFill>
                          <a:srgbClr val="646464"/>
                        </a:solidFill>
                        <a:latin typeface="微软雅黑" panose="020B0503020204020204" pitchFamily="34" charset="-122"/>
                        <a:ea typeface="微软雅黑" panose="020B0503020204020204" pitchFamily="34" charset="-122"/>
                      </a:endParaRPr>
                    </a:p>
                  </a:txBody>
                  <a:tcPr marL="177800" marR="177800" marT="0" marB="0" anchor="ctr">
                    <a:lnL w="12700">
                      <a:solidFill>
                        <a:schemeClr val="bg1"/>
                      </a:solidFill>
                      <a:prstDash val="solid"/>
                    </a:lnL>
                    <a:lnR>
                      <a:noFill/>
                    </a:lnR>
                    <a:lnT>
                      <a:noFill/>
                    </a:lnT>
                    <a:lnB w="12700">
                      <a:solidFill>
                        <a:schemeClr val="bg1"/>
                      </a:solidFill>
                      <a:prstDash val="solid"/>
                    </a:lnB>
                    <a:lnTlToBr>
                      <a:noFill/>
                    </a:lnTlToBr>
                    <a:lnBlToTr>
                      <a:noFill/>
                    </a:lnBlToTr>
                    <a:solidFill>
                      <a:srgbClr val="F2F2F2"/>
                    </a:solidFill>
                  </a:tcPr>
                </a:tc>
              </a:tr>
              <a:tr h="396000">
                <a:tc>
                  <a:txBody>
                    <a:bodyPr/>
                    <a:lstStyle/>
                    <a:p>
                      <a:pPr indent="0" algn="ctr">
                        <a:lnSpc>
                          <a:spcPct val="120000"/>
                        </a:lnSpc>
                        <a:spcBef>
                          <a:spcPts val="0"/>
                        </a:spcBef>
                        <a:spcAft>
                          <a:spcPts val="0"/>
                        </a:spcAft>
                      </a:pPr>
                      <a:r>
                        <a:rPr lang="en-US" altLang="zh-CN" sz="1600" b="0" spc="120">
                          <a:solidFill>
                            <a:srgbClr val="646464"/>
                          </a:solidFill>
                          <a:latin typeface="微软雅黑" panose="020B0503020204020204" pitchFamily="34" charset="-122"/>
                          <a:ea typeface="微软雅黑" panose="020B0503020204020204" pitchFamily="34" charset="-122"/>
                        </a:rPr>
                        <a:t>mapper</a:t>
                      </a:r>
                      <a:endParaRPr lang="en-US" altLang="zh-CN" sz="1600" b="0" spc="120">
                        <a:solidFill>
                          <a:srgbClr val="646464"/>
                        </a:solidFill>
                        <a:latin typeface="微软雅黑" panose="020B0503020204020204" pitchFamily="34" charset="-122"/>
                        <a:ea typeface="微软雅黑" panose="020B0503020204020204" pitchFamily="34" charset="-122"/>
                      </a:endParaRPr>
                    </a:p>
                  </a:txBody>
                  <a:tcPr marL="177800" marR="177800" marT="0" marB="0" anchor="ctr">
                    <a:lnL>
                      <a:noFill/>
                    </a:lnL>
                    <a:lnR w="12700">
                      <a:solidFill>
                        <a:schemeClr val="bg1"/>
                      </a:solidFill>
                      <a:prstDash val="solid"/>
                    </a:lnR>
                    <a:lnT w="12700">
                      <a:solidFill>
                        <a:schemeClr val="bg1"/>
                      </a:solidFill>
                      <a:prstDash val="solid"/>
                    </a:lnT>
                    <a:lnB w="12700">
                      <a:solidFill>
                        <a:schemeClr val="bg1"/>
                      </a:solidFill>
                      <a:prstDash val="solid"/>
                    </a:lnB>
                    <a:lnTlToBr>
                      <a:noFill/>
                    </a:lnTlToBr>
                    <a:lnBlToTr>
                      <a:noFill/>
                    </a:lnBlToTr>
                    <a:solidFill>
                      <a:srgbClr val="F2F2F2"/>
                    </a:solidFill>
                  </a:tcPr>
                </a:tc>
                <a:tc>
                  <a:txBody>
                    <a:bodyPr/>
                    <a:lstStyle/>
                    <a:p>
                      <a:pPr indent="0" algn="l">
                        <a:lnSpc>
                          <a:spcPct val="120000"/>
                        </a:lnSpc>
                        <a:spcBef>
                          <a:spcPts val="0"/>
                        </a:spcBef>
                        <a:spcAft>
                          <a:spcPts val="0"/>
                        </a:spcAft>
                      </a:pPr>
                      <a:r>
                        <a:rPr lang="zh-CN" altLang="en-US" sz="1600" b="0" spc="120">
                          <a:solidFill>
                            <a:srgbClr val="404040"/>
                          </a:solidFill>
                          <a:latin typeface="微软雅黑" panose="020B0503020204020204" pitchFamily="34" charset="-122"/>
                          <a:ea typeface="微软雅黑" panose="020B0503020204020204" pitchFamily="34" charset="-122"/>
                          <a:cs typeface="微软雅黑" panose="020B0503020204020204" pitchFamily="34" charset="-122"/>
                        </a:rPr>
                        <a:t>映射文件的根元素，该元素只有一个namespace属性（命名空间）。</a:t>
                      </a:r>
                      <a:endParaRPr lang="zh-CN" altLang="en-US" sz="1600" b="0" spc="120">
                        <a:solidFill>
                          <a:srgbClr val="404040"/>
                        </a:solidFill>
                        <a:latin typeface="微软雅黑" panose="020B0503020204020204" pitchFamily="34" charset="-122"/>
                        <a:ea typeface="微软雅黑" panose="020B0503020204020204" pitchFamily="34" charset="-122"/>
                        <a:cs typeface="微软雅黑" panose="020B0503020204020204" pitchFamily="34" charset="-122"/>
                      </a:endParaRPr>
                    </a:p>
                  </a:txBody>
                  <a:tcPr marL="177800" marR="177800" marT="0" marB="0" anchor="ctr">
                    <a:lnL w="12700">
                      <a:solidFill>
                        <a:schemeClr val="bg1"/>
                      </a:solidFill>
                      <a:prstDash val="solid"/>
                    </a:lnL>
                    <a:lnR>
                      <a:noFill/>
                    </a:lnR>
                    <a:lnT w="12700">
                      <a:solidFill>
                        <a:schemeClr val="bg1"/>
                      </a:solidFill>
                      <a:prstDash val="solid"/>
                    </a:lnT>
                    <a:lnB w="12700">
                      <a:solidFill>
                        <a:schemeClr val="bg1"/>
                      </a:solidFill>
                      <a:prstDash val="solid"/>
                    </a:lnB>
                    <a:lnTlToBr>
                      <a:noFill/>
                    </a:lnTlToBr>
                    <a:lnBlToTr>
                      <a:noFill/>
                    </a:lnBlToTr>
                    <a:solidFill>
                      <a:srgbClr val="F2F2F2"/>
                    </a:solidFill>
                  </a:tcPr>
                </a:tc>
              </a:tr>
              <a:tr h="396000">
                <a:tc>
                  <a:txBody>
                    <a:bodyPr/>
                    <a:lstStyle/>
                    <a:p>
                      <a:pPr indent="0" algn="ctr">
                        <a:lnSpc>
                          <a:spcPct val="120000"/>
                        </a:lnSpc>
                        <a:spcBef>
                          <a:spcPts val="0"/>
                        </a:spcBef>
                        <a:spcAft>
                          <a:spcPts val="0"/>
                        </a:spcAft>
                      </a:pPr>
                      <a:r>
                        <a:rPr lang="en-US" altLang="zh-CN" sz="1600" b="0" spc="120">
                          <a:solidFill>
                            <a:srgbClr val="646464"/>
                          </a:solidFill>
                          <a:latin typeface="微软雅黑" panose="020B0503020204020204" pitchFamily="34" charset="-122"/>
                          <a:ea typeface="微软雅黑" panose="020B0503020204020204" pitchFamily="34" charset="-122"/>
                        </a:rPr>
                        <a:t>cache</a:t>
                      </a:r>
                      <a:endParaRPr lang="en-US" altLang="zh-CN" sz="1600" b="0" spc="120">
                        <a:solidFill>
                          <a:srgbClr val="646464"/>
                        </a:solidFill>
                        <a:latin typeface="微软雅黑" panose="020B0503020204020204" pitchFamily="34" charset="-122"/>
                        <a:ea typeface="微软雅黑" panose="020B0503020204020204" pitchFamily="34" charset="-122"/>
                      </a:endParaRPr>
                    </a:p>
                  </a:txBody>
                  <a:tcPr marL="177800" marR="177800" marT="0" marB="0" anchor="ctr">
                    <a:lnL>
                      <a:noFill/>
                    </a:lnL>
                    <a:lnR w="12700">
                      <a:solidFill>
                        <a:schemeClr val="bg1"/>
                      </a:solidFill>
                      <a:prstDash val="solid"/>
                    </a:lnR>
                    <a:lnT w="12700">
                      <a:solidFill>
                        <a:schemeClr val="bg1"/>
                      </a:solidFill>
                      <a:prstDash val="solid"/>
                    </a:lnT>
                    <a:lnB w="12700">
                      <a:solidFill>
                        <a:schemeClr val="bg1"/>
                      </a:solidFill>
                      <a:prstDash val="solid"/>
                    </a:lnB>
                    <a:lnTlToBr>
                      <a:noFill/>
                    </a:lnTlToBr>
                    <a:lnBlToTr>
                      <a:noFill/>
                    </a:lnBlToTr>
                    <a:solidFill>
                      <a:srgbClr val="F2F2F2"/>
                    </a:solidFill>
                  </a:tcPr>
                </a:tc>
                <a:tc>
                  <a:txBody>
                    <a:bodyPr/>
                    <a:lstStyle/>
                    <a:p>
                      <a:pPr indent="0" algn="l">
                        <a:lnSpc>
                          <a:spcPct val="120000"/>
                        </a:lnSpc>
                        <a:spcBef>
                          <a:spcPts val="0"/>
                        </a:spcBef>
                        <a:spcAft>
                          <a:spcPts val="0"/>
                        </a:spcAft>
                      </a:pPr>
                      <a:r>
                        <a:rPr lang="zh-CN" altLang="en-US" sz="1600" b="0" spc="120">
                          <a:solidFill>
                            <a:srgbClr val="404040"/>
                          </a:solidFill>
                          <a:latin typeface="微软雅黑" panose="020B0503020204020204" pitchFamily="34" charset="-122"/>
                          <a:ea typeface="微软雅黑" panose="020B0503020204020204" pitchFamily="34" charset="-122"/>
                        </a:rPr>
                        <a:t>配置给定命名空间的缓存。</a:t>
                      </a:r>
                      <a:endParaRPr lang="zh-CN" altLang="en-US" sz="1600" b="0" spc="120">
                        <a:solidFill>
                          <a:srgbClr val="404040"/>
                        </a:solidFill>
                        <a:latin typeface="微软雅黑" panose="020B0503020204020204" pitchFamily="34" charset="-122"/>
                        <a:ea typeface="微软雅黑" panose="020B0503020204020204" pitchFamily="34" charset="-122"/>
                      </a:endParaRPr>
                    </a:p>
                  </a:txBody>
                  <a:tcPr marL="177800" marR="177800" marT="0" marB="0" anchor="ctr">
                    <a:lnL w="12700">
                      <a:solidFill>
                        <a:schemeClr val="bg1"/>
                      </a:solidFill>
                      <a:prstDash val="solid"/>
                    </a:lnL>
                    <a:lnR>
                      <a:noFill/>
                    </a:lnR>
                    <a:lnT w="12700">
                      <a:solidFill>
                        <a:schemeClr val="bg1"/>
                      </a:solidFill>
                      <a:prstDash val="solid"/>
                    </a:lnT>
                    <a:lnB w="12700">
                      <a:solidFill>
                        <a:schemeClr val="bg1"/>
                      </a:solidFill>
                      <a:prstDash val="solid"/>
                    </a:lnB>
                    <a:lnTlToBr>
                      <a:noFill/>
                    </a:lnTlToBr>
                    <a:lnBlToTr>
                      <a:noFill/>
                    </a:lnBlToTr>
                    <a:solidFill>
                      <a:srgbClr val="F2F2F2"/>
                    </a:solidFill>
                  </a:tcPr>
                </a:tc>
              </a:tr>
              <a:tr h="395605">
                <a:tc>
                  <a:txBody>
                    <a:bodyPr/>
                    <a:lstStyle/>
                    <a:p>
                      <a:pPr indent="0" algn="ctr">
                        <a:lnSpc>
                          <a:spcPct val="120000"/>
                        </a:lnSpc>
                        <a:spcBef>
                          <a:spcPts val="0"/>
                        </a:spcBef>
                        <a:spcAft>
                          <a:spcPts val="0"/>
                        </a:spcAft>
                      </a:pPr>
                      <a:r>
                        <a:rPr lang="en-US" altLang="zh-CN" sz="1600" b="0" spc="120">
                          <a:solidFill>
                            <a:srgbClr val="646464"/>
                          </a:solidFill>
                          <a:latin typeface="微软雅黑" panose="020B0503020204020204" pitchFamily="34" charset="-122"/>
                          <a:ea typeface="微软雅黑" panose="020B0503020204020204" pitchFamily="34" charset="-122"/>
                        </a:rPr>
                        <a:t>cache-ref</a:t>
                      </a:r>
                      <a:endParaRPr lang="en-US" altLang="zh-CN" sz="1600" b="0" spc="120">
                        <a:solidFill>
                          <a:srgbClr val="646464"/>
                        </a:solidFill>
                        <a:latin typeface="微软雅黑" panose="020B0503020204020204" pitchFamily="34" charset="-122"/>
                        <a:ea typeface="微软雅黑" panose="020B0503020204020204" pitchFamily="34" charset="-122"/>
                      </a:endParaRPr>
                    </a:p>
                  </a:txBody>
                  <a:tcPr marL="177800" marR="177800" marT="0" marB="0" anchor="ctr">
                    <a:lnL>
                      <a:noFill/>
                    </a:lnL>
                    <a:lnR w="12700">
                      <a:solidFill>
                        <a:schemeClr val="bg1"/>
                      </a:solidFill>
                      <a:prstDash val="solid"/>
                    </a:lnR>
                    <a:lnT w="12700">
                      <a:solidFill>
                        <a:schemeClr val="bg1"/>
                      </a:solidFill>
                      <a:prstDash val="solid"/>
                    </a:lnT>
                    <a:lnB w="12700">
                      <a:solidFill>
                        <a:schemeClr val="bg1"/>
                      </a:solidFill>
                      <a:prstDash val="solid"/>
                    </a:lnB>
                    <a:lnTlToBr>
                      <a:noFill/>
                    </a:lnTlToBr>
                    <a:lnBlToTr>
                      <a:noFill/>
                    </a:lnBlToTr>
                    <a:solidFill>
                      <a:srgbClr val="F2F2F2"/>
                    </a:solidFill>
                  </a:tcPr>
                </a:tc>
                <a:tc>
                  <a:txBody>
                    <a:bodyPr/>
                    <a:lstStyle/>
                    <a:p>
                      <a:pPr indent="0" algn="l">
                        <a:lnSpc>
                          <a:spcPct val="120000"/>
                        </a:lnSpc>
                        <a:spcBef>
                          <a:spcPts val="0"/>
                        </a:spcBef>
                        <a:spcAft>
                          <a:spcPts val="0"/>
                        </a:spcAft>
                      </a:pPr>
                      <a:r>
                        <a:rPr lang="zh-CN" altLang="en-US" sz="1600" b="0" spc="120">
                          <a:solidFill>
                            <a:srgbClr val="404040"/>
                          </a:solidFill>
                          <a:latin typeface="微软雅黑" panose="020B0503020204020204" pitchFamily="34" charset="-122"/>
                          <a:ea typeface="微软雅黑" panose="020B0503020204020204" pitchFamily="34" charset="-122"/>
                        </a:rPr>
                        <a:t>从其他命名空间引用缓存配置。</a:t>
                      </a:r>
                      <a:endParaRPr lang="zh-CN" altLang="en-US" sz="1600" b="0" spc="120">
                        <a:solidFill>
                          <a:srgbClr val="404040"/>
                        </a:solidFill>
                        <a:latin typeface="微软雅黑" panose="020B0503020204020204" pitchFamily="34" charset="-122"/>
                        <a:ea typeface="微软雅黑" panose="020B0503020204020204" pitchFamily="34" charset="-122"/>
                      </a:endParaRPr>
                    </a:p>
                  </a:txBody>
                  <a:tcPr marL="177800" marR="177800" marT="0" marB="0" anchor="ctr">
                    <a:lnL w="12700">
                      <a:solidFill>
                        <a:schemeClr val="bg1"/>
                      </a:solidFill>
                      <a:prstDash val="solid"/>
                    </a:lnL>
                    <a:lnR>
                      <a:noFill/>
                    </a:lnR>
                    <a:lnT w="12700">
                      <a:solidFill>
                        <a:schemeClr val="bg1"/>
                      </a:solidFill>
                      <a:prstDash val="solid"/>
                    </a:lnT>
                    <a:lnB w="12700">
                      <a:solidFill>
                        <a:schemeClr val="bg1"/>
                      </a:solidFill>
                      <a:prstDash val="solid"/>
                    </a:lnB>
                    <a:lnTlToBr>
                      <a:noFill/>
                    </a:lnTlToBr>
                    <a:lnBlToTr>
                      <a:noFill/>
                    </a:lnBlToTr>
                    <a:solidFill>
                      <a:srgbClr val="F2F2F2"/>
                    </a:solidFill>
                  </a:tcPr>
                </a:tc>
              </a:tr>
              <a:tr h="396000">
                <a:tc>
                  <a:txBody>
                    <a:bodyPr/>
                    <a:lstStyle/>
                    <a:p>
                      <a:pPr indent="0" algn="ctr">
                        <a:lnSpc>
                          <a:spcPct val="120000"/>
                        </a:lnSpc>
                        <a:spcBef>
                          <a:spcPts val="0"/>
                        </a:spcBef>
                        <a:spcAft>
                          <a:spcPts val="0"/>
                        </a:spcAft>
                      </a:pPr>
                      <a:r>
                        <a:rPr lang="en-US" altLang="zh-CN" sz="1600" b="0" spc="120">
                          <a:solidFill>
                            <a:srgbClr val="646464"/>
                          </a:solidFill>
                          <a:latin typeface="微软雅黑" panose="020B0503020204020204" pitchFamily="34" charset="-122"/>
                          <a:ea typeface="微软雅黑" panose="020B0503020204020204" pitchFamily="34" charset="-122"/>
                        </a:rPr>
                        <a:t>resultMap</a:t>
                      </a:r>
                      <a:endParaRPr lang="en-US" altLang="zh-CN" sz="1600" b="0" spc="120">
                        <a:solidFill>
                          <a:srgbClr val="646464"/>
                        </a:solidFill>
                        <a:latin typeface="微软雅黑" panose="020B0503020204020204" pitchFamily="34" charset="-122"/>
                        <a:ea typeface="微软雅黑" panose="020B0503020204020204" pitchFamily="34" charset="-122"/>
                      </a:endParaRPr>
                    </a:p>
                  </a:txBody>
                  <a:tcPr marL="177800" marR="177800" marT="0" marB="0" anchor="ctr">
                    <a:lnL>
                      <a:noFill/>
                    </a:lnL>
                    <a:lnR w="12700">
                      <a:solidFill>
                        <a:schemeClr val="bg1"/>
                      </a:solidFill>
                      <a:prstDash val="solid"/>
                    </a:lnR>
                    <a:lnT w="12700">
                      <a:solidFill>
                        <a:schemeClr val="bg1"/>
                      </a:solidFill>
                      <a:prstDash val="solid"/>
                    </a:lnT>
                    <a:lnB w="12700">
                      <a:solidFill>
                        <a:schemeClr val="bg1"/>
                      </a:solidFill>
                      <a:prstDash val="solid"/>
                    </a:lnB>
                    <a:lnTlToBr>
                      <a:noFill/>
                    </a:lnTlToBr>
                    <a:lnBlToTr>
                      <a:noFill/>
                    </a:lnBlToTr>
                    <a:solidFill>
                      <a:srgbClr val="F2F2F2"/>
                    </a:solidFill>
                  </a:tcPr>
                </a:tc>
                <a:tc>
                  <a:txBody>
                    <a:bodyPr/>
                    <a:lstStyle/>
                    <a:p>
                      <a:pPr indent="0" algn="l">
                        <a:lnSpc>
                          <a:spcPct val="120000"/>
                        </a:lnSpc>
                        <a:spcBef>
                          <a:spcPts val="0"/>
                        </a:spcBef>
                        <a:spcAft>
                          <a:spcPts val="0"/>
                        </a:spcAft>
                      </a:pPr>
                      <a:r>
                        <a:rPr lang="zh-CN" altLang="zh-CN" sz="1600" b="0" spc="120">
                          <a:solidFill>
                            <a:srgbClr val="404040"/>
                          </a:solidFill>
                          <a:latin typeface="微软雅黑" panose="020B0503020204020204" pitchFamily="34" charset="-122"/>
                          <a:ea typeface="微软雅黑" panose="020B0503020204020204" pitchFamily="34" charset="-122"/>
                        </a:rPr>
                        <a:t>描述数据库结果集和对象的对应关系。</a:t>
                      </a:r>
                      <a:endParaRPr lang="zh-CN" altLang="zh-CN" sz="1600" b="0" spc="120">
                        <a:solidFill>
                          <a:srgbClr val="404040"/>
                        </a:solidFill>
                        <a:latin typeface="微软雅黑" panose="020B0503020204020204" pitchFamily="34" charset="-122"/>
                        <a:ea typeface="微软雅黑" panose="020B0503020204020204" pitchFamily="34" charset="-122"/>
                      </a:endParaRPr>
                    </a:p>
                  </a:txBody>
                  <a:tcPr marL="177800" marR="177800" marT="0" marB="0" anchor="ctr">
                    <a:lnL w="12700">
                      <a:solidFill>
                        <a:schemeClr val="bg1"/>
                      </a:solidFill>
                      <a:prstDash val="solid"/>
                    </a:lnL>
                    <a:lnR>
                      <a:noFill/>
                    </a:lnR>
                    <a:lnT w="12700">
                      <a:solidFill>
                        <a:schemeClr val="bg1"/>
                      </a:solidFill>
                      <a:prstDash val="solid"/>
                    </a:lnT>
                    <a:lnB w="12700">
                      <a:solidFill>
                        <a:schemeClr val="bg1"/>
                      </a:solidFill>
                      <a:prstDash val="solid"/>
                    </a:lnB>
                    <a:lnTlToBr>
                      <a:noFill/>
                    </a:lnTlToBr>
                    <a:lnBlToTr>
                      <a:noFill/>
                    </a:lnBlToTr>
                    <a:solidFill>
                      <a:srgbClr val="F2F2F2"/>
                    </a:solidFill>
                  </a:tcPr>
                </a:tc>
              </a:tr>
              <a:tr h="396000">
                <a:tc>
                  <a:txBody>
                    <a:bodyPr/>
                    <a:lstStyle/>
                    <a:p>
                      <a:pPr indent="0" algn="ctr">
                        <a:lnSpc>
                          <a:spcPct val="120000"/>
                        </a:lnSpc>
                        <a:spcBef>
                          <a:spcPts val="0"/>
                        </a:spcBef>
                        <a:spcAft>
                          <a:spcPts val="0"/>
                        </a:spcAft>
                      </a:pPr>
                      <a:r>
                        <a:rPr lang="en-US" altLang="zh-CN" sz="1600" b="0" spc="120">
                          <a:solidFill>
                            <a:srgbClr val="646464"/>
                          </a:solidFill>
                          <a:latin typeface="微软雅黑" panose="020B0503020204020204" pitchFamily="34" charset="-122"/>
                          <a:ea typeface="微软雅黑" panose="020B0503020204020204" pitchFamily="34" charset="-122"/>
                        </a:rPr>
                        <a:t>sql</a:t>
                      </a:r>
                      <a:endParaRPr lang="en-US" altLang="zh-CN" sz="1600" b="0" spc="120">
                        <a:solidFill>
                          <a:srgbClr val="646464"/>
                        </a:solidFill>
                        <a:latin typeface="微软雅黑" panose="020B0503020204020204" pitchFamily="34" charset="-122"/>
                        <a:ea typeface="微软雅黑" panose="020B0503020204020204" pitchFamily="34" charset="-122"/>
                      </a:endParaRPr>
                    </a:p>
                  </a:txBody>
                  <a:tcPr marL="177800" marR="177800" marT="0" marB="0" anchor="ctr">
                    <a:lnL>
                      <a:noFill/>
                    </a:lnL>
                    <a:lnR w="12700">
                      <a:solidFill>
                        <a:schemeClr val="bg1"/>
                      </a:solidFill>
                      <a:prstDash val="solid"/>
                    </a:lnR>
                    <a:lnT w="12700">
                      <a:solidFill>
                        <a:schemeClr val="bg1"/>
                      </a:solidFill>
                      <a:prstDash val="solid"/>
                    </a:lnT>
                    <a:lnB w="12700">
                      <a:solidFill>
                        <a:schemeClr val="bg1"/>
                      </a:solidFill>
                      <a:prstDash val="solid"/>
                    </a:lnB>
                    <a:lnTlToBr>
                      <a:noFill/>
                    </a:lnTlToBr>
                    <a:lnBlToTr>
                      <a:noFill/>
                    </a:lnBlToTr>
                    <a:solidFill>
                      <a:srgbClr val="F2F2F2"/>
                    </a:solidFill>
                  </a:tcPr>
                </a:tc>
                <a:tc>
                  <a:txBody>
                    <a:bodyPr/>
                    <a:lstStyle/>
                    <a:p>
                      <a:pPr indent="0" algn="l">
                        <a:lnSpc>
                          <a:spcPct val="120000"/>
                        </a:lnSpc>
                        <a:spcBef>
                          <a:spcPts val="0"/>
                        </a:spcBef>
                        <a:spcAft>
                          <a:spcPts val="0"/>
                        </a:spcAft>
                      </a:pPr>
                      <a:r>
                        <a:rPr lang="zh-CN" altLang="en-US" sz="1600" b="0" spc="120">
                          <a:solidFill>
                            <a:srgbClr val="404040"/>
                          </a:solidFill>
                          <a:latin typeface="微软雅黑" panose="020B0503020204020204" pitchFamily="34" charset="-122"/>
                          <a:ea typeface="微软雅黑" panose="020B0503020204020204" pitchFamily="34" charset="-122"/>
                          <a:cs typeface="微软雅黑" panose="020B0503020204020204" pitchFamily="34" charset="-122"/>
                        </a:rPr>
                        <a:t>可以重用的SQL块，也可以被其他语句使用。</a:t>
                      </a:r>
                      <a:endParaRPr lang="zh-CN" altLang="en-US" sz="1600" b="0" spc="120">
                        <a:solidFill>
                          <a:srgbClr val="404040"/>
                        </a:solidFill>
                        <a:latin typeface="微软雅黑" panose="020B0503020204020204" pitchFamily="34" charset="-122"/>
                        <a:ea typeface="微软雅黑" panose="020B0503020204020204" pitchFamily="34" charset="-122"/>
                        <a:cs typeface="微软雅黑" panose="020B0503020204020204" pitchFamily="34" charset="-122"/>
                      </a:endParaRPr>
                    </a:p>
                  </a:txBody>
                  <a:tcPr marL="177800" marR="177800" marT="0" marB="0" anchor="ctr">
                    <a:lnL w="12700">
                      <a:solidFill>
                        <a:schemeClr val="bg1"/>
                      </a:solidFill>
                      <a:prstDash val="solid"/>
                    </a:lnL>
                    <a:lnR>
                      <a:noFill/>
                    </a:lnR>
                    <a:lnT w="12700">
                      <a:solidFill>
                        <a:schemeClr val="bg1"/>
                      </a:solidFill>
                      <a:prstDash val="solid"/>
                    </a:lnT>
                    <a:lnB w="12700">
                      <a:solidFill>
                        <a:schemeClr val="bg1"/>
                      </a:solidFill>
                      <a:prstDash val="solid"/>
                    </a:lnB>
                    <a:lnTlToBr>
                      <a:noFill/>
                    </a:lnTlToBr>
                    <a:lnBlToTr>
                      <a:noFill/>
                    </a:lnBlToTr>
                    <a:solidFill>
                      <a:srgbClr val="F2F2F2"/>
                    </a:solidFill>
                  </a:tcPr>
                </a:tc>
              </a:tr>
              <a:tr h="396000">
                <a:tc>
                  <a:txBody>
                    <a:bodyPr/>
                    <a:lstStyle/>
                    <a:p>
                      <a:pPr indent="0" algn="ctr">
                        <a:lnSpc>
                          <a:spcPct val="120000"/>
                        </a:lnSpc>
                        <a:spcBef>
                          <a:spcPts val="0"/>
                        </a:spcBef>
                        <a:spcAft>
                          <a:spcPts val="0"/>
                        </a:spcAft>
                      </a:pPr>
                      <a:r>
                        <a:rPr lang="en-US" altLang="zh-CN" sz="1600" b="0" spc="120">
                          <a:solidFill>
                            <a:srgbClr val="646464"/>
                          </a:solidFill>
                          <a:latin typeface="微软雅黑" panose="020B0503020204020204" pitchFamily="34" charset="-122"/>
                          <a:ea typeface="微软雅黑" panose="020B0503020204020204" pitchFamily="34" charset="-122"/>
                        </a:rPr>
                        <a:t>insert</a:t>
                      </a:r>
                      <a:endParaRPr lang="en-US" altLang="zh-CN" sz="1600" b="0" spc="120">
                        <a:solidFill>
                          <a:srgbClr val="646464"/>
                        </a:solidFill>
                        <a:latin typeface="微软雅黑" panose="020B0503020204020204" pitchFamily="34" charset="-122"/>
                        <a:ea typeface="微软雅黑" panose="020B0503020204020204" pitchFamily="34" charset="-122"/>
                      </a:endParaRPr>
                    </a:p>
                  </a:txBody>
                  <a:tcPr marL="177800" marR="177800" marT="0" marB="0" anchor="ctr">
                    <a:lnL>
                      <a:noFill/>
                    </a:lnL>
                    <a:lnR w="12700">
                      <a:solidFill>
                        <a:schemeClr val="bg1"/>
                      </a:solidFill>
                      <a:prstDash val="solid"/>
                    </a:lnR>
                    <a:lnT w="12700">
                      <a:solidFill>
                        <a:schemeClr val="bg1"/>
                      </a:solidFill>
                      <a:prstDash val="solid"/>
                    </a:lnT>
                    <a:lnB w="12700">
                      <a:solidFill>
                        <a:schemeClr val="bg1"/>
                      </a:solidFill>
                      <a:prstDash val="solid"/>
                    </a:lnB>
                    <a:lnTlToBr>
                      <a:noFill/>
                    </a:lnTlToBr>
                    <a:lnBlToTr>
                      <a:noFill/>
                    </a:lnBlToTr>
                    <a:solidFill>
                      <a:srgbClr val="F2F2F2"/>
                    </a:solidFill>
                  </a:tcPr>
                </a:tc>
                <a:tc>
                  <a:txBody>
                    <a:bodyPr/>
                    <a:lstStyle/>
                    <a:p>
                      <a:pPr indent="0" algn="l">
                        <a:lnSpc>
                          <a:spcPct val="120000"/>
                        </a:lnSpc>
                        <a:spcBef>
                          <a:spcPts val="0"/>
                        </a:spcBef>
                        <a:spcAft>
                          <a:spcPts val="0"/>
                        </a:spcAft>
                      </a:pPr>
                      <a:r>
                        <a:rPr lang="zh-CN" altLang="zh-CN" sz="1600" b="0" spc="120">
                          <a:solidFill>
                            <a:srgbClr val="404040"/>
                          </a:solidFill>
                          <a:latin typeface="微软雅黑" panose="020B0503020204020204" pitchFamily="34" charset="-122"/>
                          <a:ea typeface="微软雅黑" panose="020B0503020204020204" pitchFamily="34" charset="-122"/>
                        </a:rPr>
                        <a:t>用于映射插入语句。</a:t>
                      </a:r>
                      <a:endParaRPr lang="zh-CN" altLang="zh-CN" sz="1600" b="0" spc="120">
                        <a:solidFill>
                          <a:srgbClr val="404040"/>
                        </a:solidFill>
                        <a:latin typeface="微软雅黑" panose="020B0503020204020204" pitchFamily="34" charset="-122"/>
                        <a:ea typeface="微软雅黑" panose="020B0503020204020204" pitchFamily="34" charset="-122"/>
                      </a:endParaRPr>
                    </a:p>
                  </a:txBody>
                  <a:tcPr marL="177800" marR="177800" marT="0" marB="0" anchor="ctr">
                    <a:lnL w="12700">
                      <a:solidFill>
                        <a:schemeClr val="bg1"/>
                      </a:solidFill>
                      <a:prstDash val="solid"/>
                    </a:lnL>
                    <a:lnR>
                      <a:noFill/>
                    </a:lnR>
                    <a:lnT w="12700">
                      <a:solidFill>
                        <a:schemeClr val="bg1"/>
                      </a:solidFill>
                      <a:prstDash val="solid"/>
                    </a:lnT>
                    <a:lnB w="12700">
                      <a:solidFill>
                        <a:schemeClr val="bg1"/>
                      </a:solidFill>
                      <a:prstDash val="solid"/>
                    </a:lnB>
                    <a:lnTlToBr>
                      <a:noFill/>
                    </a:lnTlToBr>
                    <a:lnBlToTr>
                      <a:noFill/>
                    </a:lnBlToTr>
                    <a:solidFill>
                      <a:srgbClr val="F2F2F2"/>
                    </a:solidFill>
                  </a:tcPr>
                </a:tc>
              </a:tr>
              <a:tr h="396000">
                <a:tc>
                  <a:txBody>
                    <a:bodyPr/>
                    <a:lstStyle/>
                    <a:p>
                      <a:pPr indent="0" algn="ctr">
                        <a:lnSpc>
                          <a:spcPct val="120000"/>
                        </a:lnSpc>
                        <a:spcBef>
                          <a:spcPts val="0"/>
                        </a:spcBef>
                        <a:spcAft>
                          <a:spcPts val="0"/>
                        </a:spcAft>
                      </a:pPr>
                      <a:r>
                        <a:rPr lang="en-US" altLang="zh-CN" sz="1600" b="0" spc="120">
                          <a:solidFill>
                            <a:srgbClr val="646464"/>
                          </a:solidFill>
                          <a:latin typeface="微软雅黑" panose="020B0503020204020204" pitchFamily="34" charset="-122"/>
                          <a:ea typeface="微软雅黑" panose="020B0503020204020204" pitchFamily="34" charset="-122"/>
                        </a:rPr>
                        <a:t>delete</a:t>
                      </a:r>
                      <a:endParaRPr lang="en-US" altLang="zh-CN" sz="1600" b="0" spc="120">
                        <a:solidFill>
                          <a:srgbClr val="646464"/>
                        </a:solidFill>
                        <a:latin typeface="微软雅黑" panose="020B0503020204020204" pitchFamily="34" charset="-122"/>
                        <a:ea typeface="微软雅黑" panose="020B0503020204020204" pitchFamily="34" charset="-122"/>
                      </a:endParaRPr>
                    </a:p>
                  </a:txBody>
                  <a:tcPr marL="177800" marR="177800" marT="0" marB="0" anchor="ctr">
                    <a:lnL>
                      <a:noFill/>
                    </a:lnL>
                    <a:lnR w="12700">
                      <a:solidFill>
                        <a:schemeClr val="bg1"/>
                      </a:solidFill>
                      <a:prstDash val="solid"/>
                    </a:lnR>
                    <a:lnT w="12700">
                      <a:solidFill>
                        <a:schemeClr val="bg1"/>
                      </a:solidFill>
                      <a:prstDash val="solid"/>
                    </a:lnT>
                    <a:lnB w="12700">
                      <a:solidFill>
                        <a:schemeClr val="bg1"/>
                      </a:solidFill>
                      <a:prstDash val="solid"/>
                    </a:lnB>
                    <a:lnTlToBr>
                      <a:noFill/>
                    </a:lnTlToBr>
                    <a:lnBlToTr>
                      <a:noFill/>
                    </a:lnBlToTr>
                    <a:solidFill>
                      <a:srgbClr val="F2F2F2"/>
                    </a:solidFill>
                  </a:tcPr>
                </a:tc>
                <a:tc>
                  <a:txBody>
                    <a:bodyPr/>
                    <a:lstStyle/>
                    <a:p>
                      <a:pPr indent="0" algn="l">
                        <a:lnSpc>
                          <a:spcPct val="120000"/>
                        </a:lnSpc>
                        <a:spcBef>
                          <a:spcPts val="0"/>
                        </a:spcBef>
                        <a:spcAft>
                          <a:spcPts val="0"/>
                        </a:spcAft>
                      </a:pPr>
                      <a:r>
                        <a:rPr lang="zh-CN" altLang="zh-CN" sz="1600" b="0" spc="120">
                          <a:solidFill>
                            <a:srgbClr val="404040"/>
                          </a:solidFill>
                          <a:latin typeface="微软雅黑" panose="020B0503020204020204" pitchFamily="34" charset="-122"/>
                          <a:ea typeface="微软雅黑" panose="020B0503020204020204" pitchFamily="34" charset="-122"/>
                        </a:rPr>
                        <a:t>用于映射删除语句。</a:t>
                      </a:r>
                      <a:endParaRPr lang="zh-CN" altLang="zh-CN" sz="1600" b="0" spc="120">
                        <a:solidFill>
                          <a:srgbClr val="404040"/>
                        </a:solidFill>
                        <a:latin typeface="微软雅黑" panose="020B0503020204020204" pitchFamily="34" charset="-122"/>
                        <a:ea typeface="微软雅黑" panose="020B0503020204020204" pitchFamily="34" charset="-122"/>
                      </a:endParaRPr>
                    </a:p>
                  </a:txBody>
                  <a:tcPr marL="177800" marR="177800" marT="0" marB="0" anchor="ctr">
                    <a:lnL w="12700">
                      <a:solidFill>
                        <a:schemeClr val="bg1"/>
                      </a:solidFill>
                      <a:prstDash val="solid"/>
                    </a:lnL>
                    <a:lnR>
                      <a:noFill/>
                    </a:lnR>
                    <a:lnT w="12700">
                      <a:solidFill>
                        <a:schemeClr val="bg1"/>
                      </a:solidFill>
                      <a:prstDash val="solid"/>
                    </a:lnT>
                    <a:lnB w="12700">
                      <a:solidFill>
                        <a:schemeClr val="bg1"/>
                      </a:solidFill>
                      <a:prstDash val="solid"/>
                    </a:lnB>
                    <a:lnTlToBr>
                      <a:noFill/>
                    </a:lnTlToBr>
                    <a:lnBlToTr>
                      <a:noFill/>
                    </a:lnBlToTr>
                    <a:solidFill>
                      <a:srgbClr val="F2F2F2"/>
                    </a:solidFill>
                  </a:tcPr>
                </a:tc>
              </a:tr>
              <a:tr h="396000">
                <a:tc>
                  <a:txBody>
                    <a:bodyPr/>
                    <a:lstStyle/>
                    <a:p>
                      <a:pPr indent="0" algn="ctr">
                        <a:lnSpc>
                          <a:spcPct val="120000"/>
                        </a:lnSpc>
                        <a:spcBef>
                          <a:spcPts val="0"/>
                        </a:spcBef>
                        <a:spcAft>
                          <a:spcPts val="0"/>
                        </a:spcAft>
                      </a:pPr>
                      <a:r>
                        <a:rPr lang="en-US" altLang="zh-CN" sz="1600" b="0" spc="120">
                          <a:solidFill>
                            <a:srgbClr val="646464"/>
                          </a:solidFill>
                          <a:latin typeface="微软雅黑" panose="020B0503020204020204" pitchFamily="34" charset="-122"/>
                          <a:ea typeface="微软雅黑" panose="020B0503020204020204" pitchFamily="34" charset="-122"/>
                        </a:rPr>
                        <a:t>update</a:t>
                      </a:r>
                      <a:endParaRPr lang="en-US" altLang="zh-CN" sz="1600" b="0" spc="120">
                        <a:solidFill>
                          <a:srgbClr val="646464"/>
                        </a:solidFill>
                        <a:latin typeface="微软雅黑" panose="020B0503020204020204" pitchFamily="34" charset="-122"/>
                        <a:ea typeface="微软雅黑" panose="020B0503020204020204" pitchFamily="34" charset="-122"/>
                      </a:endParaRPr>
                    </a:p>
                  </a:txBody>
                  <a:tcPr marL="177800" marR="177800" marT="0" marB="0" anchor="ctr">
                    <a:lnL>
                      <a:noFill/>
                    </a:lnL>
                    <a:lnR w="12700">
                      <a:solidFill>
                        <a:schemeClr val="bg1"/>
                      </a:solidFill>
                      <a:prstDash val="solid"/>
                    </a:lnR>
                    <a:lnT w="12700">
                      <a:solidFill>
                        <a:schemeClr val="bg1"/>
                      </a:solidFill>
                      <a:prstDash val="solid"/>
                    </a:lnT>
                    <a:lnB w="12700">
                      <a:solidFill>
                        <a:schemeClr val="bg1"/>
                      </a:solidFill>
                      <a:prstDash val="solid"/>
                    </a:lnB>
                    <a:lnTlToBr>
                      <a:noFill/>
                    </a:lnTlToBr>
                    <a:lnBlToTr>
                      <a:noFill/>
                    </a:lnBlToTr>
                    <a:solidFill>
                      <a:srgbClr val="F2F2F2"/>
                    </a:solidFill>
                  </a:tcPr>
                </a:tc>
                <a:tc>
                  <a:txBody>
                    <a:bodyPr/>
                    <a:lstStyle/>
                    <a:p>
                      <a:pPr indent="0" algn="l">
                        <a:lnSpc>
                          <a:spcPct val="120000"/>
                        </a:lnSpc>
                        <a:spcBef>
                          <a:spcPts val="0"/>
                        </a:spcBef>
                        <a:spcAft>
                          <a:spcPts val="0"/>
                        </a:spcAft>
                      </a:pPr>
                      <a:r>
                        <a:rPr lang="zh-CN" altLang="zh-CN" sz="1600" b="0" spc="120">
                          <a:solidFill>
                            <a:srgbClr val="404040"/>
                          </a:solidFill>
                          <a:latin typeface="微软雅黑" panose="020B0503020204020204" pitchFamily="34" charset="-122"/>
                          <a:ea typeface="微软雅黑" panose="020B0503020204020204" pitchFamily="34" charset="-122"/>
                        </a:rPr>
                        <a:t>用于映射更新语句。</a:t>
                      </a:r>
                      <a:endParaRPr lang="zh-CN" altLang="zh-CN" sz="1600" b="0" spc="120">
                        <a:solidFill>
                          <a:srgbClr val="404040"/>
                        </a:solidFill>
                        <a:latin typeface="微软雅黑" panose="020B0503020204020204" pitchFamily="34" charset="-122"/>
                        <a:ea typeface="微软雅黑" panose="020B0503020204020204" pitchFamily="34" charset="-122"/>
                      </a:endParaRPr>
                    </a:p>
                  </a:txBody>
                  <a:tcPr marL="177800" marR="177800" marT="0" marB="0" anchor="ctr">
                    <a:lnL w="12700">
                      <a:solidFill>
                        <a:schemeClr val="bg1"/>
                      </a:solidFill>
                      <a:prstDash val="solid"/>
                    </a:lnL>
                    <a:lnR>
                      <a:noFill/>
                    </a:lnR>
                    <a:lnT w="12700">
                      <a:solidFill>
                        <a:schemeClr val="bg1"/>
                      </a:solidFill>
                      <a:prstDash val="solid"/>
                    </a:lnT>
                    <a:lnB w="12700">
                      <a:solidFill>
                        <a:schemeClr val="bg1"/>
                      </a:solidFill>
                      <a:prstDash val="solid"/>
                    </a:lnB>
                    <a:lnTlToBr>
                      <a:noFill/>
                    </a:lnTlToBr>
                    <a:lnBlToTr>
                      <a:noFill/>
                    </a:lnBlToTr>
                    <a:solidFill>
                      <a:srgbClr val="F2F2F2"/>
                    </a:solidFill>
                  </a:tcPr>
                </a:tc>
              </a:tr>
              <a:tr h="396000">
                <a:tc>
                  <a:txBody>
                    <a:bodyPr/>
                    <a:lstStyle/>
                    <a:p>
                      <a:pPr indent="0" algn="ctr">
                        <a:lnSpc>
                          <a:spcPct val="120000"/>
                        </a:lnSpc>
                        <a:spcBef>
                          <a:spcPts val="0"/>
                        </a:spcBef>
                        <a:spcAft>
                          <a:spcPts val="0"/>
                        </a:spcAft>
                      </a:pPr>
                      <a:r>
                        <a:rPr lang="en-US" altLang="zh-CN" sz="1600" b="0" spc="120">
                          <a:solidFill>
                            <a:srgbClr val="646464"/>
                          </a:solidFill>
                          <a:latin typeface="微软雅黑" panose="020B0503020204020204" pitchFamily="34" charset="-122"/>
                          <a:ea typeface="微软雅黑" panose="020B0503020204020204" pitchFamily="34" charset="-122"/>
                        </a:rPr>
                        <a:t>select</a:t>
                      </a:r>
                      <a:endParaRPr lang="en-US" altLang="zh-CN" sz="1600" b="0" spc="120">
                        <a:solidFill>
                          <a:srgbClr val="646464"/>
                        </a:solidFill>
                        <a:latin typeface="微软雅黑" panose="020B0503020204020204" pitchFamily="34" charset="-122"/>
                        <a:ea typeface="微软雅黑" panose="020B0503020204020204" pitchFamily="34" charset="-122"/>
                      </a:endParaRPr>
                    </a:p>
                  </a:txBody>
                  <a:tcPr marL="177800" marR="177800" marT="0" marB="0" anchor="ctr">
                    <a:lnL>
                      <a:noFill/>
                    </a:lnL>
                    <a:lnR w="12700">
                      <a:solidFill>
                        <a:schemeClr val="bg1"/>
                      </a:solidFill>
                      <a:prstDash val="solid"/>
                    </a:lnR>
                    <a:lnT w="12700">
                      <a:solidFill>
                        <a:schemeClr val="bg1"/>
                      </a:solidFill>
                      <a:prstDash val="solid"/>
                    </a:lnT>
                    <a:lnB>
                      <a:noFill/>
                    </a:lnB>
                    <a:lnTlToBr>
                      <a:noFill/>
                    </a:lnTlToBr>
                    <a:lnBlToTr>
                      <a:noFill/>
                    </a:lnBlToTr>
                    <a:solidFill>
                      <a:srgbClr val="F2F2F2"/>
                    </a:solidFill>
                  </a:tcPr>
                </a:tc>
                <a:tc>
                  <a:txBody>
                    <a:bodyPr/>
                    <a:lstStyle/>
                    <a:p>
                      <a:pPr indent="0" algn="l">
                        <a:lnSpc>
                          <a:spcPct val="120000"/>
                        </a:lnSpc>
                        <a:spcBef>
                          <a:spcPts val="0"/>
                        </a:spcBef>
                        <a:spcAft>
                          <a:spcPts val="0"/>
                        </a:spcAft>
                      </a:pPr>
                      <a:r>
                        <a:rPr lang="zh-CN" altLang="zh-CN" sz="1600" b="0" spc="120">
                          <a:solidFill>
                            <a:srgbClr val="404040"/>
                          </a:solidFill>
                          <a:latin typeface="微软雅黑" panose="020B0503020204020204" pitchFamily="34" charset="-122"/>
                          <a:ea typeface="微软雅黑" panose="020B0503020204020204" pitchFamily="34" charset="-122"/>
                        </a:rPr>
                        <a:t>用于映射查询语句。</a:t>
                      </a:r>
                      <a:endParaRPr lang="zh-CN" altLang="zh-CN" sz="1600" b="0" spc="120">
                        <a:solidFill>
                          <a:srgbClr val="404040"/>
                        </a:solidFill>
                        <a:latin typeface="微软雅黑" panose="020B0503020204020204" pitchFamily="34" charset="-122"/>
                        <a:ea typeface="微软雅黑" panose="020B0503020204020204" pitchFamily="34" charset="-122"/>
                      </a:endParaRPr>
                    </a:p>
                  </a:txBody>
                  <a:tcPr marL="177800" marR="177800" marT="0" marB="0" anchor="ctr">
                    <a:lnL w="12700">
                      <a:solidFill>
                        <a:schemeClr val="bg1"/>
                      </a:solidFill>
                      <a:prstDash val="solid"/>
                    </a:lnL>
                    <a:lnR>
                      <a:noFill/>
                    </a:lnR>
                    <a:lnT w="12700">
                      <a:solidFill>
                        <a:schemeClr val="bg1"/>
                      </a:solidFill>
                      <a:prstDash val="solid"/>
                    </a:lnT>
                    <a:lnB>
                      <a:noFill/>
                    </a:lnB>
                    <a:lnTlToBr>
                      <a:noFill/>
                    </a:lnTlToBr>
                    <a:lnBlToTr>
                      <a:noFill/>
                    </a:lnBlToTr>
                    <a:solidFill>
                      <a:srgbClr val="F2F2F2"/>
                    </a:solidFill>
                  </a:tcPr>
                </a:tc>
              </a:tr>
            </a:tbl>
          </a:graphicData>
        </a:graphic>
      </p:graphicFrame>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hevron 3"/>
          <p:cNvSpPr/>
          <p:nvPr>
            <p:custDataLst>
              <p:tags r:id="rId1"/>
            </p:custDataLst>
          </p:nvPr>
        </p:nvSpPr>
        <p:spPr>
          <a:xfrm>
            <a:off x="892520" y="1091196"/>
            <a:ext cx="5203480" cy="665961"/>
          </a:xfrm>
          <a:prstGeom prst="chevron">
            <a:avLst>
              <a:gd name="adj" fmla="val 43848"/>
            </a:avLst>
          </a:prstGeom>
          <a:solidFill>
            <a:srgbClr val="FFFFFF">
              <a:lumMod val="75000"/>
            </a:srgbClr>
          </a:solidFill>
          <a:ln w="12700" cap="flat" cmpd="sng" algn="ctr">
            <a:noFill/>
            <a:prstDash val="solid"/>
            <a:miter lim="800000"/>
          </a:ln>
          <a:effectLst/>
        </p:spPr>
        <p:txBody>
          <a:bodyPr rtlCol="0" anchor="ctr">
            <a:normAutofit/>
          </a:bodyPr>
          <a:lstStyle/>
          <a:p>
            <a:pPr algn="ctr">
              <a:lnSpc>
                <a:spcPct val="120000"/>
              </a:lnSpc>
            </a:pPr>
            <a:endParaRPr lang="en-GB" sz="900" dirty="0">
              <a:solidFill>
                <a:sysClr val="windowText" lastClr="000000"/>
              </a:solidFill>
              <a:latin typeface="Arial" panose="020B0604020202020204" pitchFamily="34" charset="0"/>
              <a:ea typeface="微软雅黑" panose="020B0503020204020204" pitchFamily="34" charset="-122"/>
            </a:endParaRPr>
          </a:p>
        </p:txBody>
      </p:sp>
      <p:sp>
        <p:nvSpPr>
          <p:cNvPr id="10" name="文本框 1"/>
          <p:cNvSpPr txBox="1"/>
          <p:nvPr/>
        </p:nvSpPr>
        <p:spPr>
          <a:xfrm>
            <a:off x="1172537" y="1217734"/>
            <a:ext cx="4765330" cy="400110"/>
          </a:xfrm>
          <a:prstGeom prst="rect">
            <a:avLst/>
          </a:prstGeom>
          <a:noFill/>
        </p:spPr>
        <p:txBody>
          <a:bodyPr wrap="square" rtlCol="0">
            <a:spAutoFit/>
          </a:bodyPr>
          <a:lstStyle/>
          <a:p>
            <a:r>
              <a:rPr lang="en-US" altLang="zh-CN" sz="2000" dirty="0">
                <a:solidFill>
                  <a:srgbClr val="1369B2"/>
                </a:solidFill>
                <a:latin typeface="微软雅黑" panose="020B0503020204020204" pitchFamily="34" charset="-122"/>
                <a:ea typeface="微软雅黑" panose="020B0503020204020204" pitchFamily="34" charset="-122"/>
              </a:rPr>
              <a:t>&lt;mapper&gt;</a:t>
            </a:r>
            <a:r>
              <a:rPr lang="zh-CN" altLang="en-US" sz="2000" dirty="0">
                <a:solidFill>
                  <a:srgbClr val="1369B2"/>
                </a:solidFill>
                <a:latin typeface="微软雅黑" panose="020B0503020204020204" pitchFamily="34" charset="-122"/>
                <a:ea typeface="微软雅黑" panose="020B0503020204020204" pitchFamily="34" charset="-122"/>
              </a:rPr>
              <a:t>元素中</a:t>
            </a:r>
            <a:r>
              <a:rPr lang="en-US" altLang="zh-CN" sz="2000" dirty="0">
                <a:solidFill>
                  <a:srgbClr val="1369B2"/>
                </a:solidFill>
                <a:latin typeface="微软雅黑" panose="020B0503020204020204" pitchFamily="34" charset="-122"/>
                <a:ea typeface="微软雅黑" panose="020B0503020204020204" pitchFamily="34" charset="-122"/>
              </a:rPr>
              <a:t>namespace</a:t>
            </a:r>
            <a:r>
              <a:rPr lang="zh-CN" altLang="en-US" sz="2000" dirty="0">
                <a:solidFill>
                  <a:srgbClr val="1369B2"/>
                </a:solidFill>
                <a:latin typeface="微软雅黑" panose="020B0503020204020204" pitchFamily="34" charset="-122"/>
                <a:ea typeface="微软雅黑" panose="020B0503020204020204" pitchFamily="34" charset="-122"/>
              </a:rPr>
              <a:t>属性作用</a:t>
            </a:r>
            <a:r>
              <a:rPr lang="zh-CN" altLang="zh-CN" sz="2000" dirty="0">
                <a:solidFill>
                  <a:srgbClr val="1369B2"/>
                </a:solidFill>
                <a:latin typeface="微软雅黑" panose="020B0503020204020204" pitchFamily="34" charset="-122"/>
                <a:ea typeface="微软雅黑" panose="020B0503020204020204" pitchFamily="34" charset="-122"/>
              </a:rPr>
              <a:t> </a:t>
            </a:r>
            <a:endParaRPr lang="zh-CN" altLang="en-US" sz="2000" dirty="0">
              <a:solidFill>
                <a:srgbClr val="1369B2"/>
              </a:solidFill>
              <a:latin typeface="微软雅黑" panose="020B0503020204020204" pitchFamily="34" charset="-122"/>
              <a:ea typeface="微软雅黑" panose="020B0503020204020204" pitchFamily="34" charset="-122"/>
            </a:endParaRPr>
          </a:p>
        </p:txBody>
      </p:sp>
      <p:sp>
        <p:nvSpPr>
          <p:cNvPr id="11" name="Title 1"/>
          <p:cNvSpPr txBox="1"/>
          <p:nvPr/>
        </p:nvSpPr>
        <p:spPr>
          <a:xfrm>
            <a:off x="1143838" y="266933"/>
            <a:ext cx="5554142"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2.3.1  </a:t>
            </a:r>
            <a:r>
              <a:rPr lang="en-US" altLang="zh-CN" sz="2400" b="1" dirty="0" err="1">
                <a:solidFill>
                  <a:srgbClr val="595959"/>
                </a:solidFill>
                <a:latin typeface="微软雅黑" panose="020B0503020204020204" pitchFamily="34" charset="-122"/>
                <a:ea typeface="微软雅黑" panose="020B0503020204020204" pitchFamily="34" charset="-122"/>
                <a:cs typeface="+mn-ea"/>
                <a:sym typeface="+mn-lt"/>
              </a:rPr>
              <a:t>MyBatis</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映射文件中的常用元素</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sp>
        <p:nvSpPr>
          <p:cNvPr id="8" name="文本框 18"/>
          <p:cNvSpPr txBox="1"/>
          <p:nvPr>
            <p:custDataLst>
              <p:tags r:id="rId2"/>
            </p:custDataLst>
          </p:nvPr>
        </p:nvSpPr>
        <p:spPr>
          <a:xfrm>
            <a:off x="1604700" y="3063239"/>
            <a:ext cx="9390960" cy="2160271"/>
          </a:xfrm>
          <a:prstGeom prst="rect">
            <a:avLst/>
          </a:prstGeom>
          <a:noFill/>
        </p:spPr>
        <p:txBody>
          <a:bodyPr wrap="square" lIns="89985" tIns="46792" rIns="89985" bIns="46792">
            <a:noAutofit/>
          </a:bodyPr>
          <a:lstStyle>
            <a:defPPr>
              <a:defRPr lang="zh-CN"/>
            </a:defPPr>
            <a:lvl1pPr marL="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1pPr>
            <a:lvl2pPr marL="4572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2pPr>
            <a:lvl3pPr marL="9144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3pPr>
            <a:lvl4pPr marL="13716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4pPr>
            <a:lvl5pPr marL="18288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5pPr>
            <a:lvl6pPr marL="22860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6pPr>
            <a:lvl7pPr marL="27432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7pPr>
            <a:lvl8pPr marL="32004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8pPr>
            <a:lvl9pPr marL="36576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9pPr>
          </a:lstStyle>
          <a:p>
            <a:pPr>
              <a:lnSpc>
                <a:spcPct val="150000"/>
              </a:lnSpc>
            </a:pPr>
            <a:r>
              <a:rPr lang="zh-CN" altLang="en-US" dirty="0">
                <a:solidFill>
                  <a:srgbClr val="595959"/>
                </a:solidFill>
                <a:latin typeface="微软雅黑" panose="020B0503020204020204" pitchFamily="34" charset="-122"/>
              </a:rPr>
              <a:t>          </a:t>
            </a:r>
            <a:r>
              <a:rPr lang="en-US" altLang="zh-CN" dirty="0">
                <a:solidFill>
                  <a:srgbClr val="1369B2"/>
                </a:solidFill>
                <a:latin typeface="微软雅黑" panose="020B0503020204020204" pitchFamily="34" charset="-122"/>
              </a:rPr>
              <a:t>namespace</a:t>
            </a:r>
            <a:r>
              <a:rPr lang="zh-CN" altLang="en-US" dirty="0">
                <a:solidFill>
                  <a:srgbClr val="1369B2"/>
                </a:solidFill>
                <a:latin typeface="微软雅黑" panose="020B0503020204020204" pitchFamily="34" charset="-122"/>
              </a:rPr>
              <a:t>属性</a:t>
            </a:r>
            <a:r>
              <a:rPr lang="zh-CN" altLang="en-US" dirty="0">
                <a:solidFill>
                  <a:srgbClr val="595959"/>
                </a:solidFill>
                <a:latin typeface="微软雅黑" panose="020B0503020204020204" pitchFamily="34" charset="-122"/>
              </a:rPr>
              <a:t>有两个作用：</a:t>
            </a:r>
            <a:endParaRPr lang="en-US" altLang="zh-CN" dirty="0">
              <a:solidFill>
                <a:srgbClr val="595959"/>
              </a:solidFill>
              <a:latin typeface="微软雅黑" panose="020B0503020204020204" pitchFamily="34" charset="-122"/>
            </a:endParaRPr>
          </a:p>
          <a:p>
            <a:pPr marL="285750" indent="-285750">
              <a:lnSpc>
                <a:spcPct val="150000"/>
              </a:lnSpc>
              <a:buFont typeface="Wingdings" panose="05000000000000000000" charset="0"/>
              <a:buChar char="l"/>
            </a:pPr>
            <a:r>
              <a:rPr lang="zh-CN" altLang="en-US" dirty="0">
                <a:solidFill>
                  <a:srgbClr val="595959"/>
                </a:solidFill>
                <a:latin typeface="微软雅黑" panose="020B0503020204020204" pitchFamily="34" charset="-122"/>
              </a:rPr>
              <a:t>      </a:t>
            </a:r>
            <a:r>
              <a:rPr lang="zh-CN" altLang="zh-CN" dirty="0">
                <a:solidFill>
                  <a:srgbClr val="595959"/>
                </a:solidFill>
                <a:latin typeface="微软雅黑" panose="020B0503020204020204" pitchFamily="34" charset="-122"/>
              </a:rPr>
              <a:t>用于区分不同的</a:t>
            </a:r>
            <a:r>
              <a:rPr lang="en-US" altLang="zh-CN" dirty="0">
                <a:solidFill>
                  <a:srgbClr val="595959"/>
                </a:solidFill>
                <a:latin typeface="微软雅黑" panose="020B0503020204020204" pitchFamily="34" charset="-122"/>
              </a:rPr>
              <a:t>mapper</a:t>
            </a:r>
            <a:r>
              <a:rPr lang="zh-CN" altLang="zh-CN" dirty="0">
                <a:solidFill>
                  <a:srgbClr val="595959"/>
                </a:solidFill>
                <a:latin typeface="微软雅黑" panose="020B0503020204020204" pitchFamily="34" charset="-122"/>
              </a:rPr>
              <a:t>，全局唯一。</a:t>
            </a:r>
            <a:endParaRPr lang="en-US" altLang="zh-CN" dirty="0">
              <a:solidFill>
                <a:srgbClr val="595959"/>
              </a:solidFill>
              <a:latin typeface="微软雅黑" panose="020B0503020204020204" pitchFamily="34" charset="-122"/>
            </a:endParaRPr>
          </a:p>
          <a:p>
            <a:pPr marL="285750" indent="-285750">
              <a:lnSpc>
                <a:spcPct val="150000"/>
              </a:lnSpc>
              <a:buFont typeface="Wingdings" panose="05000000000000000000" charset="0"/>
              <a:buChar char="l"/>
            </a:pPr>
            <a:r>
              <a:rPr lang="zh-CN" altLang="en-US" dirty="0">
                <a:solidFill>
                  <a:srgbClr val="595959"/>
                </a:solidFill>
                <a:latin typeface="微软雅黑" panose="020B0503020204020204" pitchFamily="34" charset="-122"/>
              </a:rPr>
              <a:t>      </a:t>
            </a:r>
            <a:r>
              <a:rPr lang="zh-CN" altLang="zh-CN" dirty="0">
                <a:solidFill>
                  <a:srgbClr val="595959"/>
                </a:solidFill>
                <a:latin typeface="微软雅黑" panose="020B0503020204020204" pitchFamily="34" charset="-122"/>
              </a:rPr>
              <a:t>绑定</a:t>
            </a:r>
            <a:r>
              <a:rPr lang="en-US" altLang="zh-CN" dirty="0">
                <a:solidFill>
                  <a:srgbClr val="595959"/>
                </a:solidFill>
                <a:latin typeface="微软雅黑" panose="020B0503020204020204" pitchFamily="34" charset="-122"/>
              </a:rPr>
              <a:t>DAO</a:t>
            </a:r>
            <a:r>
              <a:rPr lang="zh-CN" altLang="zh-CN" dirty="0">
                <a:solidFill>
                  <a:srgbClr val="595959"/>
                </a:solidFill>
                <a:latin typeface="微软雅黑" panose="020B0503020204020204" pitchFamily="34" charset="-122"/>
              </a:rPr>
              <a:t>接口，即面向接口编程。当</a:t>
            </a:r>
            <a:r>
              <a:rPr lang="en-US" altLang="zh-CN" dirty="0">
                <a:solidFill>
                  <a:srgbClr val="595959"/>
                </a:solidFill>
                <a:latin typeface="微软雅黑" panose="020B0503020204020204" pitchFamily="34" charset="-122"/>
              </a:rPr>
              <a:t>namespace</a:t>
            </a:r>
            <a:r>
              <a:rPr lang="zh-CN" altLang="zh-CN" dirty="0">
                <a:solidFill>
                  <a:srgbClr val="595959"/>
                </a:solidFill>
                <a:latin typeface="微软雅黑" panose="020B0503020204020204" pitchFamily="34" charset="-122"/>
              </a:rPr>
              <a:t>绑定某一接口之后，可以不用写该接口的实现类，</a:t>
            </a:r>
            <a:r>
              <a:rPr lang="en-US" altLang="zh-CN" dirty="0" err="1">
                <a:solidFill>
                  <a:srgbClr val="595959"/>
                </a:solidFill>
                <a:latin typeface="微软雅黑" panose="020B0503020204020204" pitchFamily="34" charset="-122"/>
              </a:rPr>
              <a:t>MyBatis</a:t>
            </a:r>
            <a:r>
              <a:rPr lang="zh-CN" altLang="zh-CN" dirty="0">
                <a:solidFill>
                  <a:srgbClr val="595959"/>
                </a:solidFill>
                <a:latin typeface="微软雅黑" panose="020B0503020204020204" pitchFamily="34" charset="-122"/>
              </a:rPr>
              <a:t>会通过接口的全限定名查找到对应的</a:t>
            </a:r>
            <a:r>
              <a:rPr lang="en-US" altLang="zh-CN" dirty="0">
                <a:solidFill>
                  <a:srgbClr val="595959"/>
                </a:solidFill>
                <a:latin typeface="微软雅黑" panose="020B0503020204020204" pitchFamily="34" charset="-122"/>
              </a:rPr>
              <a:t>mapper</a:t>
            </a:r>
            <a:r>
              <a:rPr lang="zh-CN" altLang="zh-CN" dirty="0">
                <a:solidFill>
                  <a:srgbClr val="595959"/>
                </a:solidFill>
                <a:latin typeface="微软雅黑" panose="020B0503020204020204" pitchFamily="34" charset="-122"/>
              </a:rPr>
              <a:t>配置来执行</a:t>
            </a:r>
            <a:r>
              <a:rPr lang="en-US" altLang="zh-CN" dirty="0">
                <a:solidFill>
                  <a:srgbClr val="595959"/>
                </a:solidFill>
                <a:latin typeface="微软雅黑" panose="020B0503020204020204" pitchFamily="34" charset="-122"/>
              </a:rPr>
              <a:t>SQL</a:t>
            </a:r>
            <a:r>
              <a:rPr lang="zh-CN" altLang="zh-CN" dirty="0">
                <a:solidFill>
                  <a:srgbClr val="595959"/>
                </a:solidFill>
                <a:latin typeface="微软雅黑" panose="020B0503020204020204" pitchFamily="34" charset="-122"/>
              </a:rPr>
              <a:t>语句，因此</a:t>
            </a:r>
            <a:r>
              <a:rPr lang="en-US" altLang="zh-CN" dirty="0">
                <a:solidFill>
                  <a:srgbClr val="595959"/>
                </a:solidFill>
                <a:latin typeface="微软雅黑" panose="020B0503020204020204" pitchFamily="34" charset="-122"/>
              </a:rPr>
              <a:t>namespace</a:t>
            </a:r>
            <a:r>
              <a:rPr lang="zh-CN" altLang="zh-CN" dirty="0">
                <a:solidFill>
                  <a:srgbClr val="595959"/>
                </a:solidFill>
                <a:latin typeface="微软雅黑" panose="020B0503020204020204" pitchFamily="34" charset="-122"/>
              </a:rPr>
              <a:t>的命名必须跟接口同名。</a:t>
            </a:r>
            <a:endParaRPr lang="en-US" altLang="zh-CN" dirty="0">
              <a:solidFill>
                <a:srgbClr val="595959"/>
              </a:solidFill>
              <a:latin typeface="微软雅黑" panose="020B0503020204020204" pitchFamily="34" charset="-122"/>
            </a:endParaRPr>
          </a:p>
        </p:txBody>
      </p:sp>
      <p:sp>
        <p:nvSpPr>
          <p:cNvPr id="12" name="圆角矩形 11"/>
          <p:cNvSpPr/>
          <p:nvPr/>
        </p:nvSpPr>
        <p:spPr>
          <a:xfrm>
            <a:off x="1360244" y="2823210"/>
            <a:ext cx="9865885" cy="2617470"/>
          </a:xfrm>
          <a:prstGeom prst="roundRect">
            <a:avLst>
              <a:gd name="adj" fmla="val 0"/>
            </a:avLst>
          </a:prstGeom>
          <a:noFill/>
          <a:ln w="31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15" name="矩形 93"/>
          <p:cNvSpPr/>
          <p:nvPr/>
        </p:nvSpPr>
        <p:spPr>
          <a:xfrm>
            <a:off x="1310020" y="2744241"/>
            <a:ext cx="384043" cy="384043"/>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16" name="矩形 93"/>
          <p:cNvSpPr/>
          <p:nvPr/>
        </p:nvSpPr>
        <p:spPr>
          <a:xfrm rot="10800000">
            <a:off x="10897891" y="5121721"/>
            <a:ext cx="384043" cy="384043"/>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Title 1"/>
          <p:cNvSpPr txBox="1"/>
          <p:nvPr/>
        </p:nvSpPr>
        <p:spPr>
          <a:xfrm>
            <a:off x="1143840" y="266933"/>
            <a:ext cx="5748450"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algn="l"/>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2.3.1 </a:t>
            </a:r>
            <a:r>
              <a:rPr lang="en-US" altLang="zh-CN" sz="2400" b="1" dirty="0" err="1">
                <a:solidFill>
                  <a:srgbClr val="595959"/>
                </a:solidFill>
                <a:latin typeface="微软雅黑" panose="020B0503020204020204" pitchFamily="34" charset="-122"/>
                <a:ea typeface="微软雅黑" panose="020B0503020204020204" pitchFamily="34" charset="-122"/>
                <a:cs typeface="+mn-ea"/>
                <a:sym typeface="+mn-lt"/>
              </a:rPr>
              <a:t>MyBatis</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映射文件中的常用元素</a:t>
            </a:r>
            <a:endParaRPr lang="en-GB" altLang="zh-CN" sz="2400" b="1" dirty="0">
              <a:solidFill>
                <a:srgbClr val="595959"/>
              </a:solidFill>
              <a:latin typeface="微软雅黑" panose="020B0503020204020204" pitchFamily="34" charset="-122"/>
              <a:ea typeface="微软雅黑" panose="020B0503020204020204" pitchFamily="34" charset="-122"/>
              <a:cs typeface="+mn-ea"/>
              <a:sym typeface="+mn-lt"/>
            </a:endParaRPr>
          </a:p>
        </p:txBody>
      </p:sp>
      <p:pic>
        <p:nvPicPr>
          <p:cNvPr id="9" name="图形 28" descr="灯泡和齿轮"/>
          <p:cNvPicPr>
            <a:picLocks noChangeAspect="1"/>
          </p:cNvPicPr>
          <p:nvPr/>
        </p:nvPicPr>
        <p:blipFill>
          <a:blip r:embed="rId1">
            <a:extLst>
              <a:ext uri="{96DAC541-7B7A-43D3-8B79-37D633B846F1}">
                <asvg:svgBlip xmlns:asvg="http://schemas.microsoft.com/office/drawing/2016/SVG/main" r:embed="rId2"/>
              </a:ext>
            </a:extLst>
          </a:blip>
          <a:stretch>
            <a:fillRect/>
          </a:stretch>
        </p:blipFill>
        <p:spPr>
          <a:xfrm>
            <a:off x="635000" y="975267"/>
            <a:ext cx="944034" cy="944034"/>
          </a:xfrm>
          <a:prstGeom prst="rect">
            <a:avLst/>
          </a:prstGeom>
        </p:spPr>
      </p:pic>
      <p:sp>
        <p:nvSpPr>
          <p:cNvPr id="10" name="矩形 9"/>
          <p:cNvSpPr/>
          <p:nvPr/>
        </p:nvSpPr>
        <p:spPr>
          <a:xfrm>
            <a:off x="1813596" y="1112004"/>
            <a:ext cx="5626956" cy="67056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思源黑体 CN Regular" panose="020B0500000000000000" pitchFamily="34" charset="-122"/>
              <a:sym typeface="Arial" panose="020B0604020202020204" pitchFamily="34" charset="0"/>
            </a:endParaRPr>
          </a:p>
        </p:txBody>
      </p:sp>
      <p:sp>
        <p:nvSpPr>
          <p:cNvPr id="14" name="文本框 35"/>
          <p:cNvSpPr txBox="1"/>
          <p:nvPr/>
        </p:nvSpPr>
        <p:spPr>
          <a:xfrm>
            <a:off x="1868140" y="1211041"/>
            <a:ext cx="5572412" cy="461665"/>
          </a:xfrm>
          <a:prstGeom prst="rect">
            <a:avLst/>
          </a:prstGeom>
          <a:solidFill>
            <a:srgbClr val="C00000"/>
          </a:solidFill>
        </p:spPr>
        <p:txBody>
          <a:bodyPr wrap="square" rtlCol="0">
            <a:spAutoFit/>
          </a:bodyPr>
          <a:lstStyle/>
          <a:p>
            <a:pPr algn="dist"/>
            <a:r>
              <a:rPr lang="en-US" altLang="zh-CN" sz="2400" dirty="0">
                <a:solidFill>
                  <a:schemeClr val="bg1"/>
                </a:solidFill>
                <a:latin typeface="Arial" panose="020B0604020202020204" pitchFamily="34" charset="0"/>
                <a:ea typeface="思源黑体 CN Regular" panose="020B0500000000000000" pitchFamily="34" charset="-122"/>
                <a:sym typeface="Arial" panose="020B0604020202020204" pitchFamily="34" charset="0"/>
              </a:rPr>
              <a:t>&lt;mapper&gt;</a:t>
            </a:r>
            <a:r>
              <a:rPr lang="zh-CN" altLang="en-US" sz="2400" dirty="0">
                <a:solidFill>
                  <a:schemeClr val="bg1"/>
                </a:solidFill>
                <a:latin typeface="Arial" panose="020B0604020202020204" pitchFamily="34" charset="0"/>
                <a:ea typeface="思源黑体 CN Regular" panose="020B0500000000000000" pitchFamily="34" charset="-122"/>
                <a:sym typeface="Arial" panose="020B0604020202020204" pitchFamily="34" charset="0"/>
              </a:rPr>
              <a:t>元素如何区别不同的</a:t>
            </a:r>
            <a:r>
              <a:rPr lang="en-US" altLang="zh-CN" sz="2400" dirty="0">
                <a:solidFill>
                  <a:schemeClr val="bg1"/>
                </a:solidFill>
                <a:latin typeface="Arial" panose="020B0604020202020204" pitchFamily="34" charset="0"/>
                <a:ea typeface="思源黑体 CN Regular" panose="020B0500000000000000" pitchFamily="34" charset="-122"/>
                <a:sym typeface="Arial" panose="020B0604020202020204" pitchFamily="34" charset="0"/>
              </a:rPr>
              <a:t>XML</a:t>
            </a:r>
            <a:r>
              <a:rPr lang="zh-CN" altLang="en-US" sz="2400" dirty="0">
                <a:solidFill>
                  <a:schemeClr val="bg1"/>
                </a:solidFill>
                <a:latin typeface="Arial" panose="020B0604020202020204" pitchFamily="34" charset="0"/>
                <a:ea typeface="思源黑体 CN Regular" panose="020B0500000000000000" pitchFamily="34" charset="-122"/>
                <a:sym typeface="Arial" panose="020B0604020202020204" pitchFamily="34" charset="0"/>
              </a:rPr>
              <a:t>文件</a:t>
            </a:r>
            <a:endParaRPr lang="zh-CN" altLang="en-US" sz="2400" dirty="0">
              <a:solidFill>
                <a:schemeClr val="bg1"/>
              </a:solidFill>
              <a:latin typeface="Arial" panose="020B0604020202020204" pitchFamily="34" charset="0"/>
              <a:ea typeface="思源黑体 CN Regular" panose="020B0500000000000000" pitchFamily="34" charset="-122"/>
              <a:sym typeface="Arial" panose="020B0604020202020204" pitchFamily="34" charset="0"/>
            </a:endParaRPr>
          </a:p>
        </p:txBody>
      </p:sp>
      <p:sp>
        <p:nvSpPr>
          <p:cNvPr id="15" name="矩形 14"/>
          <p:cNvSpPr/>
          <p:nvPr/>
        </p:nvSpPr>
        <p:spPr>
          <a:xfrm>
            <a:off x="7545154" y="1112004"/>
            <a:ext cx="83127" cy="67056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思源黑体 CN Regular" panose="020B0500000000000000" pitchFamily="34" charset="-122"/>
              <a:sym typeface="Arial" panose="020B0604020202020204" pitchFamily="34" charset="0"/>
            </a:endParaRPr>
          </a:p>
        </p:txBody>
      </p:sp>
      <p:sp>
        <p:nvSpPr>
          <p:cNvPr id="16" name="矩形 15"/>
          <p:cNvSpPr/>
          <p:nvPr/>
        </p:nvSpPr>
        <p:spPr>
          <a:xfrm>
            <a:off x="7732883" y="1112004"/>
            <a:ext cx="83127" cy="67056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思源黑体 CN Regular" panose="020B0500000000000000" pitchFamily="34" charset="-122"/>
              <a:sym typeface="Arial" panose="020B0604020202020204" pitchFamily="34" charset="0"/>
            </a:endParaRPr>
          </a:p>
        </p:txBody>
      </p:sp>
      <p:sp>
        <p:nvSpPr>
          <p:cNvPr id="17" name="文本框 18"/>
          <p:cNvSpPr txBox="1"/>
          <p:nvPr>
            <p:custDataLst>
              <p:tags r:id="rId3"/>
            </p:custDataLst>
          </p:nvPr>
        </p:nvSpPr>
        <p:spPr>
          <a:xfrm>
            <a:off x="1725774" y="3280161"/>
            <a:ext cx="9142101" cy="1163214"/>
          </a:xfrm>
          <a:prstGeom prst="rect">
            <a:avLst/>
          </a:prstGeom>
          <a:noFill/>
        </p:spPr>
        <p:txBody>
          <a:bodyPr wrap="square" lIns="89985" tIns="46792" rIns="89985" bIns="46792">
            <a:noAutofit/>
          </a:bodyPr>
          <a:lstStyle>
            <a:defPPr>
              <a:defRPr lang="zh-CN"/>
            </a:defPPr>
            <a:lvl1pPr marL="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1pPr>
            <a:lvl2pPr marL="4572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2pPr>
            <a:lvl3pPr marL="9144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3pPr>
            <a:lvl4pPr marL="13716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4pPr>
            <a:lvl5pPr marL="18288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5pPr>
            <a:lvl6pPr marL="22860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6pPr>
            <a:lvl7pPr marL="27432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7pPr>
            <a:lvl8pPr marL="32004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8pPr>
            <a:lvl9pPr marL="36576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9pPr>
          </a:lstStyle>
          <a:p>
            <a:pPr>
              <a:lnSpc>
                <a:spcPct val="150000"/>
              </a:lnSpc>
            </a:pPr>
            <a:r>
              <a:rPr lang="en-US" altLang="zh-CN" dirty="0">
                <a:solidFill>
                  <a:srgbClr val="595959"/>
                </a:solidFill>
                <a:latin typeface="微软雅黑" panose="020B0503020204020204" pitchFamily="34" charset="-122"/>
              </a:rPr>
              <a:t>        </a:t>
            </a:r>
            <a:r>
              <a:rPr lang="zh-CN" altLang="zh-CN" dirty="0">
                <a:solidFill>
                  <a:srgbClr val="595959"/>
                </a:solidFill>
                <a:latin typeface="微软雅黑" panose="020B0503020204020204" pitchFamily="34" charset="-122"/>
              </a:rPr>
              <a:t>在不同的映射文件中，</a:t>
            </a:r>
            <a:r>
              <a:rPr lang="en-US" altLang="zh-CN" dirty="0">
                <a:solidFill>
                  <a:srgbClr val="595959"/>
                </a:solidFill>
                <a:latin typeface="微软雅黑" panose="020B0503020204020204" pitchFamily="34" charset="-122"/>
              </a:rPr>
              <a:t>&lt;mapper&gt;</a:t>
            </a:r>
            <a:r>
              <a:rPr lang="zh-CN" altLang="zh-CN" dirty="0">
                <a:solidFill>
                  <a:srgbClr val="595959"/>
                </a:solidFill>
                <a:latin typeface="微软雅黑" panose="020B0503020204020204" pitchFamily="34" charset="-122"/>
              </a:rPr>
              <a:t>元素的子元素的</a:t>
            </a:r>
            <a:r>
              <a:rPr lang="en-US" altLang="zh-CN" dirty="0">
                <a:solidFill>
                  <a:srgbClr val="595959"/>
                </a:solidFill>
                <a:latin typeface="微软雅黑" panose="020B0503020204020204" pitchFamily="34" charset="-122"/>
              </a:rPr>
              <a:t>id</a:t>
            </a:r>
            <a:r>
              <a:rPr lang="zh-CN" altLang="zh-CN" dirty="0">
                <a:solidFill>
                  <a:srgbClr val="595959"/>
                </a:solidFill>
                <a:latin typeface="微软雅黑" panose="020B0503020204020204" pitchFamily="34" charset="-122"/>
              </a:rPr>
              <a:t>可以相同，</a:t>
            </a:r>
            <a:r>
              <a:rPr lang="en-US" altLang="zh-CN" dirty="0" err="1">
                <a:solidFill>
                  <a:srgbClr val="595959"/>
                </a:solidFill>
                <a:latin typeface="微软雅黑" panose="020B0503020204020204" pitchFamily="34" charset="-122"/>
              </a:rPr>
              <a:t>MyBatis</a:t>
            </a:r>
            <a:r>
              <a:rPr lang="zh-CN" altLang="zh-CN" dirty="0">
                <a:solidFill>
                  <a:srgbClr val="595959"/>
                </a:solidFill>
                <a:latin typeface="微软雅黑" panose="020B0503020204020204" pitchFamily="34" charset="-122"/>
              </a:rPr>
              <a:t>通过</a:t>
            </a:r>
            <a:r>
              <a:rPr lang="en-US" altLang="zh-CN" dirty="0">
                <a:solidFill>
                  <a:srgbClr val="595959"/>
                </a:solidFill>
                <a:latin typeface="微软雅黑" panose="020B0503020204020204" pitchFamily="34" charset="-122"/>
              </a:rPr>
              <a:t>&lt;mapper&gt;</a:t>
            </a:r>
            <a:r>
              <a:rPr lang="zh-CN" altLang="zh-CN" dirty="0">
                <a:solidFill>
                  <a:srgbClr val="595959"/>
                </a:solidFill>
                <a:latin typeface="微软雅黑" panose="020B0503020204020204" pitchFamily="34" charset="-122"/>
              </a:rPr>
              <a:t>元素的</a:t>
            </a:r>
            <a:r>
              <a:rPr lang="en-US" altLang="zh-CN" dirty="0">
                <a:solidFill>
                  <a:srgbClr val="595959"/>
                </a:solidFill>
                <a:latin typeface="微软雅黑" panose="020B0503020204020204" pitchFamily="34" charset="-122"/>
              </a:rPr>
              <a:t>namespace</a:t>
            </a:r>
            <a:r>
              <a:rPr lang="zh-CN" altLang="zh-CN" dirty="0">
                <a:solidFill>
                  <a:srgbClr val="595959"/>
                </a:solidFill>
                <a:latin typeface="微软雅黑" panose="020B0503020204020204" pitchFamily="34" charset="-122"/>
              </a:rPr>
              <a:t>属性值和子元素的</a:t>
            </a:r>
            <a:r>
              <a:rPr lang="en-US" altLang="zh-CN" dirty="0">
                <a:solidFill>
                  <a:srgbClr val="595959"/>
                </a:solidFill>
                <a:latin typeface="微软雅黑" panose="020B0503020204020204" pitchFamily="34" charset="-122"/>
              </a:rPr>
              <a:t>id</a:t>
            </a:r>
            <a:r>
              <a:rPr lang="zh-CN" altLang="zh-CN" dirty="0">
                <a:solidFill>
                  <a:srgbClr val="595959"/>
                </a:solidFill>
                <a:latin typeface="微软雅黑" panose="020B0503020204020204" pitchFamily="34" charset="-122"/>
              </a:rPr>
              <a:t>联合</a:t>
            </a:r>
            <a:r>
              <a:rPr lang="zh-CN" altLang="zh-CN" dirty="0">
                <a:solidFill>
                  <a:srgbClr val="1369B2"/>
                </a:solidFill>
                <a:latin typeface="微软雅黑" panose="020B0503020204020204" pitchFamily="34" charset="-122"/>
              </a:rPr>
              <a:t>区分</a:t>
            </a:r>
            <a:r>
              <a:rPr lang="zh-CN" altLang="zh-CN" dirty="0">
                <a:solidFill>
                  <a:srgbClr val="595959"/>
                </a:solidFill>
                <a:latin typeface="微软雅黑" panose="020B0503020204020204" pitchFamily="34" charset="-122"/>
              </a:rPr>
              <a:t>不同的</a:t>
            </a:r>
            <a:r>
              <a:rPr lang="en-US" altLang="zh-CN" dirty="0" err="1">
                <a:solidFill>
                  <a:srgbClr val="1369B2"/>
                </a:solidFill>
                <a:latin typeface="微软雅黑" panose="020B0503020204020204" pitchFamily="34" charset="-122"/>
              </a:rPr>
              <a:t>Mapper.xml</a:t>
            </a:r>
            <a:r>
              <a:rPr lang="zh-CN" altLang="zh-CN" dirty="0">
                <a:solidFill>
                  <a:srgbClr val="1369B2"/>
                </a:solidFill>
                <a:latin typeface="微软雅黑" panose="020B0503020204020204" pitchFamily="34" charset="-122"/>
              </a:rPr>
              <a:t>文件</a:t>
            </a:r>
            <a:r>
              <a:rPr lang="zh-CN" altLang="zh-CN" dirty="0">
                <a:solidFill>
                  <a:srgbClr val="595959"/>
                </a:solidFill>
                <a:latin typeface="微软雅黑" panose="020B0503020204020204" pitchFamily="34" charset="-122"/>
              </a:rPr>
              <a:t>。接口中的方法与映射文件中</a:t>
            </a:r>
            <a:r>
              <a:rPr lang="en-US" altLang="zh-CN" dirty="0">
                <a:solidFill>
                  <a:srgbClr val="595959"/>
                </a:solidFill>
                <a:latin typeface="微软雅黑" panose="020B0503020204020204" pitchFamily="34" charset="-122"/>
              </a:rPr>
              <a:t>SQL</a:t>
            </a:r>
            <a:r>
              <a:rPr lang="zh-CN" altLang="zh-CN" dirty="0">
                <a:solidFill>
                  <a:srgbClr val="595959"/>
                </a:solidFill>
                <a:latin typeface="微软雅黑" panose="020B0503020204020204" pitchFamily="34" charset="-122"/>
              </a:rPr>
              <a:t>语句</a:t>
            </a:r>
            <a:r>
              <a:rPr lang="en-US" altLang="zh-CN" dirty="0">
                <a:solidFill>
                  <a:srgbClr val="595959"/>
                </a:solidFill>
                <a:latin typeface="微软雅黑" panose="020B0503020204020204" pitchFamily="34" charset="-122"/>
              </a:rPr>
              <a:t>id</a:t>
            </a:r>
            <a:r>
              <a:rPr lang="zh-CN" altLang="zh-CN" dirty="0">
                <a:solidFill>
                  <a:srgbClr val="595959"/>
                </a:solidFill>
                <a:latin typeface="微软雅黑" panose="020B0503020204020204" pitchFamily="34" charset="-122"/>
              </a:rPr>
              <a:t>应一一对应</a:t>
            </a:r>
            <a:r>
              <a:rPr lang="zh-CN" altLang="en-US" dirty="0">
                <a:solidFill>
                  <a:srgbClr val="595959"/>
                </a:solidFill>
                <a:latin typeface="微软雅黑" panose="020B0503020204020204" pitchFamily="34" charset="-122"/>
              </a:rPr>
              <a:t>。</a:t>
            </a:r>
            <a:r>
              <a:rPr lang="zh-CN" altLang="zh-CN" dirty="0">
                <a:solidFill>
                  <a:srgbClr val="595959"/>
                </a:solidFill>
                <a:latin typeface="微软雅黑" panose="020B0503020204020204" pitchFamily="34" charset="-122"/>
              </a:rPr>
              <a:t> </a:t>
            </a:r>
            <a:endParaRPr lang="zh-CN" altLang="zh-CN" dirty="0">
              <a:solidFill>
                <a:srgbClr val="595959"/>
              </a:solidFill>
              <a:latin typeface="微软雅黑" panose="020B0503020204020204" pitchFamily="34" charset="-122"/>
            </a:endParaRPr>
          </a:p>
        </p:txBody>
      </p:sp>
      <p:sp>
        <p:nvSpPr>
          <p:cNvPr id="18" name="圆角矩形 17"/>
          <p:cNvSpPr/>
          <p:nvPr/>
        </p:nvSpPr>
        <p:spPr>
          <a:xfrm>
            <a:off x="1303055" y="3022847"/>
            <a:ext cx="9794240" cy="1834903"/>
          </a:xfrm>
          <a:prstGeom prst="roundRect">
            <a:avLst>
              <a:gd name="adj" fmla="val 0"/>
            </a:avLst>
          </a:prstGeom>
          <a:noFill/>
          <a:ln w="31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19" name="矩形 93"/>
          <p:cNvSpPr/>
          <p:nvPr/>
        </p:nvSpPr>
        <p:spPr>
          <a:xfrm>
            <a:off x="1252831" y="2963428"/>
            <a:ext cx="384043" cy="384043"/>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20" name="矩形 93"/>
          <p:cNvSpPr/>
          <p:nvPr/>
        </p:nvSpPr>
        <p:spPr>
          <a:xfrm rot="10800000">
            <a:off x="10778975" y="4546245"/>
            <a:ext cx="384043" cy="384043"/>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Title 1"/>
          <p:cNvSpPr txBox="1"/>
          <p:nvPr/>
        </p:nvSpPr>
        <p:spPr>
          <a:xfrm>
            <a:off x="1143840" y="266933"/>
            <a:ext cx="3073830"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algn="l"/>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2.3.2  &lt;select&gt;</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元素</a:t>
            </a:r>
            <a:endParaRPr lang="en-GB" altLang="zh-CN" sz="2400" b="1" dirty="0">
              <a:solidFill>
                <a:srgbClr val="595959"/>
              </a:solidFill>
              <a:latin typeface="微软雅黑" panose="020B0503020204020204" pitchFamily="34" charset="-122"/>
              <a:ea typeface="微软雅黑" panose="020B0503020204020204" pitchFamily="34" charset="-122"/>
              <a:cs typeface="+mn-ea"/>
              <a:sym typeface="+mn-lt"/>
            </a:endParaRPr>
          </a:p>
        </p:txBody>
      </p:sp>
      <p:pic>
        <p:nvPicPr>
          <p:cNvPr id="6" name="图片 5"/>
          <p:cNvPicPr>
            <a:picLocks noChangeAspect="1"/>
          </p:cNvPicPr>
          <p:nvPr/>
        </p:nvPicPr>
        <p:blipFill>
          <a:blip r:embed="rId1"/>
          <a:stretch>
            <a:fillRect/>
          </a:stretch>
        </p:blipFill>
        <p:spPr>
          <a:xfrm>
            <a:off x="945003" y="2215002"/>
            <a:ext cx="2798174" cy="3897363"/>
          </a:xfrm>
          <a:prstGeom prst="rect">
            <a:avLst/>
          </a:prstGeom>
        </p:spPr>
      </p:pic>
      <p:sp>
        <p:nvSpPr>
          <p:cNvPr id="7" name="TextBox 35"/>
          <p:cNvSpPr txBox="1">
            <a:spLocks noChangeArrowheads="1"/>
          </p:cNvSpPr>
          <p:nvPr/>
        </p:nvSpPr>
        <p:spPr bwMode="auto">
          <a:xfrm>
            <a:off x="3247813" y="1637921"/>
            <a:ext cx="1606759" cy="10002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917" tIns="60958" rIns="121917" bIns="60958">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a:lnSpc>
                <a:spcPct val="150000"/>
              </a:lnSpc>
            </a:pPr>
            <a:r>
              <a:rPr lang="zh-CN" altLang="en-US" sz="2000" dirty="0">
                <a:solidFill>
                  <a:srgbClr val="595959"/>
                </a:solidFill>
                <a:latin typeface="微软雅黑" panose="020B0503020204020204" pitchFamily="34" charset="-122"/>
                <a:ea typeface="微软雅黑" panose="020B0503020204020204" pitchFamily="34" charset="-122"/>
              </a:rPr>
              <a:t>先定一个</a:t>
            </a:r>
            <a:r>
              <a:rPr lang="zh-CN" altLang="en-US" dirty="0">
                <a:solidFill>
                  <a:srgbClr val="595959"/>
                </a:solidFill>
                <a:latin typeface="微软雅黑" panose="020B0503020204020204" pitchFamily="34" charset="-122"/>
                <a:ea typeface="微软雅黑" panose="020B0503020204020204" pitchFamily="34" charset="-122"/>
              </a:rPr>
              <a:t>小目标！</a:t>
            </a:r>
            <a:endParaRPr lang="zh-CN" altLang="en-US" dirty="0">
              <a:solidFill>
                <a:srgbClr val="595959"/>
              </a:solidFill>
              <a:latin typeface="微软雅黑" panose="020B0503020204020204" pitchFamily="34" charset="-122"/>
              <a:ea typeface="微软雅黑" panose="020B0503020204020204" pitchFamily="34" charset="-122"/>
            </a:endParaRPr>
          </a:p>
        </p:txBody>
      </p:sp>
      <p:sp>
        <p:nvSpPr>
          <p:cNvPr id="8" name="椭圆形标注 7"/>
          <p:cNvSpPr/>
          <p:nvPr/>
        </p:nvSpPr>
        <p:spPr>
          <a:xfrm>
            <a:off x="2969011" y="1559834"/>
            <a:ext cx="2071640" cy="1493174"/>
          </a:xfrm>
          <a:prstGeom prst="wedgeEllipseCallout">
            <a:avLst/>
          </a:prstGeom>
          <a:solidFill>
            <a:schemeClr val="bg1">
              <a:lumMod val="85000"/>
            </a:schemeClr>
          </a:solidFill>
          <a:ln>
            <a:solidFill>
              <a:srgbClr val="000000">
                <a:alpha val="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a:t> </a:t>
            </a:r>
            <a:endParaRPr lang="en-US" altLang="zh-CN"/>
          </a:p>
        </p:txBody>
      </p:sp>
      <p:sp>
        <p:nvSpPr>
          <p:cNvPr id="9" name="TextBox 35"/>
          <p:cNvSpPr txBox="1">
            <a:spLocks noChangeArrowheads="1"/>
          </p:cNvSpPr>
          <p:nvPr/>
        </p:nvSpPr>
        <p:spPr bwMode="auto">
          <a:xfrm>
            <a:off x="3215305" y="1697255"/>
            <a:ext cx="1606759" cy="10002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917" tIns="60958" rIns="121917" bIns="60958">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a:lnSpc>
                <a:spcPct val="150000"/>
              </a:lnSpc>
            </a:pPr>
            <a:r>
              <a:rPr lang="zh-CN" altLang="en-US" sz="2000" dirty="0">
                <a:solidFill>
                  <a:srgbClr val="595959"/>
                </a:solidFill>
                <a:latin typeface="微软雅黑" panose="020B0503020204020204" pitchFamily="34" charset="-122"/>
                <a:ea typeface="微软雅黑" panose="020B0503020204020204" pitchFamily="34" charset="-122"/>
              </a:rPr>
              <a:t>先定一个</a:t>
            </a:r>
            <a:r>
              <a:rPr lang="zh-CN" altLang="en-US" dirty="0">
                <a:solidFill>
                  <a:srgbClr val="595959"/>
                </a:solidFill>
                <a:latin typeface="微软雅黑" panose="020B0503020204020204" pitchFamily="34" charset="-122"/>
                <a:ea typeface="微软雅黑" panose="020B0503020204020204" pitchFamily="34" charset="-122"/>
              </a:rPr>
              <a:t>小目标！</a:t>
            </a:r>
            <a:endParaRPr lang="zh-CN" altLang="en-US" dirty="0">
              <a:solidFill>
                <a:srgbClr val="595959"/>
              </a:solidFill>
              <a:latin typeface="微软雅黑" panose="020B0503020204020204" pitchFamily="34" charset="-122"/>
              <a:ea typeface="微软雅黑" panose="020B0503020204020204" pitchFamily="34" charset="-122"/>
            </a:endParaRPr>
          </a:p>
        </p:txBody>
      </p:sp>
      <p:sp>
        <p:nvSpPr>
          <p:cNvPr id="14" name="TextBox 35"/>
          <p:cNvSpPr txBox="1">
            <a:spLocks noChangeArrowheads="1"/>
          </p:cNvSpPr>
          <p:nvPr/>
        </p:nvSpPr>
        <p:spPr bwMode="auto">
          <a:xfrm>
            <a:off x="5846852" y="2966990"/>
            <a:ext cx="5176459" cy="13671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917" tIns="60958" rIns="121917" bIns="60958">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a:lnSpc>
                <a:spcPct val="150000"/>
              </a:lnSpc>
            </a:pPr>
            <a:r>
              <a:rPr lang="zh-CN" altLang="en-US" dirty="0">
                <a:solidFill>
                  <a:srgbClr val="595959"/>
                </a:solidFill>
                <a:latin typeface="微软雅黑" panose="020B0503020204020204" pitchFamily="34" charset="-122"/>
                <a:ea typeface="微软雅黑" panose="020B0503020204020204" pitchFamily="34" charset="-122"/>
              </a:rPr>
              <a:t>掌握</a:t>
            </a:r>
            <a:r>
              <a:rPr lang="en-US" altLang="zh-CN" dirty="0" err="1">
                <a:solidFill>
                  <a:srgbClr val="595959"/>
                </a:solidFill>
                <a:latin typeface="微软雅黑" panose="020B0503020204020204" pitchFamily="34" charset="-122"/>
                <a:ea typeface="微软雅黑" panose="020B0503020204020204" pitchFamily="34" charset="-122"/>
              </a:rPr>
              <a:t>Mybatis</a:t>
            </a:r>
            <a:r>
              <a:rPr lang="zh-CN" altLang="en-US" dirty="0">
                <a:solidFill>
                  <a:srgbClr val="595959"/>
                </a:solidFill>
                <a:latin typeface="微软雅黑" panose="020B0503020204020204" pitchFamily="34" charset="-122"/>
                <a:ea typeface="微软雅黑" panose="020B0503020204020204" pitchFamily="34" charset="-122"/>
              </a:rPr>
              <a:t>映射文件的</a:t>
            </a:r>
            <a:r>
              <a:rPr lang="en-US" altLang="zh-CN" dirty="0">
                <a:solidFill>
                  <a:srgbClr val="1369B2"/>
                </a:solidFill>
                <a:latin typeface="微软雅黑" panose="020B0503020204020204" pitchFamily="34" charset="-122"/>
                <a:ea typeface="微软雅黑" panose="020B0503020204020204" pitchFamily="34" charset="-122"/>
              </a:rPr>
              <a:t>&lt;</a:t>
            </a:r>
            <a:r>
              <a:rPr lang="en-US" altLang="zh-CN" dirty="0">
                <a:solidFill>
                  <a:srgbClr val="1369B2"/>
                </a:solidFill>
                <a:latin typeface="微软雅黑" panose="020B0503020204020204" pitchFamily="34" charset="-122"/>
                <a:ea typeface="微软雅黑" panose="020B0503020204020204" pitchFamily="34" charset="-122"/>
                <a:sym typeface="+mn-lt"/>
              </a:rPr>
              <a:t>select</a:t>
            </a:r>
            <a:r>
              <a:rPr lang="en-US" altLang="zh-CN" dirty="0">
                <a:solidFill>
                  <a:srgbClr val="1369B2"/>
                </a:solidFill>
                <a:latin typeface="微软雅黑" panose="020B0503020204020204" pitchFamily="34" charset="-122"/>
                <a:ea typeface="微软雅黑" panose="020B0503020204020204" pitchFamily="34" charset="-122"/>
              </a:rPr>
              <a:t>&gt;</a:t>
            </a:r>
            <a:r>
              <a:rPr lang="zh-CN" altLang="en-US" dirty="0">
                <a:solidFill>
                  <a:srgbClr val="1369B2"/>
                </a:solidFill>
                <a:latin typeface="微软雅黑" panose="020B0503020204020204" pitchFamily="34" charset="-122"/>
                <a:ea typeface="微软雅黑" panose="020B0503020204020204" pitchFamily="34" charset="-122"/>
              </a:rPr>
              <a:t>元素</a:t>
            </a:r>
            <a:r>
              <a:rPr lang="zh-CN" altLang="en-US" dirty="0">
                <a:solidFill>
                  <a:srgbClr val="595959"/>
                </a:solidFill>
                <a:latin typeface="微软雅黑" panose="020B0503020204020204" pitchFamily="34" charset="-122"/>
                <a:ea typeface="微软雅黑" panose="020B0503020204020204" pitchFamily="34" charset="-122"/>
              </a:rPr>
              <a:t>，能够使用</a:t>
            </a:r>
            <a:r>
              <a:rPr lang="en-US" altLang="zh-CN" dirty="0">
                <a:solidFill>
                  <a:srgbClr val="595959"/>
                </a:solidFill>
                <a:latin typeface="微软雅黑" panose="020B0503020204020204" pitchFamily="34" charset="-122"/>
                <a:ea typeface="微软雅黑" panose="020B0503020204020204" pitchFamily="34" charset="-122"/>
              </a:rPr>
              <a:t>&lt;</a:t>
            </a:r>
            <a:r>
              <a:rPr lang="en-US" altLang="zh-CN" dirty="0">
                <a:solidFill>
                  <a:srgbClr val="595959"/>
                </a:solidFill>
                <a:latin typeface="微软雅黑" panose="020B0503020204020204" pitchFamily="34" charset="-122"/>
                <a:ea typeface="微软雅黑" panose="020B0503020204020204" pitchFamily="34" charset="-122"/>
                <a:sym typeface="+mn-lt"/>
              </a:rPr>
              <a:t>select</a:t>
            </a:r>
            <a:r>
              <a:rPr lang="en-US" altLang="zh-CN" dirty="0">
                <a:solidFill>
                  <a:srgbClr val="595959"/>
                </a:solidFill>
                <a:latin typeface="微软雅黑" panose="020B0503020204020204" pitchFamily="34" charset="-122"/>
                <a:ea typeface="微软雅黑" panose="020B0503020204020204" pitchFamily="34" charset="-122"/>
              </a:rPr>
              <a:t>&gt;</a:t>
            </a:r>
            <a:r>
              <a:rPr lang="zh-CN" altLang="en-US" dirty="0">
                <a:solidFill>
                  <a:srgbClr val="595959"/>
                </a:solidFill>
                <a:latin typeface="微软雅黑" panose="020B0503020204020204" pitchFamily="34" charset="-122"/>
                <a:ea typeface="微软雅黑" panose="020B0503020204020204" pitchFamily="34" charset="-122"/>
              </a:rPr>
              <a:t>元素执行查询操作</a:t>
            </a:r>
            <a:endParaRPr lang="zh-CN" altLang="en-US" dirty="0">
              <a:solidFill>
                <a:srgbClr val="595959"/>
              </a:solidFill>
              <a:latin typeface="微软雅黑" panose="020B0503020204020204" pitchFamily="34" charset="-122"/>
              <a:ea typeface="微软雅黑" panose="020B0503020204020204" pitchFamily="34" charset="-122"/>
            </a:endParaRPr>
          </a:p>
          <a:p>
            <a:pPr algn="just">
              <a:lnSpc>
                <a:spcPct val="150000"/>
              </a:lnSpc>
            </a:pPr>
            <a:endParaRPr lang="zh-CN" altLang="en-US" dirty="0">
              <a:solidFill>
                <a:srgbClr val="1369B2"/>
              </a:solidFill>
              <a:latin typeface="微软雅黑" panose="020B0503020204020204" pitchFamily="34" charset="-122"/>
              <a:ea typeface="微软雅黑" panose="020B0503020204020204" pitchFamily="34" charset="-122"/>
            </a:endParaRPr>
          </a:p>
        </p:txBody>
      </p:sp>
      <p:grpSp>
        <p:nvGrpSpPr>
          <p:cNvPr id="15" name="组合 14"/>
          <p:cNvGrpSpPr/>
          <p:nvPr/>
        </p:nvGrpSpPr>
        <p:grpSpPr>
          <a:xfrm>
            <a:off x="5410551" y="3193649"/>
            <a:ext cx="405183" cy="405036"/>
            <a:chOff x="8881" y="4685"/>
            <a:chExt cx="638" cy="638"/>
          </a:xfrm>
        </p:grpSpPr>
        <p:sp>
          <p:nvSpPr>
            <p:cNvPr id="16" name="椭圆 15"/>
            <p:cNvSpPr/>
            <p:nvPr/>
          </p:nvSpPr>
          <p:spPr>
            <a:xfrm>
              <a:off x="8881" y="4685"/>
              <a:ext cx="638" cy="638"/>
            </a:xfrm>
            <a:prstGeom prst="ellipse">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椭圆 16"/>
            <p:cNvSpPr/>
            <p:nvPr/>
          </p:nvSpPr>
          <p:spPr>
            <a:xfrm>
              <a:off x="8946" y="4750"/>
              <a:ext cx="508" cy="508"/>
            </a:xfrm>
            <a:prstGeom prst="ellips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hevron 3"/>
          <p:cNvSpPr/>
          <p:nvPr>
            <p:custDataLst>
              <p:tags r:id="rId1"/>
            </p:custDataLst>
          </p:nvPr>
        </p:nvSpPr>
        <p:spPr>
          <a:xfrm>
            <a:off x="892520" y="1091196"/>
            <a:ext cx="3496600" cy="665961"/>
          </a:xfrm>
          <a:prstGeom prst="chevron">
            <a:avLst>
              <a:gd name="adj" fmla="val 43848"/>
            </a:avLst>
          </a:prstGeom>
          <a:solidFill>
            <a:srgbClr val="FFFFFF">
              <a:lumMod val="75000"/>
            </a:srgbClr>
          </a:solidFill>
          <a:ln w="12700" cap="flat" cmpd="sng" algn="ctr">
            <a:noFill/>
            <a:prstDash val="solid"/>
            <a:miter lim="800000"/>
          </a:ln>
          <a:effectLst/>
        </p:spPr>
        <p:txBody>
          <a:bodyPr rtlCol="0" anchor="ctr">
            <a:normAutofit/>
          </a:bodyPr>
          <a:lstStyle/>
          <a:p>
            <a:pPr algn="ctr">
              <a:lnSpc>
                <a:spcPct val="120000"/>
              </a:lnSpc>
            </a:pPr>
            <a:endParaRPr lang="en-GB" sz="900" dirty="0">
              <a:solidFill>
                <a:sysClr val="windowText" lastClr="000000"/>
              </a:solidFill>
              <a:latin typeface="Arial" panose="020B0604020202020204" pitchFamily="34" charset="0"/>
              <a:ea typeface="微软雅黑" panose="020B0503020204020204" pitchFamily="34" charset="-122"/>
            </a:endParaRPr>
          </a:p>
        </p:txBody>
      </p:sp>
      <p:sp>
        <p:nvSpPr>
          <p:cNvPr id="10" name="文本框 1"/>
          <p:cNvSpPr txBox="1"/>
          <p:nvPr/>
        </p:nvSpPr>
        <p:spPr>
          <a:xfrm>
            <a:off x="1172537" y="1217734"/>
            <a:ext cx="3067993" cy="400110"/>
          </a:xfrm>
          <a:prstGeom prst="rect">
            <a:avLst/>
          </a:prstGeom>
          <a:noFill/>
        </p:spPr>
        <p:txBody>
          <a:bodyPr wrap="square" rtlCol="0">
            <a:spAutoFit/>
          </a:bodyPr>
          <a:lstStyle/>
          <a:p>
            <a:r>
              <a:rPr lang="en-US" altLang="zh-CN" sz="2000" dirty="0">
                <a:solidFill>
                  <a:srgbClr val="1369B2"/>
                </a:solidFill>
                <a:latin typeface="微软雅黑" panose="020B0503020204020204" pitchFamily="34" charset="-122"/>
                <a:ea typeface="微软雅黑" panose="020B0503020204020204" pitchFamily="34" charset="-122"/>
              </a:rPr>
              <a:t>&lt;select&gt;</a:t>
            </a:r>
            <a:r>
              <a:rPr lang="zh-CN" altLang="en-US" sz="2000" dirty="0">
                <a:solidFill>
                  <a:srgbClr val="1369B2"/>
                </a:solidFill>
                <a:latin typeface="微软雅黑" panose="020B0503020204020204" pitchFamily="34" charset="-122"/>
                <a:ea typeface="微软雅黑" panose="020B0503020204020204" pitchFamily="34" charset="-122"/>
              </a:rPr>
              <a:t>元素的查询使用</a:t>
            </a:r>
            <a:r>
              <a:rPr lang="zh-CN" altLang="zh-CN" sz="2000" dirty="0">
                <a:solidFill>
                  <a:srgbClr val="1369B2"/>
                </a:solidFill>
                <a:latin typeface="微软雅黑" panose="020B0503020204020204" pitchFamily="34" charset="-122"/>
                <a:ea typeface="微软雅黑" panose="020B0503020204020204" pitchFamily="34" charset="-122"/>
              </a:rPr>
              <a:t> </a:t>
            </a:r>
            <a:endParaRPr lang="zh-CN" altLang="en-US" sz="2000" dirty="0">
              <a:solidFill>
                <a:srgbClr val="1369B2"/>
              </a:solidFill>
              <a:latin typeface="微软雅黑" panose="020B0503020204020204" pitchFamily="34" charset="-122"/>
              <a:ea typeface="微软雅黑" panose="020B0503020204020204" pitchFamily="34" charset="-122"/>
            </a:endParaRPr>
          </a:p>
        </p:txBody>
      </p:sp>
      <p:sp>
        <p:nvSpPr>
          <p:cNvPr id="11" name="Title 1"/>
          <p:cNvSpPr txBox="1"/>
          <p:nvPr/>
        </p:nvSpPr>
        <p:spPr>
          <a:xfrm>
            <a:off x="1143838" y="266933"/>
            <a:ext cx="3702482"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2.3.2  &lt;select&gt;</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元素</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sp>
        <p:nvSpPr>
          <p:cNvPr id="8" name="文本框 18"/>
          <p:cNvSpPr txBox="1"/>
          <p:nvPr>
            <p:custDataLst>
              <p:tags r:id="rId2"/>
            </p:custDataLst>
          </p:nvPr>
        </p:nvSpPr>
        <p:spPr>
          <a:xfrm>
            <a:off x="1604700" y="2834639"/>
            <a:ext cx="9390960" cy="2903221"/>
          </a:xfrm>
          <a:prstGeom prst="rect">
            <a:avLst/>
          </a:prstGeom>
          <a:noFill/>
        </p:spPr>
        <p:txBody>
          <a:bodyPr wrap="square" lIns="89985" tIns="46792" rIns="89985" bIns="46792">
            <a:noAutofit/>
          </a:bodyPr>
          <a:lstStyle>
            <a:defPPr>
              <a:defRPr lang="zh-CN"/>
            </a:defPPr>
            <a:lvl1pPr marL="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1pPr>
            <a:lvl2pPr marL="4572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2pPr>
            <a:lvl3pPr marL="9144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3pPr>
            <a:lvl4pPr marL="13716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4pPr>
            <a:lvl5pPr marL="18288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5pPr>
            <a:lvl6pPr marL="22860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6pPr>
            <a:lvl7pPr marL="27432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7pPr>
            <a:lvl8pPr marL="32004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8pPr>
            <a:lvl9pPr marL="36576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9pPr>
          </a:lstStyle>
          <a:p>
            <a:pPr>
              <a:lnSpc>
                <a:spcPct val="150000"/>
              </a:lnSpc>
            </a:pPr>
            <a:r>
              <a:rPr lang="zh-CN" altLang="en-US" dirty="0">
                <a:solidFill>
                  <a:srgbClr val="595959"/>
                </a:solidFill>
                <a:latin typeface="微软雅黑" panose="020B0503020204020204" pitchFamily="34" charset="-122"/>
              </a:rPr>
              <a:t>          </a:t>
            </a:r>
            <a:r>
              <a:rPr lang="en-US" altLang="zh-CN" dirty="0">
                <a:solidFill>
                  <a:srgbClr val="1369B2"/>
                </a:solidFill>
                <a:latin typeface="微软雅黑" panose="020B0503020204020204" pitchFamily="34" charset="-122"/>
              </a:rPr>
              <a:t>&lt;select&gt;</a:t>
            </a:r>
            <a:r>
              <a:rPr lang="zh-CN" altLang="zh-CN" dirty="0">
                <a:solidFill>
                  <a:srgbClr val="1369B2"/>
                </a:solidFill>
                <a:latin typeface="微软雅黑" panose="020B0503020204020204" pitchFamily="34" charset="-122"/>
              </a:rPr>
              <a:t>元素</a:t>
            </a:r>
            <a:r>
              <a:rPr lang="zh-CN" altLang="zh-CN" dirty="0">
                <a:solidFill>
                  <a:srgbClr val="595959"/>
                </a:solidFill>
                <a:latin typeface="微软雅黑" panose="020B0503020204020204" pitchFamily="34" charset="-122"/>
              </a:rPr>
              <a:t>用来映射</a:t>
            </a:r>
            <a:r>
              <a:rPr lang="zh-CN" altLang="zh-CN" dirty="0">
                <a:solidFill>
                  <a:srgbClr val="1369B2"/>
                </a:solidFill>
                <a:latin typeface="微软雅黑" panose="020B0503020204020204" pitchFamily="34" charset="-122"/>
              </a:rPr>
              <a:t>查询语句</a:t>
            </a:r>
            <a:r>
              <a:rPr lang="zh-CN" altLang="zh-CN" dirty="0">
                <a:solidFill>
                  <a:srgbClr val="595959"/>
                </a:solidFill>
                <a:latin typeface="微软雅黑" panose="020B0503020204020204" pitchFamily="34" charset="-122"/>
              </a:rPr>
              <a:t>，它可以从数据库中查询数据并返回。使用</a:t>
            </a:r>
            <a:r>
              <a:rPr lang="en-US" altLang="zh-CN" dirty="0">
                <a:solidFill>
                  <a:srgbClr val="595959"/>
                </a:solidFill>
                <a:latin typeface="微软雅黑" panose="020B0503020204020204" pitchFamily="34" charset="-122"/>
              </a:rPr>
              <a:t>&lt;select&gt;</a:t>
            </a:r>
            <a:r>
              <a:rPr lang="zh-CN" altLang="zh-CN" dirty="0">
                <a:solidFill>
                  <a:srgbClr val="595959"/>
                </a:solidFill>
                <a:latin typeface="微软雅黑" panose="020B0503020204020204" pitchFamily="34" charset="-122"/>
              </a:rPr>
              <a:t>元素执行查询操作非常简单，示例代码如下</a:t>
            </a:r>
            <a:r>
              <a:rPr lang="zh-CN" altLang="en-US" dirty="0">
                <a:solidFill>
                  <a:srgbClr val="595959"/>
                </a:solidFill>
                <a:latin typeface="微软雅黑" panose="020B0503020204020204" pitchFamily="34" charset="-122"/>
              </a:rPr>
              <a:t>：</a:t>
            </a:r>
            <a:r>
              <a:rPr lang="zh-CN" altLang="zh-CN" dirty="0">
                <a:solidFill>
                  <a:srgbClr val="595959"/>
                </a:solidFill>
                <a:latin typeface="微软雅黑" panose="020B0503020204020204" pitchFamily="34" charset="-122"/>
              </a:rPr>
              <a:t> </a:t>
            </a:r>
            <a:endParaRPr lang="en-US" altLang="zh-CN" dirty="0">
              <a:solidFill>
                <a:srgbClr val="595959"/>
              </a:solidFill>
              <a:latin typeface="微软雅黑" panose="020B0503020204020204" pitchFamily="34" charset="-122"/>
            </a:endParaRPr>
          </a:p>
        </p:txBody>
      </p:sp>
      <p:sp>
        <p:nvSpPr>
          <p:cNvPr id="12" name="圆角矩形 11"/>
          <p:cNvSpPr/>
          <p:nvPr/>
        </p:nvSpPr>
        <p:spPr>
          <a:xfrm>
            <a:off x="1360244" y="2617470"/>
            <a:ext cx="9865885" cy="3314700"/>
          </a:xfrm>
          <a:prstGeom prst="roundRect">
            <a:avLst>
              <a:gd name="adj" fmla="val 0"/>
            </a:avLst>
          </a:prstGeom>
          <a:noFill/>
          <a:ln w="31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15" name="矩形 93"/>
          <p:cNvSpPr/>
          <p:nvPr/>
        </p:nvSpPr>
        <p:spPr>
          <a:xfrm>
            <a:off x="1310020" y="2538501"/>
            <a:ext cx="384043" cy="384043"/>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16" name="矩形 93"/>
          <p:cNvSpPr/>
          <p:nvPr/>
        </p:nvSpPr>
        <p:spPr>
          <a:xfrm rot="10800000">
            <a:off x="10897891" y="5613211"/>
            <a:ext cx="384043" cy="384043"/>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pic>
        <p:nvPicPr>
          <p:cNvPr id="13" name="图片 12"/>
          <p:cNvPicPr>
            <a:picLocks noChangeAspect="1"/>
          </p:cNvPicPr>
          <p:nvPr/>
        </p:nvPicPr>
        <p:blipFill>
          <a:blip r:embed="rId3"/>
          <a:stretch>
            <a:fillRect/>
          </a:stretch>
        </p:blipFill>
        <p:spPr>
          <a:xfrm>
            <a:off x="2125980" y="3726180"/>
            <a:ext cx="8387684" cy="1856225"/>
          </a:xfrm>
          <a:prstGeom prst="rect">
            <a:avLst/>
          </a:prstGeom>
        </p:spPr>
      </p:pic>
      <p:sp>
        <p:nvSpPr>
          <p:cNvPr id="2" name="文本框 1"/>
          <p:cNvSpPr txBox="1"/>
          <p:nvPr/>
        </p:nvSpPr>
        <p:spPr>
          <a:xfrm>
            <a:off x="3074670" y="3669030"/>
            <a:ext cx="6435090" cy="1936236"/>
          </a:xfrm>
          <a:prstGeom prst="rect">
            <a:avLst/>
          </a:prstGeom>
          <a:noFill/>
        </p:spPr>
        <p:txBody>
          <a:bodyPr wrap="square" rtlCol="0">
            <a:spAutoFit/>
          </a:bodyPr>
          <a:lstStyle/>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&lt;!—</a:t>
            </a:r>
            <a:r>
              <a:rPr lang="zh-CN" altLang="zh-CN" sz="1600" dirty="0">
                <a:solidFill>
                  <a:srgbClr val="595959"/>
                </a:solidFill>
                <a:latin typeface="微软雅黑" panose="020B0503020204020204" pitchFamily="34" charset="-122"/>
                <a:ea typeface="微软雅黑" panose="020B0503020204020204" pitchFamily="34" charset="-122"/>
                <a:cs typeface="+mn-ea"/>
              </a:rPr>
              <a:t>查询操作</a:t>
            </a:r>
            <a:r>
              <a:rPr lang="en-US" altLang="zh-CN" sz="1600" dirty="0">
                <a:solidFill>
                  <a:srgbClr val="595959"/>
                </a:solidFill>
                <a:latin typeface="微软雅黑" panose="020B0503020204020204" pitchFamily="34" charset="-122"/>
                <a:ea typeface="微软雅黑" panose="020B0503020204020204" pitchFamily="34" charset="-122"/>
                <a:cs typeface="+mn-ea"/>
              </a:rPr>
              <a:t> --&gt;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sz="1600" dirty="0">
                <a:solidFill>
                  <a:srgbClr val="1369B2"/>
                </a:solidFill>
                <a:latin typeface="微软雅黑" panose="020B0503020204020204" pitchFamily="34" charset="-122"/>
                <a:ea typeface="微软雅黑" panose="020B0503020204020204" pitchFamily="34" charset="-122"/>
                <a:cs typeface="+mn-ea"/>
              </a:rPr>
              <a:t>&lt;select </a:t>
            </a:r>
            <a:r>
              <a:rPr lang="en-US" altLang="zh-CN" sz="1600" dirty="0">
                <a:solidFill>
                  <a:srgbClr val="595959"/>
                </a:solidFill>
                <a:latin typeface="微软雅黑" panose="020B0503020204020204" pitchFamily="34" charset="-122"/>
                <a:ea typeface="微软雅黑" panose="020B0503020204020204" pitchFamily="34" charset="-122"/>
                <a:cs typeface="+mn-ea"/>
              </a:rPr>
              <a:t>id="</a:t>
            </a:r>
            <a:r>
              <a:rPr lang="en-US" altLang="zh-CN" sz="1600" dirty="0" err="1">
                <a:solidFill>
                  <a:srgbClr val="595959"/>
                </a:solidFill>
                <a:latin typeface="微软雅黑" panose="020B0503020204020204" pitchFamily="34" charset="-122"/>
                <a:ea typeface="微软雅黑" panose="020B0503020204020204" pitchFamily="34" charset="-122"/>
                <a:cs typeface="+mn-ea"/>
              </a:rPr>
              <a:t>findUserById</a:t>
            </a:r>
            <a:r>
              <a:rPr lang="en-US" altLang="zh-CN"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err="1">
                <a:solidFill>
                  <a:srgbClr val="595959"/>
                </a:solidFill>
                <a:latin typeface="微软雅黑" panose="020B0503020204020204" pitchFamily="34" charset="-122"/>
                <a:ea typeface="微软雅黑" panose="020B0503020204020204" pitchFamily="34" charset="-122"/>
                <a:cs typeface="+mn-ea"/>
              </a:rPr>
              <a:t>parameterType</a:t>
            </a:r>
            <a:r>
              <a:rPr lang="en-US" altLang="zh-CN" sz="1600" dirty="0">
                <a:solidFill>
                  <a:srgbClr val="595959"/>
                </a:solidFill>
                <a:latin typeface="微软雅黑" panose="020B0503020204020204" pitchFamily="34" charset="-122"/>
                <a:ea typeface="微软雅黑" panose="020B0503020204020204" pitchFamily="34" charset="-122"/>
                <a:cs typeface="+mn-ea"/>
              </a:rPr>
              <a:t>="Integer"</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err="1">
                <a:solidFill>
                  <a:srgbClr val="595959"/>
                </a:solidFill>
                <a:latin typeface="微软雅黑" panose="020B0503020204020204" pitchFamily="34" charset="-122"/>
                <a:ea typeface="微软雅黑" panose="020B0503020204020204" pitchFamily="34" charset="-122"/>
                <a:cs typeface="+mn-ea"/>
              </a:rPr>
              <a:t>resultType</a:t>
            </a:r>
            <a:r>
              <a:rPr lang="en-US" altLang="zh-CN" sz="1600" dirty="0">
                <a:solidFill>
                  <a:srgbClr val="595959"/>
                </a:solidFill>
                <a:latin typeface="微软雅黑" panose="020B0503020204020204" pitchFamily="34" charset="-122"/>
                <a:ea typeface="微软雅黑" panose="020B0503020204020204" pitchFamily="34" charset="-122"/>
                <a:cs typeface="+mn-ea"/>
              </a:rPr>
              <a:t>="</a:t>
            </a:r>
            <a:r>
              <a:rPr lang="en-US" altLang="zh-CN" sz="1600" dirty="0" err="1">
                <a:solidFill>
                  <a:srgbClr val="595959"/>
                </a:solidFill>
                <a:latin typeface="微软雅黑" panose="020B0503020204020204" pitchFamily="34" charset="-122"/>
                <a:ea typeface="微软雅黑" panose="020B0503020204020204" pitchFamily="34" charset="-122"/>
                <a:cs typeface="+mn-ea"/>
              </a:rPr>
              <a:t>com.itheima.pojo.User</a:t>
            </a:r>
            <a:r>
              <a:rPr lang="en-US" altLang="zh-CN" sz="1600" dirty="0">
                <a:solidFill>
                  <a:srgbClr val="595959"/>
                </a:solidFill>
                <a:latin typeface="微软雅黑" panose="020B0503020204020204" pitchFamily="34" charset="-122"/>
                <a:ea typeface="微软雅黑" panose="020B0503020204020204" pitchFamily="34" charset="-122"/>
                <a:cs typeface="+mn-ea"/>
              </a:rPr>
              <a:t>"&gt;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select * from users where id = #{id}</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sz="1600" dirty="0">
                <a:solidFill>
                  <a:srgbClr val="1369B2"/>
                </a:solidFill>
                <a:latin typeface="微软雅黑" panose="020B0503020204020204" pitchFamily="34" charset="-122"/>
                <a:ea typeface="微软雅黑" panose="020B0503020204020204" pitchFamily="34" charset="-122"/>
                <a:cs typeface="+mn-ea"/>
              </a:rPr>
              <a:t>&lt;/select&gt;</a:t>
            </a:r>
            <a:endParaRPr lang="zh-CN" altLang="zh-CN" sz="1600" dirty="0">
              <a:solidFill>
                <a:srgbClr val="1369B2"/>
              </a:solidFill>
              <a:latin typeface="微软雅黑" panose="020B0503020204020204" pitchFamily="34" charset="-122"/>
              <a:ea typeface="微软雅黑" panose="020B0503020204020204" pitchFamily="34" charset="-122"/>
              <a:cs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hevron 3"/>
          <p:cNvSpPr/>
          <p:nvPr>
            <p:custDataLst>
              <p:tags r:id="rId1"/>
            </p:custDataLst>
          </p:nvPr>
        </p:nvSpPr>
        <p:spPr>
          <a:xfrm>
            <a:off x="892518" y="1091196"/>
            <a:ext cx="3405162" cy="665961"/>
          </a:xfrm>
          <a:prstGeom prst="chevron">
            <a:avLst>
              <a:gd name="adj" fmla="val 43848"/>
            </a:avLst>
          </a:prstGeom>
          <a:solidFill>
            <a:srgbClr val="FFFFFF">
              <a:lumMod val="75000"/>
            </a:srgbClr>
          </a:solidFill>
          <a:ln w="12700" cap="flat" cmpd="sng" algn="ctr">
            <a:noFill/>
            <a:prstDash val="solid"/>
            <a:miter lim="800000"/>
          </a:ln>
          <a:effectLst/>
        </p:spPr>
        <p:txBody>
          <a:bodyPr rtlCol="0" anchor="ctr">
            <a:normAutofit/>
          </a:bodyPr>
          <a:lstStyle/>
          <a:p>
            <a:pPr algn="ctr">
              <a:lnSpc>
                <a:spcPct val="120000"/>
              </a:lnSpc>
            </a:pPr>
            <a:endParaRPr lang="en-GB" sz="900" dirty="0">
              <a:solidFill>
                <a:sysClr val="windowText" lastClr="000000"/>
              </a:solidFill>
              <a:latin typeface="Arial" panose="020B0604020202020204" pitchFamily="34" charset="0"/>
              <a:ea typeface="微软雅黑" panose="020B0503020204020204" pitchFamily="34" charset="-122"/>
            </a:endParaRPr>
          </a:p>
        </p:txBody>
      </p:sp>
      <p:sp>
        <p:nvSpPr>
          <p:cNvPr id="10" name="文本框 1"/>
          <p:cNvSpPr txBox="1"/>
          <p:nvPr/>
        </p:nvSpPr>
        <p:spPr>
          <a:xfrm>
            <a:off x="1172537" y="1217734"/>
            <a:ext cx="3065263" cy="400110"/>
          </a:xfrm>
          <a:prstGeom prst="rect">
            <a:avLst/>
          </a:prstGeom>
          <a:noFill/>
        </p:spPr>
        <p:txBody>
          <a:bodyPr wrap="none" rtlCol="0">
            <a:spAutoFit/>
          </a:bodyPr>
          <a:lstStyle/>
          <a:p>
            <a:r>
              <a:rPr lang="en-US" altLang="zh-CN" sz="2000" dirty="0">
                <a:solidFill>
                  <a:srgbClr val="1369B2"/>
                </a:solidFill>
                <a:latin typeface="微软雅黑" panose="020B0503020204020204" pitchFamily="34" charset="-122"/>
                <a:ea typeface="微软雅黑" panose="020B0503020204020204" pitchFamily="34" charset="-122"/>
              </a:rPr>
              <a:t>&lt;select&gt;</a:t>
            </a:r>
            <a:r>
              <a:rPr lang="zh-CN" altLang="en-US" sz="2000" dirty="0">
                <a:solidFill>
                  <a:srgbClr val="1369B2"/>
                </a:solidFill>
                <a:latin typeface="微软雅黑" panose="020B0503020204020204" pitchFamily="34" charset="-122"/>
                <a:ea typeface="微软雅黑" panose="020B0503020204020204" pitchFamily="34" charset="-122"/>
              </a:rPr>
              <a:t>元素的常用属性</a:t>
            </a:r>
            <a:endParaRPr lang="zh-CN" altLang="zh-CN" sz="2000" dirty="0">
              <a:solidFill>
                <a:srgbClr val="1369B2"/>
              </a:solidFill>
              <a:latin typeface="微软雅黑" panose="020B0503020204020204" pitchFamily="34" charset="-122"/>
              <a:ea typeface="微软雅黑" panose="020B0503020204020204" pitchFamily="34" charset="-122"/>
            </a:endParaRPr>
          </a:p>
        </p:txBody>
      </p:sp>
      <p:sp>
        <p:nvSpPr>
          <p:cNvPr id="11" name="Title 1"/>
          <p:cNvSpPr txBox="1"/>
          <p:nvPr/>
        </p:nvSpPr>
        <p:spPr>
          <a:xfrm>
            <a:off x="1143838" y="266933"/>
            <a:ext cx="3153842"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2.3.2  &lt;select&gt;</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元素</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graphicFrame>
        <p:nvGraphicFramePr>
          <p:cNvPr id="13" name="表格 12"/>
          <p:cNvGraphicFramePr>
            <a:graphicFrameLocks noGrp="1"/>
          </p:cNvGraphicFramePr>
          <p:nvPr>
            <p:custDataLst>
              <p:tags r:id="rId2"/>
            </p:custDataLst>
          </p:nvPr>
        </p:nvGraphicFramePr>
        <p:xfrm>
          <a:off x="904557" y="2076359"/>
          <a:ext cx="10318115" cy="3199765"/>
        </p:xfrm>
        <a:graphic>
          <a:graphicData uri="http://schemas.openxmlformats.org/drawingml/2006/table">
            <a:tbl>
              <a:tblPr>
                <a:tableStyleId>{5C22544A-7EE6-4342-B048-85BDC9FD1C3A}</a:tableStyleId>
              </a:tblPr>
              <a:tblGrid>
                <a:gridCol w="2272665"/>
                <a:gridCol w="8045450"/>
              </a:tblGrid>
              <a:tr h="367200">
                <a:tc>
                  <a:txBody>
                    <a:bodyPr/>
                    <a:lstStyle/>
                    <a:p>
                      <a:pPr marR="292100" indent="0" algn="ctr" defTabSz="1219200" rtl="0" eaLnBrk="1" latinLnBrk="0" hangingPunct="1">
                        <a:lnSpc>
                          <a:spcPct val="120000"/>
                        </a:lnSpc>
                        <a:spcBef>
                          <a:spcPts val="0"/>
                        </a:spcBef>
                        <a:spcAft>
                          <a:spcPts val="0"/>
                        </a:spcAft>
                        <a:tabLst>
                          <a:tab pos="228600" algn="l"/>
                          <a:tab pos="266700" algn="l"/>
                        </a:tabLst>
                      </a:pPr>
                      <a:r>
                        <a:rPr lang="zh-CN" altLang="en-US" sz="1600" b="1" spc="120">
                          <a:solidFill>
                            <a:srgbClr val="646464"/>
                          </a:solidFill>
                          <a:latin typeface="微软雅黑" panose="020B0503020204020204" pitchFamily="34" charset="-122"/>
                          <a:ea typeface="微软雅黑" panose="020B0503020204020204" pitchFamily="34" charset="-122"/>
                        </a:rPr>
                        <a:t>属性</a:t>
                      </a:r>
                      <a:endParaRPr lang="zh-CN" altLang="en-US" sz="1600" b="1" spc="120">
                        <a:solidFill>
                          <a:srgbClr val="646464"/>
                        </a:solidFill>
                        <a:latin typeface="微软雅黑" panose="020B0503020204020204" pitchFamily="34" charset="-122"/>
                        <a:ea typeface="微软雅黑" panose="020B0503020204020204" pitchFamily="34" charset="-122"/>
                      </a:endParaRPr>
                    </a:p>
                  </a:txBody>
                  <a:tcPr marL="177800" marR="177800" marT="107950" marB="107950" anchor="ctr">
                    <a:lnL>
                      <a:noFill/>
                    </a:lnL>
                    <a:lnR w="12700">
                      <a:solidFill>
                        <a:schemeClr val="bg1"/>
                      </a:solidFill>
                      <a:prstDash val="solid"/>
                    </a:lnR>
                    <a:lnT>
                      <a:noFill/>
                    </a:lnT>
                    <a:lnB w="12700">
                      <a:solidFill>
                        <a:schemeClr val="bg1"/>
                      </a:solidFill>
                      <a:prstDash val="solid"/>
                    </a:lnB>
                    <a:lnTlToBr>
                      <a:noFill/>
                    </a:lnTlToBr>
                    <a:lnBlToTr>
                      <a:noFill/>
                    </a:lnBlToTr>
                    <a:solidFill>
                      <a:srgbClr val="F2F2F2"/>
                    </a:solidFill>
                  </a:tcPr>
                </a:tc>
                <a:tc>
                  <a:txBody>
                    <a:bodyPr/>
                    <a:lstStyle/>
                    <a:p>
                      <a:pPr marR="292100" indent="0" algn="ctr" defTabSz="1219200" rtl="0" eaLnBrk="1" latinLnBrk="0" hangingPunct="1">
                        <a:lnSpc>
                          <a:spcPct val="120000"/>
                        </a:lnSpc>
                        <a:spcBef>
                          <a:spcPts val="0"/>
                        </a:spcBef>
                        <a:spcAft>
                          <a:spcPts val="0"/>
                        </a:spcAft>
                        <a:tabLst>
                          <a:tab pos="228600" algn="l"/>
                          <a:tab pos="266700" algn="l"/>
                        </a:tabLst>
                      </a:pPr>
                      <a:r>
                        <a:rPr lang="zh-CN" altLang="en-US" sz="1600" b="1" spc="120">
                          <a:solidFill>
                            <a:srgbClr val="646464"/>
                          </a:solidFill>
                          <a:latin typeface="微软雅黑" panose="020B0503020204020204" pitchFamily="34" charset="-122"/>
                          <a:ea typeface="微软雅黑" panose="020B0503020204020204" pitchFamily="34" charset="-122"/>
                        </a:rPr>
                        <a:t>说明</a:t>
                      </a:r>
                      <a:endParaRPr lang="zh-CN" altLang="en-US" sz="1600" b="1" spc="120">
                        <a:solidFill>
                          <a:srgbClr val="646464"/>
                        </a:solidFill>
                        <a:latin typeface="微软雅黑" panose="020B0503020204020204" pitchFamily="34" charset="-122"/>
                        <a:ea typeface="微软雅黑" panose="020B0503020204020204" pitchFamily="34" charset="-122"/>
                      </a:endParaRPr>
                    </a:p>
                  </a:txBody>
                  <a:tcPr marL="177800" marR="177800" marT="107950" marB="107950" anchor="ctr">
                    <a:lnL w="12700">
                      <a:solidFill>
                        <a:schemeClr val="bg1"/>
                      </a:solidFill>
                      <a:prstDash val="solid"/>
                    </a:lnL>
                    <a:lnR>
                      <a:noFill/>
                    </a:lnR>
                    <a:lnT>
                      <a:noFill/>
                    </a:lnT>
                    <a:lnB w="12700">
                      <a:solidFill>
                        <a:schemeClr val="bg1"/>
                      </a:solidFill>
                      <a:prstDash val="solid"/>
                    </a:lnB>
                    <a:lnTlToBr>
                      <a:noFill/>
                    </a:lnTlToBr>
                    <a:lnBlToTr>
                      <a:noFill/>
                    </a:lnBlToTr>
                    <a:solidFill>
                      <a:srgbClr val="F2F2F2"/>
                    </a:solidFill>
                  </a:tcPr>
                </a:tc>
              </a:tr>
              <a:tr h="367200">
                <a:tc>
                  <a:txBody>
                    <a:bodyPr/>
                    <a:lstStyle/>
                    <a:p>
                      <a:pPr indent="0" algn="ctr">
                        <a:lnSpc>
                          <a:spcPct val="120000"/>
                        </a:lnSpc>
                        <a:spcBef>
                          <a:spcPts val="0"/>
                        </a:spcBef>
                        <a:spcAft>
                          <a:spcPts val="0"/>
                        </a:spcAft>
                      </a:pPr>
                      <a:r>
                        <a:rPr lang="en-US" altLang="zh-CN" sz="1600" b="0" spc="120">
                          <a:solidFill>
                            <a:srgbClr val="646464"/>
                          </a:solidFill>
                          <a:latin typeface="微软雅黑" panose="020B0503020204020204" pitchFamily="34" charset="-122"/>
                          <a:ea typeface="微软雅黑" panose="020B0503020204020204" pitchFamily="34" charset="-122"/>
                        </a:rPr>
                        <a:t>id</a:t>
                      </a:r>
                      <a:endParaRPr lang="en-US" altLang="zh-CN" sz="1600" b="0" spc="120">
                        <a:solidFill>
                          <a:srgbClr val="646464"/>
                        </a:solidFill>
                        <a:latin typeface="微软雅黑" panose="020B0503020204020204" pitchFamily="34" charset="-122"/>
                        <a:ea typeface="微软雅黑" panose="020B0503020204020204" pitchFamily="34" charset="-122"/>
                      </a:endParaRPr>
                    </a:p>
                  </a:txBody>
                  <a:tcPr marL="177800" marR="177800" marT="0" marB="0" anchor="ctr">
                    <a:lnL>
                      <a:noFill/>
                    </a:lnL>
                    <a:lnR w="12700">
                      <a:solidFill>
                        <a:schemeClr val="bg1"/>
                      </a:solidFill>
                      <a:prstDash val="solid"/>
                    </a:lnR>
                    <a:lnT w="12700">
                      <a:solidFill>
                        <a:schemeClr val="bg1"/>
                      </a:solidFill>
                      <a:prstDash val="solid"/>
                    </a:lnT>
                    <a:lnB w="12700">
                      <a:solidFill>
                        <a:schemeClr val="bg1"/>
                      </a:solidFill>
                      <a:prstDash val="solid"/>
                    </a:lnB>
                    <a:lnTlToBr>
                      <a:noFill/>
                    </a:lnTlToBr>
                    <a:lnBlToTr>
                      <a:noFill/>
                    </a:lnBlToTr>
                    <a:solidFill>
                      <a:srgbClr val="F2F2F2"/>
                    </a:solidFill>
                  </a:tcPr>
                </a:tc>
                <a:tc>
                  <a:txBody>
                    <a:bodyPr/>
                    <a:lstStyle/>
                    <a:p>
                      <a:pPr indent="0" algn="l">
                        <a:lnSpc>
                          <a:spcPct val="120000"/>
                        </a:lnSpc>
                        <a:spcBef>
                          <a:spcPts val="0"/>
                        </a:spcBef>
                        <a:spcAft>
                          <a:spcPts val="0"/>
                        </a:spcAft>
                      </a:pPr>
                      <a:r>
                        <a:rPr lang="zh-CN" altLang="zh-CN" sz="1600" b="0" spc="120">
                          <a:solidFill>
                            <a:srgbClr val="404040"/>
                          </a:solidFill>
                          <a:latin typeface="微软雅黑" panose="020B0503020204020204" pitchFamily="34" charset="-122"/>
                          <a:ea typeface="微软雅黑" panose="020B0503020204020204" pitchFamily="34" charset="-122"/>
                          <a:cs typeface="微软雅黑" panose="020B0503020204020204" pitchFamily="34" charset="-122"/>
                        </a:rPr>
                        <a:t>表示命名空间中&lt;select&gt;元素的唯一标识，通过该标识可以调用这条查询语句。</a:t>
                      </a:r>
                      <a:endParaRPr lang="zh-CN" altLang="zh-CN" sz="1600" b="0" spc="120">
                        <a:solidFill>
                          <a:srgbClr val="404040"/>
                        </a:solidFill>
                        <a:latin typeface="微软雅黑" panose="020B0503020204020204" pitchFamily="34" charset="-122"/>
                        <a:ea typeface="微软雅黑" panose="020B0503020204020204" pitchFamily="34" charset="-122"/>
                        <a:cs typeface="微软雅黑" panose="020B0503020204020204" pitchFamily="34" charset="-122"/>
                      </a:endParaRPr>
                    </a:p>
                  </a:txBody>
                  <a:tcPr marL="177800" marR="177800" marT="0" marB="0" anchor="ctr">
                    <a:lnL w="12700">
                      <a:solidFill>
                        <a:schemeClr val="bg1"/>
                      </a:solidFill>
                      <a:prstDash val="solid"/>
                    </a:lnL>
                    <a:lnR>
                      <a:noFill/>
                    </a:lnR>
                    <a:lnT w="12700">
                      <a:solidFill>
                        <a:schemeClr val="bg1"/>
                      </a:solidFill>
                      <a:prstDash val="solid"/>
                    </a:lnT>
                    <a:lnB w="12700">
                      <a:solidFill>
                        <a:schemeClr val="bg1"/>
                      </a:solidFill>
                      <a:prstDash val="solid"/>
                    </a:lnB>
                    <a:lnTlToBr>
                      <a:noFill/>
                    </a:lnTlToBr>
                    <a:lnBlToTr>
                      <a:noFill/>
                    </a:lnBlToTr>
                    <a:solidFill>
                      <a:srgbClr val="F2F2F2"/>
                    </a:solidFill>
                  </a:tcPr>
                </a:tc>
              </a:tr>
              <a:tr h="367200">
                <a:tc>
                  <a:txBody>
                    <a:bodyPr/>
                    <a:lstStyle/>
                    <a:p>
                      <a:pPr indent="0" algn="ctr">
                        <a:lnSpc>
                          <a:spcPct val="120000"/>
                        </a:lnSpc>
                        <a:spcBef>
                          <a:spcPts val="0"/>
                        </a:spcBef>
                        <a:spcAft>
                          <a:spcPts val="0"/>
                        </a:spcAft>
                      </a:pPr>
                      <a:r>
                        <a:rPr lang="en-US" altLang="zh-CN" sz="1600" b="0" spc="120">
                          <a:solidFill>
                            <a:srgbClr val="646464"/>
                          </a:solidFill>
                          <a:latin typeface="微软雅黑" panose="020B0503020204020204" pitchFamily="34" charset="-122"/>
                          <a:ea typeface="微软雅黑" panose="020B0503020204020204" pitchFamily="34" charset="-122"/>
                        </a:rPr>
                        <a:t>parameterType</a:t>
                      </a:r>
                      <a:endParaRPr lang="en-US" altLang="zh-CN" sz="1600" b="0" spc="120">
                        <a:solidFill>
                          <a:srgbClr val="646464"/>
                        </a:solidFill>
                        <a:latin typeface="微软雅黑" panose="020B0503020204020204" pitchFamily="34" charset="-122"/>
                        <a:ea typeface="微软雅黑" panose="020B0503020204020204" pitchFamily="34" charset="-122"/>
                      </a:endParaRPr>
                    </a:p>
                  </a:txBody>
                  <a:tcPr marL="177800" marR="177800" marT="107950" marB="107950" anchor="ctr">
                    <a:lnL>
                      <a:noFill/>
                    </a:lnL>
                    <a:lnR w="12700">
                      <a:solidFill>
                        <a:schemeClr val="bg1"/>
                      </a:solidFill>
                      <a:prstDash val="solid"/>
                    </a:lnR>
                    <a:lnT w="12700">
                      <a:solidFill>
                        <a:schemeClr val="bg1"/>
                      </a:solidFill>
                      <a:prstDash val="solid"/>
                    </a:lnT>
                    <a:lnB w="12700">
                      <a:solidFill>
                        <a:schemeClr val="bg1"/>
                      </a:solidFill>
                      <a:prstDash val="solid"/>
                    </a:lnB>
                    <a:lnTlToBr>
                      <a:noFill/>
                    </a:lnTlToBr>
                    <a:lnBlToTr>
                      <a:noFill/>
                    </a:lnBlToTr>
                    <a:solidFill>
                      <a:srgbClr val="F2F2F2"/>
                    </a:solidFill>
                  </a:tcPr>
                </a:tc>
                <a:tc>
                  <a:txBody>
                    <a:bodyPr/>
                    <a:lstStyle/>
                    <a:p>
                      <a:pPr indent="0" algn="l">
                        <a:lnSpc>
                          <a:spcPct val="120000"/>
                        </a:lnSpc>
                        <a:spcBef>
                          <a:spcPts val="0"/>
                        </a:spcBef>
                        <a:spcAft>
                          <a:spcPts val="0"/>
                        </a:spcAft>
                      </a:pPr>
                      <a:r>
                        <a:rPr lang="zh-CN" altLang="zh-CN" sz="1600" b="0" spc="120">
                          <a:solidFill>
                            <a:srgbClr val="404040"/>
                          </a:solidFill>
                          <a:latin typeface="微软雅黑" panose="020B0503020204020204" pitchFamily="34" charset="-122"/>
                          <a:ea typeface="微软雅黑" panose="020B0503020204020204" pitchFamily="34" charset="-122"/>
                          <a:cs typeface="微软雅黑" panose="020B0503020204020204" pitchFamily="34" charset="-122"/>
                        </a:rPr>
                        <a:t>它是一个可选属性，用于指定SQL语句所需参数类的全限定名或者别名，其默认值是unset。</a:t>
                      </a:r>
                      <a:endParaRPr lang="zh-CN" altLang="zh-CN" sz="1600" b="0" spc="120">
                        <a:solidFill>
                          <a:srgbClr val="404040"/>
                        </a:solidFill>
                        <a:latin typeface="微软雅黑" panose="020B0503020204020204" pitchFamily="34" charset="-122"/>
                        <a:ea typeface="微软雅黑" panose="020B0503020204020204" pitchFamily="34" charset="-122"/>
                        <a:cs typeface="微软雅黑" panose="020B0503020204020204" pitchFamily="34" charset="-122"/>
                      </a:endParaRPr>
                    </a:p>
                  </a:txBody>
                  <a:tcPr marL="177800" marR="177800" marT="107950" marB="107950" anchor="ctr">
                    <a:lnL w="12700">
                      <a:solidFill>
                        <a:schemeClr val="bg1"/>
                      </a:solidFill>
                      <a:prstDash val="solid"/>
                    </a:lnL>
                    <a:lnR>
                      <a:noFill/>
                    </a:lnR>
                    <a:lnT w="12700">
                      <a:solidFill>
                        <a:schemeClr val="bg1"/>
                      </a:solidFill>
                      <a:prstDash val="solid"/>
                    </a:lnT>
                    <a:lnB w="12700">
                      <a:solidFill>
                        <a:schemeClr val="bg1"/>
                      </a:solidFill>
                      <a:prstDash val="solid"/>
                    </a:lnB>
                    <a:lnTlToBr>
                      <a:noFill/>
                    </a:lnTlToBr>
                    <a:lnBlToTr>
                      <a:noFill/>
                    </a:lnBlToTr>
                    <a:solidFill>
                      <a:srgbClr val="F2F2F2"/>
                    </a:solidFill>
                  </a:tcPr>
                </a:tc>
              </a:tr>
              <a:tr h="367200">
                <a:tc>
                  <a:txBody>
                    <a:bodyPr/>
                    <a:lstStyle/>
                    <a:p>
                      <a:pPr indent="0" algn="ctr">
                        <a:lnSpc>
                          <a:spcPct val="120000"/>
                        </a:lnSpc>
                        <a:spcBef>
                          <a:spcPts val="0"/>
                        </a:spcBef>
                        <a:spcAft>
                          <a:spcPts val="0"/>
                        </a:spcAft>
                      </a:pPr>
                      <a:r>
                        <a:rPr lang="en-US" altLang="zh-CN" sz="1600" b="0" spc="120">
                          <a:solidFill>
                            <a:srgbClr val="646464"/>
                          </a:solidFill>
                          <a:latin typeface="微软雅黑" panose="020B0503020204020204" pitchFamily="34" charset="-122"/>
                          <a:ea typeface="微软雅黑" panose="020B0503020204020204" pitchFamily="34" charset="-122"/>
                        </a:rPr>
                        <a:t>resultType</a:t>
                      </a:r>
                      <a:endParaRPr lang="en-US" altLang="zh-CN" sz="1600" b="0" spc="120">
                        <a:solidFill>
                          <a:srgbClr val="646464"/>
                        </a:solidFill>
                        <a:latin typeface="微软雅黑" panose="020B0503020204020204" pitchFamily="34" charset="-122"/>
                        <a:ea typeface="微软雅黑" panose="020B0503020204020204" pitchFamily="34" charset="-122"/>
                      </a:endParaRPr>
                    </a:p>
                  </a:txBody>
                  <a:tcPr marL="177800" marR="177800" marT="107950" marB="107950" anchor="ctr">
                    <a:lnL>
                      <a:noFill/>
                    </a:lnL>
                    <a:lnR w="12700">
                      <a:solidFill>
                        <a:schemeClr val="bg1"/>
                      </a:solidFill>
                      <a:prstDash val="solid"/>
                    </a:lnR>
                    <a:lnT w="12700">
                      <a:solidFill>
                        <a:schemeClr val="bg1"/>
                      </a:solidFill>
                      <a:prstDash val="solid"/>
                    </a:lnT>
                    <a:lnB w="12700">
                      <a:solidFill>
                        <a:schemeClr val="bg1"/>
                      </a:solidFill>
                      <a:prstDash val="solid"/>
                    </a:lnB>
                    <a:lnTlToBr>
                      <a:noFill/>
                    </a:lnTlToBr>
                    <a:lnBlToTr>
                      <a:noFill/>
                    </a:lnBlToTr>
                    <a:solidFill>
                      <a:srgbClr val="F2F2F2"/>
                    </a:solidFill>
                  </a:tcPr>
                </a:tc>
                <a:tc>
                  <a:txBody>
                    <a:bodyPr/>
                    <a:lstStyle/>
                    <a:p>
                      <a:pPr indent="0" algn="l">
                        <a:lnSpc>
                          <a:spcPct val="120000"/>
                        </a:lnSpc>
                        <a:spcBef>
                          <a:spcPts val="0"/>
                        </a:spcBef>
                        <a:spcAft>
                          <a:spcPts val="0"/>
                        </a:spcAft>
                      </a:pPr>
                      <a:r>
                        <a:rPr lang="zh-CN" altLang="en-US" sz="1600" b="0" spc="120">
                          <a:solidFill>
                            <a:srgbClr val="404040"/>
                          </a:solidFill>
                          <a:latin typeface="微软雅黑" panose="020B0503020204020204" pitchFamily="34" charset="-122"/>
                          <a:ea typeface="微软雅黑" panose="020B0503020204020204" pitchFamily="34" charset="-122"/>
                          <a:cs typeface="微软雅黑" panose="020B0503020204020204" pitchFamily="34" charset="-122"/>
                        </a:rPr>
                        <a:t>用于指定执行这条SQL语句返回的全限定类名或别名。</a:t>
                      </a:r>
                      <a:endParaRPr lang="zh-CN" altLang="en-US" sz="1600" b="0" spc="120">
                        <a:solidFill>
                          <a:srgbClr val="404040"/>
                        </a:solidFill>
                        <a:latin typeface="微软雅黑" panose="020B0503020204020204" pitchFamily="34" charset="-122"/>
                        <a:ea typeface="微软雅黑" panose="020B0503020204020204" pitchFamily="34" charset="-122"/>
                        <a:cs typeface="微软雅黑" panose="020B0503020204020204" pitchFamily="34" charset="-122"/>
                      </a:endParaRPr>
                    </a:p>
                  </a:txBody>
                  <a:tcPr marL="177800" marR="177800" marT="107950" marB="107950" anchor="ctr">
                    <a:lnL w="12700">
                      <a:solidFill>
                        <a:schemeClr val="bg1"/>
                      </a:solidFill>
                      <a:prstDash val="solid"/>
                    </a:lnL>
                    <a:lnR>
                      <a:noFill/>
                    </a:lnR>
                    <a:lnT w="12700">
                      <a:solidFill>
                        <a:schemeClr val="bg1"/>
                      </a:solidFill>
                      <a:prstDash val="solid"/>
                    </a:lnT>
                    <a:lnB w="12700">
                      <a:solidFill>
                        <a:schemeClr val="bg1"/>
                      </a:solidFill>
                      <a:prstDash val="solid"/>
                    </a:lnB>
                    <a:lnTlToBr>
                      <a:noFill/>
                    </a:lnTlToBr>
                    <a:lnBlToTr>
                      <a:noFill/>
                    </a:lnBlToTr>
                    <a:solidFill>
                      <a:srgbClr val="F2F2F2"/>
                    </a:solidFill>
                  </a:tcPr>
                </a:tc>
              </a:tr>
              <a:tr h="367200">
                <a:tc>
                  <a:txBody>
                    <a:bodyPr/>
                    <a:lstStyle/>
                    <a:p>
                      <a:pPr indent="0" algn="ctr">
                        <a:lnSpc>
                          <a:spcPct val="120000"/>
                        </a:lnSpc>
                        <a:spcBef>
                          <a:spcPts val="0"/>
                        </a:spcBef>
                        <a:spcAft>
                          <a:spcPts val="0"/>
                        </a:spcAft>
                      </a:pPr>
                      <a:r>
                        <a:rPr lang="en-US" altLang="zh-CN" sz="1600" b="0" spc="120">
                          <a:solidFill>
                            <a:srgbClr val="646464"/>
                          </a:solidFill>
                          <a:latin typeface="微软雅黑" panose="020B0503020204020204" pitchFamily="34" charset="-122"/>
                          <a:ea typeface="微软雅黑" panose="020B0503020204020204" pitchFamily="34" charset="-122"/>
                        </a:rPr>
                        <a:t>resultMap</a:t>
                      </a:r>
                      <a:endParaRPr lang="en-US" altLang="zh-CN" sz="1600" b="0" spc="120">
                        <a:solidFill>
                          <a:srgbClr val="646464"/>
                        </a:solidFill>
                        <a:latin typeface="微软雅黑" panose="020B0503020204020204" pitchFamily="34" charset="-122"/>
                        <a:ea typeface="微软雅黑" panose="020B0503020204020204" pitchFamily="34" charset="-122"/>
                      </a:endParaRPr>
                    </a:p>
                  </a:txBody>
                  <a:tcPr marL="177800" marR="177800" marT="107950" marB="107950" anchor="ctr">
                    <a:lnL>
                      <a:noFill/>
                    </a:lnL>
                    <a:lnR w="12700">
                      <a:solidFill>
                        <a:schemeClr val="bg1"/>
                      </a:solidFill>
                      <a:prstDash val="solid"/>
                    </a:lnR>
                    <a:lnT w="12700">
                      <a:solidFill>
                        <a:schemeClr val="bg1"/>
                      </a:solidFill>
                      <a:prstDash val="solid"/>
                    </a:lnT>
                    <a:lnB w="12700">
                      <a:solidFill>
                        <a:schemeClr val="bg1"/>
                      </a:solidFill>
                      <a:prstDash val="solid"/>
                    </a:lnB>
                    <a:lnTlToBr>
                      <a:noFill/>
                    </a:lnTlToBr>
                    <a:lnBlToTr>
                      <a:noFill/>
                    </a:lnBlToTr>
                    <a:solidFill>
                      <a:srgbClr val="F2F2F2"/>
                    </a:solidFill>
                  </a:tcPr>
                </a:tc>
                <a:tc>
                  <a:txBody>
                    <a:bodyPr/>
                    <a:lstStyle/>
                    <a:p>
                      <a:pPr indent="0" algn="l">
                        <a:lnSpc>
                          <a:spcPct val="120000"/>
                        </a:lnSpc>
                        <a:spcBef>
                          <a:spcPts val="0"/>
                        </a:spcBef>
                        <a:spcAft>
                          <a:spcPts val="0"/>
                        </a:spcAft>
                      </a:pPr>
                      <a:r>
                        <a:rPr lang="zh-CN" altLang="zh-CN" sz="1600" b="0" spc="120">
                          <a:solidFill>
                            <a:srgbClr val="404040"/>
                          </a:solidFill>
                          <a:latin typeface="微软雅黑" panose="020B0503020204020204" pitchFamily="34" charset="-122"/>
                          <a:ea typeface="微软雅黑" panose="020B0503020204020204" pitchFamily="34" charset="-122"/>
                          <a:cs typeface="微软雅黑" panose="020B0503020204020204" pitchFamily="34" charset="-122"/>
                        </a:rPr>
                        <a:t>表示外部resultMap的命名引用。resultMap和resultType不能同时使用。</a:t>
                      </a:r>
                      <a:endParaRPr lang="zh-CN" altLang="zh-CN" sz="1600" b="0" spc="120">
                        <a:solidFill>
                          <a:srgbClr val="404040"/>
                        </a:solidFill>
                        <a:latin typeface="微软雅黑" panose="020B0503020204020204" pitchFamily="34" charset="-122"/>
                        <a:ea typeface="微软雅黑" panose="020B0503020204020204" pitchFamily="34" charset="-122"/>
                        <a:cs typeface="微软雅黑" panose="020B0503020204020204" pitchFamily="34" charset="-122"/>
                      </a:endParaRPr>
                    </a:p>
                  </a:txBody>
                  <a:tcPr marL="177800" marR="177800" marT="107950" marB="107950" anchor="ctr">
                    <a:lnL w="12700">
                      <a:solidFill>
                        <a:schemeClr val="bg1"/>
                      </a:solidFill>
                      <a:prstDash val="solid"/>
                    </a:lnL>
                    <a:lnR>
                      <a:noFill/>
                    </a:lnR>
                    <a:lnT w="12700">
                      <a:solidFill>
                        <a:schemeClr val="bg1"/>
                      </a:solidFill>
                      <a:prstDash val="solid"/>
                    </a:lnT>
                    <a:lnB w="12700">
                      <a:solidFill>
                        <a:schemeClr val="bg1"/>
                      </a:solidFill>
                      <a:prstDash val="solid"/>
                    </a:lnB>
                    <a:lnTlToBr>
                      <a:noFill/>
                    </a:lnTlToBr>
                    <a:lnBlToTr>
                      <a:noFill/>
                    </a:lnBlToTr>
                    <a:solidFill>
                      <a:srgbClr val="F2F2F2"/>
                    </a:solidFill>
                  </a:tcPr>
                </a:tc>
              </a:tr>
              <a:tr h="367200">
                <a:tc>
                  <a:txBody>
                    <a:bodyPr/>
                    <a:lstStyle/>
                    <a:p>
                      <a:pPr indent="0" algn="ctr">
                        <a:lnSpc>
                          <a:spcPct val="120000"/>
                        </a:lnSpc>
                        <a:spcBef>
                          <a:spcPts val="0"/>
                        </a:spcBef>
                        <a:spcAft>
                          <a:spcPts val="0"/>
                        </a:spcAft>
                      </a:pPr>
                      <a:r>
                        <a:rPr lang="en-US" altLang="zh-CN" sz="1600" b="0" spc="120">
                          <a:solidFill>
                            <a:srgbClr val="646464"/>
                          </a:solidFill>
                          <a:latin typeface="微软雅黑" panose="020B0503020204020204" pitchFamily="34" charset="-122"/>
                          <a:ea typeface="微软雅黑" panose="020B0503020204020204" pitchFamily="34" charset="-122"/>
                        </a:rPr>
                        <a:t>flushCache</a:t>
                      </a:r>
                      <a:endParaRPr lang="en-US" altLang="zh-CN" sz="1600" b="0" spc="120">
                        <a:solidFill>
                          <a:srgbClr val="646464"/>
                        </a:solidFill>
                        <a:latin typeface="微软雅黑" panose="020B0503020204020204" pitchFamily="34" charset="-122"/>
                        <a:ea typeface="微软雅黑" panose="020B0503020204020204" pitchFamily="34" charset="-122"/>
                      </a:endParaRPr>
                    </a:p>
                  </a:txBody>
                  <a:tcPr marL="177800" marR="177800" marT="107950" marB="107950" anchor="ctr">
                    <a:lnL>
                      <a:noFill/>
                    </a:lnL>
                    <a:lnR w="12700">
                      <a:solidFill>
                        <a:schemeClr val="bg1"/>
                      </a:solidFill>
                      <a:prstDash val="solid"/>
                    </a:lnR>
                    <a:lnT w="12700">
                      <a:solidFill>
                        <a:schemeClr val="bg1"/>
                      </a:solidFill>
                      <a:prstDash val="solid"/>
                    </a:lnT>
                    <a:lnB w="12700">
                      <a:solidFill>
                        <a:schemeClr val="bg1"/>
                      </a:solidFill>
                      <a:prstDash val="solid"/>
                    </a:lnB>
                    <a:lnTlToBr>
                      <a:noFill/>
                    </a:lnTlToBr>
                    <a:lnBlToTr>
                      <a:noFill/>
                    </a:lnBlToTr>
                    <a:solidFill>
                      <a:srgbClr val="F2F2F2"/>
                    </a:solidFill>
                  </a:tcPr>
                </a:tc>
                <a:tc>
                  <a:txBody>
                    <a:bodyPr/>
                    <a:lstStyle/>
                    <a:p>
                      <a:pPr indent="0" algn="l">
                        <a:lnSpc>
                          <a:spcPct val="120000"/>
                        </a:lnSpc>
                        <a:spcBef>
                          <a:spcPts val="0"/>
                        </a:spcBef>
                        <a:spcAft>
                          <a:spcPts val="0"/>
                        </a:spcAft>
                      </a:pPr>
                      <a:r>
                        <a:rPr lang="zh-CN" altLang="en-US" sz="1600" b="0" spc="120">
                          <a:solidFill>
                            <a:srgbClr val="404040"/>
                          </a:solidFill>
                          <a:latin typeface="微软雅黑" panose="020B0503020204020204" pitchFamily="34" charset="-122"/>
                          <a:ea typeface="微软雅黑" panose="020B0503020204020204" pitchFamily="34" charset="-122"/>
                          <a:cs typeface="微软雅黑" panose="020B0503020204020204" pitchFamily="34" charset="-122"/>
                        </a:rPr>
                        <a:t>用于指定是否需要MyBatis清空本地缓存和二级缓存。</a:t>
                      </a:r>
                      <a:endParaRPr lang="zh-CN" altLang="en-US" sz="1600" b="0" spc="120">
                        <a:solidFill>
                          <a:srgbClr val="404040"/>
                        </a:solidFill>
                        <a:latin typeface="微软雅黑" panose="020B0503020204020204" pitchFamily="34" charset="-122"/>
                        <a:ea typeface="微软雅黑" panose="020B0503020204020204" pitchFamily="34" charset="-122"/>
                        <a:cs typeface="微软雅黑" panose="020B0503020204020204" pitchFamily="34" charset="-122"/>
                      </a:endParaRPr>
                    </a:p>
                  </a:txBody>
                  <a:tcPr marL="177800" marR="177800" marT="107950" marB="107950" anchor="ctr">
                    <a:lnL w="12700">
                      <a:solidFill>
                        <a:schemeClr val="bg1"/>
                      </a:solidFill>
                      <a:prstDash val="solid"/>
                    </a:lnL>
                    <a:lnR>
                      <a:noFill/>
                    </a:lnR>
                    <a:lnT w="12700">
                      <a:solidFill>
                        <a:schemeClr val="bg1"/>
                      </a:solidFill>
                      <a:prstDash val="solid"/>
                    </a:lnT>
                    <a:lnB w="12700">
                      <a:solidFill>
                        <a:schemeClr val="bg1"/>
                      </a:solidFill>
                      <a:prstDash val="solid"/>
                    </a:lnB>
                    <a:lnTlToBr>
                      <a:noFill/>
                    </a:lnTlToBr>
                    <a:lnBlToTr>
                      <a:noFill/>
                    </a:lnBlToTr>
                    <a:solidFill>
                      <a:srgbClr val="F2F2F2"/>
                    </a:solidFill>
                  </a:tcPr>
                </a:tc>
              </a:tr>
            </a:tbl>
          </a:graphicData>
        </a:graphic>
      </p:graphicFrame>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hevron 3"/>
          <p:cNvSpPr/>
          <p:nvPr>
            <p:custDataLst>
              <p:tags r:id="rId1"/>
            </p:custDataLst>
          </p:nvPr>
        </p:nvSpPr>
        <p:spPr>
          <a:xfrm>
            <a:off x="892518" y="1091196"/>
            <a:ext cx="3405162" cy="665961"/>
          </a:xfrm>
          <a:prstGeom prst="chevron">
            <a:avLst>
              <a:gd name="adj" fmla="val 43848"/>
            </a:avLst>
          </a:prstGeom>
          <a:solidFill>
            <a:srgbClr val="FFFFFF">
              <a:lumMod val="75000"/>
            </a:srgbClr>
          </a:solidFill>
          <a:ln w="12700" cap="flat" cmpd="sng" algn="ctr">
            <a:noFill/>
            <a:prstDash val="solid"/>
            <a:miter lim="800000"/>
          </a:ln>
          <a:effectLst/>
        </p:spPr>
        <p:txBody>
          <a:bodyPr rtlCol="0" anchor="ctr">
            <a:normAutofit/>
          </a:bodyPr>
          <a:lstStyle/>
          <a:p>
            <a:pPr algn="ctr">
              <a:lnSpc>
                <a:spcPct val="120000"/>
              </a:lnSpc>
            </a:pPr>
            <a:endParaRPr lang="en-GB" sz="900" dirty="0">
              <a:solidFill>
                <a:sysClr val="windowText" lastClr="000000"/>
              </a:solidFill>
              <a:latin typeface="Arial" panose="020B0604020202020204" pitchFamily="34" charset="0"/>
              <a:ea typeface="微软雅黑" panose="020B0503020204020204" pitchFamily="34" charset="-122"/>
            </a:endParaRPr>
          </a:p>
        </p:txBody>
      </p:sp>
      <p:sp>
        <p:nvSpPr>
          <p:cNvPr id="10" name="文本框 1"/>
          <p:cNvSpPr txBox="1"/>
          <p:nvPr/>
        </p:nvSpPr>
        <p:spPr>
          <a:xfrm>
            <a:off x="1172537" y="1217734"/>
            <a:ext cx="3065263" cy="400110"/>
          </a:xfrm>
          <a:prstGeom prst="rect">
            <a:avLst/>
          </a:prstGeom>
          <a:noFill/>
        </p:spPr>
        <p:txBody>
          <a:bodyPr wrap="none" rtlCol="0">
            <a:spAutoFit/>
          </a:bodyPr>
          <a:lstStyle/>
          <a:p>
            <a:r>
              <a:rPr lang="en-US" altLang="zh-CN" sz="2000" dirty="0">
                <a:solidFill>
                  <a:srgbClr val="1369B2"/>
                </a:solidFill>
                <a:latin typeface="微软雅黑" panose="020B0503020204020204" pitchFamily="34" charset="-122"/>
                <a:ea typeface="微软雅黑" panose="020B0503020204020204" pitchFamily="34" charset="-122"/>
              </a:rPr>
              <a:t>&lt;select&gt;</a:t>
            </a:r>
            <a:r>
              <a:rPr lang="zh-CN" altLang="en-US" sz="2000" dirty="0">
                <a:solidFill>
                  <a:srgbClr val="1369B2"/>
                </a:solidFill>
                <a:latin typeface="微软雅黑" panose="020B0503020204020204" pitchFamily="34" charset="-122"/>
                <a:ea typeface="微软雅黑" panose="020B0503020204020204" pitchFamily="34" charset="-122"/>
              </a:rPr>
              <a:t>元素的常用属性</a:t>
            </a:r>
            <a:endParaRPr lang="zh-CN" altLang="zh-CN" sz="2000" dirty="0">
              <a:solidFill>
                <a:srgbClr val="1369B2"/>
              </a:solidFill>
              <a:latin typeface="微软雅黑" panose="020B0503020204020204" pitchFamily="34" charset="-122"/>
              <a:ea typeface="微软雅黑" panose="020B0503020204020204" pitchFamily="34" charset="-122"/>
            </a:endParaRPr>
          </a:p>
        </p:txBody>
      </p:sp>
      <p:sp>
        <p:nvSpPr>
          <p:cNvPr id="11" name="Title 1"/>
          <p:cNvSpPr txBox="1"/>
          <p:nvPr/>
        </p:nvSpPr>
        <p:spPr>
          <a:xfrm>
            <a:off x="1143838" y="266933"/>
            <a:ext cx="3153842"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2.3.2  &lt;select&gt;</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元素</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graphicFrame>
        <p:nvGraphicFramePr>
          <p:cNvPr id="13" name="表格 12"/>
          <p:cNvGraphicFramePr>
            <a:graphicFrameLocks noGrp="1"/>
          </p:cNvGraphicFramePr>
          <p:nvPr>
            <p:custDataLst>
              <p:tags r:id="rId2"/>
            </p:custDataLst>
          </p:nvPr>
        </p:nvGraphicFramePr>
        <p:xfrm>
          <a:off x="930592" y="2063659"/>
          <a:ext cx="10318115" cy="3048000"/>
        </p:xfrm>
        <a:graphic>
          <a:graphicData uri="http://schemas.openxmlformats.org/drawingml/2006/table">
            <a:tbl>
              <a:tblPr>
                <a:tableStyleId>{5C22544A-7EE6-4342-B048-85BDC9FD1C3A}</a:tableStyleId>
              </a:tblPr>
              <a:tblGrid>
                <a:gridCol w="2352040"/>
                <a:gridCol w="7966075"/>
              </a:tblGrid>
              <a:tr h="508000">
                <a:tc>
                  <a:txBody>
                    <a:bodyPr/>
                    <a:lstStyle/>
                    <a:p>
                      <a:pPr marR="292100" indent="0" algn="ctr" defTabSz="1219200" rtl="0" eaLnBrk="1" latinLnBrk="0" hangingPunct="1">
                        <a:lnSpc>
                          <a:spcPct val="120000"/>
                        </a:lnSpc>
                        <a:spcBef>
                          <a:spcPts val="0"/>
                        </a:spcBef>
                        <a:spcAft>
                          <a:spcPts val="0"/>
                        </a:spcAft>
                        <a:tabLst>
                          <a:tab pos="228600" algn="l"/>
                          <a:tab pos="266700" algn="l"/>
                        </a:tabLst>
                      </a:pPr>
                      <a:r>
                        <a:rPr lang="zh-CN" altLang="en-US" sz="1600" b="1" spc="120">
                          <a:solidFill>
                            <a:srgbClr val="646464"/>
                          </a:solidFill>
                          <a:latin typeface="微软雅黑" panose="020B0503020204020204" pitchFamily="34" charset="-122"/>
                          <a:ea typeface="微软雅黑" panose="020B0503020204020204" pitchFamily="34" charset="-122"/>
                        </a:rPr>
                        <a:t>属性</a:t>
                      </a:r>
                      <a:endParaRPr lang="zh-CN" altLang="en-US" sz="1600" b="1" spc="120">
                        <a:solidFill>
                          <a:srgbClr val="646464"/>
                        </a:solidFill>
                        <a:latin typeface="微软雅黑" panose="020B0503020204020204" pitchFamily="34" charset="-122"/>
                        <a:ea typeface="微软雅黑" panose="020B0503020204020204" pitchFamily="34" charset="-122"/>
                      </a:endParaRPr>
                    </a:p>
                  </a:txBody>
                  <a:tcPr marL="177800" marR="177800" marT="107950" marB="107950" anchor="ctr">
                    <a:lnL>
                      <a:noFill/>
                    </a:lnL>
                    <a:lnR w="12700">
                      <a:solidFill>
                        <a:schemeClr val="bg1"/>
                      </a:solidFill>
                      <a:prstDash val="solid"/>
                    </a:lnR>
                    <a:lnT>
                      <a:noFill/>
                    </a:lnT>
                    <a:lnB w="12700">
                      <a:solidFill>
                        <a:schemeClr val="bg1"/>
                      </a:solidFill>
                      <a:prstDash val="solid"/>
                    </a:lnB>
                    <a:lnTlToBr>
                      <a:noFill/>
                    </a:lnTlToBr>
                    <a:lnBlToTr>
                      <a:noFill/>
                    </a:lnBlToTr>
                    <a:solidFill>
                      <a:srgbClr val="F2F2F2"/>
                    </a:solidFill>
                  </a:tcPr>
                </a:tc>
                <a:tc>
                  <a:txBody>
                    <a:bodyPr/>
                    <a:lstStyle/>
                    <a:p>
                      <a:pPr marR="292100" indent="0" algn="ctr" defTabSz="1219200" rtl="0" eaLnBrk="1" latinLnBrk="0" hangingPunct="1">
                        <a:lnSpc>
                          <a:spcPct val="120000"/>
                        </a:lnSpc>
                        <a:spcBef>
                          <a:spcPts val="0"/>
                        </a:spcBef>
                        <a:spcAft>
                          <a:spcPts val="0"/>
                        </a:spcAft>
                        <a:tabLst>
                          <a:tab pos="228600" algn="l"/>
                          <a:tab pos="266700" algn="l"/>
                        </a:tabLst>
                      </a:pPr>
                      <a:r>
                        <a:rPr lang="zh-CN" altLang="en-US" sz="1600" b="1" spc="120">
                          <a:solidFill>
                            <a:srgbClr val="646464"/>
                          </a:solidFill>
                          <a:latin typeface="微软雅黑" panose="020B0503020204020204" pitchFamily="34" charset="-122"/>
                          <a:ea typeface="微软雅黑" panose="020B0503020204020204" pitchFamily="34" charset="-122"/>
                        </a:rPr>
                        <a:t>说明</a:t>
                      </a:r>
                      <a:endParaRPr lang="zh-CN" altLang="en-US" sz="1600" b="1" spc="120">
                        <a:solidFill>
                          <a:srgbClr val="646464"/>
                        </a:solidFill>
                        <a:latin typeface="微软雅黑" panose="020B0503020204020204" pitchFamily="34" charset="-122"/>
                        <a:ea typeface="微软雅黑" panose="020B0503020204020204" pitchFamily="34" charset="-122"/>
                      </a:endParaRPr>
                    </a:p>
                  </a:txBody>
                  <a:tcPr marL="177800" marR="177800" marT="107950" marB="107950" anchor="ctr">
                    <a:lnL w="12700">
                      <a:solidFill>
                        <a:schemeClr val="bg1"/>
                      </a:solidFill>
                      <a:prstDash val="solid"/>
                    </a:lnL>
                    <a:lnR>
                      <a:noFill/>
                    </a:lnR>
                    <a:lnT>
                      <a:noFill/>
                    </a:lnT>
                    <a:lnB w="12700">
                      <a:solidFill>
                        <a:schemeClr val="bg1"/>
                      </a:solidFill>
                      <a:prstDash val="solid"/>
                    </a:lnB>
                    <a:lnTlToBr>
                      <a:noFill/>
                    </a:lnTlToBr>
                    <a:lnBlToTr>
                      <a:noFill/>
                    </a:lnBlToTr>
                    <a:solidFill>
                      <a:srgbClr val="F2F2F2"/>
                    </a:solidFill>
                  </a:tcPr>
                </a:tc>
              </a:tr>
              <a:tr h="367200">
                <a:tc>
                  <a:txBody>
                    <a:bodyPr/>
                    <a:lstStyle/>
                    <a:p>
                      <a:pPr indent="0" algn="ctr">
                        <a:lnSpc>
                          <a:spcPct val="120000"/>
                        </a:lnSpc>
                        <a:spcBef>
                          <a:spcPts val="0"/>
                        </a:spcBef>
                        <a:spcAft>
                          <a:spcPts val="0"/>
                        </a:spcAft>
                      </a:pPr>
                      <a:r>
                        <a:rPr lang="en-US" altLang="zh-CN" sz="1600" b="0" spc="120">
                          <a:solidFill>
                            <a:srgbClr val="646464"/>
                          </a:solidFill>
                          <a:latin typeface="微软雅黑" panose="020B0503020204020204" pitchFamily="34" charset="-122"/>
                          <a:ea typeface="微软雅黑" panose="020B0503020204020204" pitchFamily="34" charset="-122"/>
                        </a:rPr>
                        <a:t>useCache</a:t>
                      </a:r>
                      <a:endParaRPr lang="en-US" altLang="zh-CN" sz="1600" b="0" spc="120">
                        <a:solidFill>
                          <a:srgbClr val="646464"/>
                        </a:solidFill>
                        <a:latin typeface="微软雅黑" panose="020B0503020204020204" pitchFamily="34" charset="-122"/>
                        <a:ea typeface="微软雅黑" panose="020B0503020204020204" pitchFamily="34" charset="-122"/>
                      </a:endParaRPr>
                    </a:p>
                  </a:txBody>
                  <a:tcPr marL="177800" marR="177800" marT="107950" marB="107950" anchor="ctr">
                    <a:lnL>
                      <a:noFill/>
                    </a:lnL>
                    <a:lnR w="12700">
                      <a:solidFill>
                        <a:schemeClr val="bg1"/>
                      </a:solidFill>
                      <a:prstDash val="solid"/>
                    </a:lnR>
                    <a:lnT w="12700">
                      <a:solidFill>
                        <a:schemeClr val="bg1"/>
                      </a:solidFill>
                      <a:prstDash val="solid"/>
                    </a:lnT>
                    <a:lnB w="12700">
                      <a:solidFill>
                        <a:schemeClr val="bg1"/>
                      </a:solidFill>
                      <a:prstDash val="solid"/>
                    </a:lnB>
                    <a:lnTlToBr>
                      <a:noFill/>
                    </a:lnTlToBr>
                    <a:lnBlToTr>
                      <a:noFill/>
                    </a:lnBlToTr>
                    <a:solidFill>
                      <a:srgbClr val="F2F2F2"/>
                    </a:solidFill>
                  </a:tcPr>
                </a:tc>
                <a:tc>
                  <a:txBody>
                    <a:bodyPr/>
                    <a:lstStyle/>
                    <a:p>
                      <a:pPr indent="0" algn="l">
                        <a:lnSpc>
                          <a:spcPct val="120000"/>
                        </a:lnSpc>
                        <a:spcBef>
                          <a:spcPts val="0"/>
                        </a:spcBef>
                        <a:spcAft>
                          <a:spcPts val="0"/>
                        </a:spcAft>
                      </a:pPr>
                      <a:r>
                        <a:rPr lang="zh-CN" altLang="en-US" sz="1600" b="0" spc="120">
                          <a:solidFill>
                            <a:srgbClr val="404040"/>
                          </a:solidFill>
                          <a:latin typeface="微软雅黑" panose="020B0503020204020204" pitchFamily="34" charset="-122"/>
                          <a:ea typeface="微软雅黑" panose="020B0503020204020204" pitchFamily="34" charset="-122"/>
                        </a:rPr>
                        <a:t>用于控制二级缓存的开启和关闭。</a:t>
                      </a:r>
                      <a:endParaRPr lang="zh-CN" altLang="en-US" sz="1600" b="0" spc="120">
                        <a:solidFill>
                          <a:srgbClr val="404040"/>
                        </a:solidFill>
                        <a:latin typeface="微软雅黑" panose="020B0503020204020204" pitchFamily="34" charset="-122"/>
                        <a:ea typeface="微软雅黑" panose="020B0503020204020204" pitchFamily="34" charset="-122"/>
                      </a:endParaRPr>
                    </a:p>
                  </a:txBody>
                  <a:tcPr marL="177800" marR="177800" marT="107950" marB="107950" anchor="ctr">
                    <a:lnL w="12700">
                      <a:solidFill>
                        <a:schemeClr val="bg1"/>
                      </a:solidFill>
                      <a:prstDash val="solid"/>
                    </a:lnL>
                    <a:lnR>
                      <a:noFill/>
                    </a:lnR>
                    <a:lnT w="12700">
                      <a:solidFill>
                        <a:schemeClr val="bg1"/>
                      </a:solidFill>
                      <a:prstDash val="solid"/>
                    </a:lnT>
                    <a:lnB w="12700">
                      <a:solidFill>
                        <a:schemeClr val="bg1"/>
                      </a:solidFill>
                      <a:prstDash val="solid"/>
                    </a:lnB>
                    <a:lnTlToBr>
                      <a:noFill/>
                    </a:lnTlToBr>
                    <a:lnBlToTr>
                      <a:noFill/>
                    </a:lnBlToTr>
                    <a:solidFill>
                      <a:srgbClr val="F2F2F2"/>
                    </a:solidFill>
                  </a:tcPr>
                </a:tc>
              </a:tr>
              <a:tr h="508000">
                <a:tc>
                  <a:txBody>
                    <a:bodyPr/>
                    <a:lstStyle/>
                    <a:p>
                      <a:pPr indent="0" algn="ctr">
                        <a:lnSpc>
                          <a:spcPct val="120000"/>
                        </a:lnSpc>
                        <a:spcBef>
                          <a:spcPts val="0"/>
                        </a:spcBef>
                        <a:spcAft>
                          <a:spcPts val="0"/>
                        </a:spcAft>
                      </a:pPr>
                      <a:r>
                        <a:rPr lang="en-US" altLang="zh-CN" sz="1600" b="0" spc="120">
                          <a:solidFill>
                            <a:srgbClr val="646464"/>
                          </a:solidFill>
                          <a:latin typeface="微软雅黑" panose="020B0503020204020204" pitchFamily="34" charset="-122"/>
                          <a:ea typeface="微软雅黑" panose="020B0503020204020204" pitchFamily="34" charset="-122"/>
                        </a:rPr>
                        <a:t>timeout</a:t>
                      </a:r>
                      <a:endParaRPr lang="en-US" altLang="zh-CN" sz="1600" b="0" spc="120">
                        <a:solidFill>
                          <a:srgbClr val="646464"/>
                        </a:solidFill>
                        <a:latin typeface="微软雅黑" panose="020B0503020204020204" pitchFamily="34" charset="-122"/>
                        <a:ea typeface="微软雅黑" panose="020B0503020204020204" pitchFamily="34" charset="-122"/>
                      </a:endParaRPr>
                    </a:p>
                  </a:txBody>
                  <a:tcPr marL="177800" marR="177800" marT="107950" marB="107950" anchor="ctr">
                    <a:lnL>
                      <a:noFill/>
                    </a:lnL>
                    <a:lnR w="12700">
                      <a:solidFill>
                        <a:schemeClr val="bg1"/>
                      </a:solidFill>
                      <a:prstDash val="solid"/>
                    </a:lnR>
                    <a:lnT w="12700">
                      <a:solidFill>
                        <a:schemeClr val="bg1"/>
                      </a:solidFill>
                      <a:prstDash val="solid"/>
                    </a:lnT>
                    <a:lnB w="12700">
                      <a:solidFill>
                        <a:schemeClr val="bg1"/>
                      </a:solidFill>
                      <a:prstDash val="solid"/>
                    </a:lnB>
                    <a:lnTlToBr>
                      <a:noFill/>
                    </a:lnTlToBr>
                    <a:lnBlToTr>
                      <a:noFill/>
                    </a:lnBlToTr>
                    <a:solidFill>
                      <a:srgbClr val="F2F2F2"/>
                    </a:solidFill>
                  </a:tcPr>
                </a:tc>
                <a:tc>
                  <a:txBody>
                    <a:bodyPr/>
                    <a:lstStyle/>
                    <a:p>
                      <a:pPr indent="0" algn="l">
                        <a:lnSpc>
                          <a:spcPct val="120000"/>
                        </a:lnSpc>
                        <a:spcBef>
                          <a:spcPts val="0"/>
                        </a:spcBef>
                        <a:spcAft>
                          <a:spcPts val="0"/>
                        </a:spcAft>
                      </a:pPr>
                      <a:r>
                        <a:rPr lang="zh-CN" altLang="en-US" sz="1600" b="0" spc="120">
                          <a:solidFill>
                            <a:srgbClr val="404040"/>
                          </a:solidFill>
                          <a:latin typeface="微软雅黑" panose="020B0503020204020204" pitchFamily="34" charset="-122"/>
                          <a:ea typeface="微软雅黑" panose="020B0503020204020204" pitchFamily="34" charset="-122"/>
                        </a:rPr>
                        <a:t>用于设置超时时间，单位为秒。</a:t>
                      </a:r>
                      <a:endParaRPr lang="zh-CN" altLang="en-US" sz="1600" b="0" spc="120">
                        <a:solidFill>
                          <a:srgbClr val="404040"/>
                        </a:solidFill>
                        <a:latin typeface="微软雅黑" panose="020B0503020204020204" pitchFamily="34" charset="-122"/>
                        <a:ea typeface="微软雅黑" panose="020B0503020204020204" pitchFamily="34" charset="-122"/>
                      </a:endParaRPr>
                    </a:p>
                  </a:txBody>
                  <a:tcPr marL="177800" marR="177800" marT="107950" marB="107950" anchor="ctr">
                    <a:lnL w="12700">
                      <a:solidFill>
                        <a:schemeClr val="bg1"/>
                      </a:solidFill>
                      <a:prstDash val="solid"/>
                    </a:lnL>
                    <a:lnR>
                      <a:noFill/>
                    </a:lnR>
                    <a:lnT w="12700">
                      <a:solidFill>
                        <a:schemeClr val="bg1"/>
                      </a:solidFill>
                      <a:prstDash val="solid"/>
                    </a:lnT>
                    <a:lnB w="12700">
                      <a:solidFill>
                        <a:schemeClr val="bg1"/>
                      </a:solidFill>
                      <a:prstDash val="solid"/>
                    </a:lnB>
                    <a:lnTlToBr>
                      <a:noFill/>
                    </a:lnTlToBr>
                    <a:lnBlToTr>
                      <a:noFill/>
                    </a:lnBlToTr>
                    <a:solidFill>
                      <a:srgbClr val="F2F2F2"/>
                    </a:solidFill>
                  </a:tcPr>
                </a:tc>
              </a:tr>
              <a:tr h="367200">
                <a:tc>
                  <a:txBody>
                    <a:bodyPr/>
                    <a:lstStyle/>
                    <a:p>
                      <a:pPr indent="0" algn="ctr">
                        <a:lnSpc>
                          <a:spcPct val="120000"/>
                        </a:lnSpc>
                        <a:spcBef>
                          <a:spcPts val="0"/>
                        </a:spcBef>
                        <a:spcAft>
                          <a:spcPts val="0"/>
                        </a:spcAft>
                      </a:pPr>
                      <a:r>
                        <a:rPr lang="en-US" altLang="zh-CN" sz="1600" b="0" spc="120">
                          <a:solidFill>
                            <a:srgbClr val="646464"/>
                          </a:solidFill>
                          <a:latin typeface="微软雅黑" panose="020B0503020204020204" pitchFamily="34" charset="-122"/>
                          <a:ea typeface="微软雅黑" panose="020B0503020204020204" pitchFamily="34" charset="-122"/>
                        </a:rPr>
                        <a:t>fetchSize</a:t>
                      </a:r>
                      <a:endParaRPr lang="en-US" altLang="zh-CN" sz="1600" b="0" spc="120">
                        <a:solidFill>
                          <a:srgbClr val="646464"/>
                        </a:solidFill>
                        <a:latin typeface="微软雅黑" panose="020B0503020204020204" pitchFamily="34" charset="-122"/>
                        <a:ea typeface="微软雅黑" panose="020B0503020204020204" pitchFamily="34" charset="-122"/>
                      </a:endParaRPr>
                    </a:p>
                  </a:txBody>
                  <a:tcPr marL="177800" marR="177800" marT="107950" marB="107950" anchor="ctr">
                    <a:lnL>
                      <a:noFill/>
                    </a:lnL>
                    <a:lnR w="12700">
                      <a:solidFill>
                        <a:schemeClr val="bg1"/>
                      </a:solidFill>
                      <a:prstDash val="solid"/>
                    </a:lnR>
                    <a:lnT w="12700">
                      <a:solidFill>
                        <a:schemeClr val="bg1"/>
                      </a:solidFill>
                      <a:prstDash val="solid"/>
                    </a:lnT>
                    <a:lnB w="12700">
                      <a:solidFill>
                        <a:schemeClr val="bg1"/>
                      </a:solidFill>
                      <a:prstDash val="solid"/>
                    </a:lnB>
                    <a:lnTlToBr>
                      <a:noFill/>
                    </a:lnTlToBr>
                    <a:lnBlToTr>
                      <a:noFill/>
                    </a:lnBlToTr>
                    <a:solidFill>
                      <a:srgbClr val="F2F2F2"/>
                    </a:solidFill>
                  </a:tcPr>
                </a:tc>
                <a:tc>
                  <a:txBody>
                    <a:bodyPr/>
                    <a:lstStyle/>
                    <a:p>
                      <a:pPr indent="0" algn="l">
                        <a:lnSpc>
                          <a:spcPct val="120000"/>
                        </a:lnSpc>
                        <a:spcBef>
                          <a:spcPts val="0"/>
                        </a:spcBef>
                        <a:spcAft>
                          <a:spcPts val="0"/>
                        </a:spcAft>
                      </a:pPr>
                      <a:r>
                        <a:rPr lang="zh-CN" altLang="en-US" sz="1600" b="0" spc="120">
                          <a:solidFill>
                            <a:srgbClr val="404040"/>
                          </a:solidFill>
                          <a:latin typeface="微软雅黑" panose="020B0503020204020204" pitchFamily="34" charset="-122"/>
                          <a:ea typeface="微软雅黑" panose="020B0503020204020204" pitchFamily="34" charset="-122"/>
                          <a:cs typeface="微软雅黑" panose="020B0503020204020204" pitchFamily="34" charset="-122"/>
                        </a:rPr>
                        <a:t>获取记录的总条数设定，默认值是unset。</a:t>
                      </a:r>
                      <a:endParaRPr lang="zh-CN" altLang="en-US" sz="1600" b="0" spc="120">
                        <a:solidFill>
                          <a:srgbClr val="404040"/>
                        </a:solidFill>
                        <a:latin typeface="微软雅黑" panose="020B0503020204020204" pitchFamily="34" charset="-122"/>
                        <a:ea typeface="微软雅黑" panose="020B0503020204020204" pitchFamily="34" charset="-122"/>
                        <a:cs typeface="微软雅黑" panose="020B0503020204020204" pitchFamily="34" charset="-122"/>
                      </a:endParaRPr>
                    </a:p>
                  </a:txBody>
                  <a:tcPr marL="177800" marR="177800" marT="107950" marB="107950" anchor="ctr">
                    <a:lnL w="12700">
                      <a:solidFill>
                        <a:schemeClr val="bg1"/>
                      </a:solidFill>
                      <a:prstDash val="solid"/>
                    </a:lnL>
                    <a:lnR>
                      <a:noFill/>
                    </a:lnR>
                    <a:lnT w="12700">
                      <a:solidFill>
                        <a:schemeClr val="bg1"/>
                      </a:solidFill>
                      <a:prstDash val="solid"/>
                    </a:lnT>
                    <a:lnB w="12700">
                      <a:solidFill>
                        <a:schemeClr val="bg1"/>
                      </a:solidFill>
                      <a:prstDash val="solid"/>
                    </a:lnB>
                    <a:lnTlToBr>
                      <a:noFill/>
                    </a:lnTlToBr>
                    <a:lnBlToTr>
                      <a:noFill/>
                    </a:lnBlToTr>
                    <a:solidFill>
                      <a:srgbClr val="F2F2F2"/>
                    </a:solidFill>
                  </a:tcPr>
                </a:tc>
              </a:tr>
              <a:tr h="367200">
                <a:tc>
                  <a:txBody>
                    <a:bodyPr/>
                    <a:lstStyle/>
                    <a:p>
                      <a:pPr indent="0" algn="ctr">
                        <a:lnSpc>
                          <a:spcPct val="120000"/>
                        </a:lnSpc>
                        <a:spcBef>
                          <a:spcPts val="0"/>
                        </a:spcBef>
                        <a:spcAft>
                          <a:spcPts val="0"/>
                        </a:spcAft>
                      </a:pPr>
                      <a:r>
                        <a:rPr lang="en-US" altLang="zh-CN" sz="1600" b="0" spc="120">
                          <a:solidFill>
                            <a:srgbClr val="646464"/>
                          </a:solidFill>
                          <a:latin typeface="微软雅黑" panose="020B0503020204020204" pitchFamily="34" charset="-122"/>
                          <a:ea typeface="微软雅黑" panose="020B0503020204020204" pitchFamily="34" charset="-122"/>
                        </a:rPr>
                        <a:t>statementType</a:t>
                      </a:r>
                      <a:endParaRPr lang="en-US" altLang="zh-CN" sz="1600" b="0" spc="120">
                        <a:solidFill>
                          <a:srgbClr val="646464"/>
                        </a:solidFill>
                        <a:latin typeface="微软雅黑" panose="020B0503020204020204" pitchFamily="34" charset="-122"/>
                        <a:ea typeface="微软雅黑" panose="020B0503020204020204" pitchFamily="34" charset="-122"/>
                      </a:endParaRPr>
                    </a:p>
                  </a:txBody>
                  <a:tcPr marL="177800" marR="177800" marT="107950" marB="107950" anchor="ctr">
                    <a:lnL>
                      <a:noFill/>
                    </a:lnL>
                    <a:lnR w="12700">
                      <a:solidFill>
                        <a:schemeClr val="bg1"/>
                      </a:solidFill>
                      <a:prstDash val="solid"/>
                    </a:lnR>
                    <a:lnT w="12700">
                      <a:solidFill>
                        <a:schemeClr val="bg1"/>
                      </a:solidFill>
                      <a:prstDash val="solid"/>
                    </a:lnT>
                    <a:lnB w="12700">
                      <a:solidFill>
                        <a:schemeClr val="bg1"/>
                      </a:solidFill>
                      <a:prstDash val="solid"/>
                    </a:lnB>
                    <a:lnTlToBr>
                      <a:noFill/>
                    </a:lnTlToBr>
                    <a:lnBlToTr>
                      <a:noFill/>
                    </a:lnBlToTr>
                    <a:solidFill>
                      <a:srgbClr val="F2F2F2"/>
                    </a:solidFill>
                  </a:tcPr>
                </a:tc>
                <a:tc>
                  <a:txBody>
                    <a:bodyPr/>
                    <a:lstStyle/>
                    <a:p>
                      <a:pPr indent="0" algn="l">
                        <a:lnSpc>
                          <a:spcPct val="120000"/>
                        </a:lnSpc>
                        <a:spcBef>
                          <a:spcPts val="0"/>
                        </a:spcBef>
                        <a:spcAft>
                          <a:spcPts val="0"/>
                        </a:spcAft>
                      </a:pPr>
                      <a:r>
                        <a:rPr lang="zh-CN" altLang="en-US" sz="1600" b="0" spc="120">
                          <a:solidFill>
                            <a:srgbClr val="404040"/>
                          </a:solidFill>
                          <a:latin typeface="微软雅黑" panose="020B0503020204020204" pitchFamily="34" charset="-122"/>
                          <a:ea typeface="微软雅黑" panose="020B0503020204020204" pitchFamily="34" charset="-122"/>
                          <a:cs typeface="微软雅黑" panose="020B0503020204020204" pitchFamily="34" charset="-122"/>
                        </a:rPr>
                        <a:t>用于设置MyBatis预处理类。</a:t>
                      </a:r>
                      <a:endParaRPr lang="zh-CN" altLang="en-US" sz="1600" b="0" spc="120">
                        <a:solidFill>
                          <a:srgbClr val="404040"/>
                        </a:solidFill>
                        <a:latin typeface="微软雅黑" panose="020B0503020204020204" pitchFamily="34" charset="-122"/>
                        <a:ea typeface="微软雅黑" panose="020B0503020204020204" pitchFamily="34" charset="-122"/>
                        <a:cs typeface="微软雅黑" panose="020B0503020204020204" pitchFamily="34" charset="-122"/>
                      </a:endParaRPr>
                    </a:p>
                  </a:txBody>
                  <a:tcPr marL="177800" marR="177800" marT="107950" marB="107950" anchor="ctr">
                    <a:lnL w="12700">
                      <a:solidFill>
                        <a:schemeClr val="bg1"/>
                      </a:solidFill>
                      <a:prstDash val="solid"/>
                    </a:lnL>
                    <a:lnR>
                      <a:noFill/>
                    </a:lnR>
                    <a:lnT w="12700">
                      <a:solidFill>
                        <a:schemeClr val="bg1"/>
                      </a:solidFill>
                      <a:prstDash val="solid"/>
                    </a:lnT>
                    <a:lnB w="12700">
                      <a:solidFill>
                        <a:schemeClr val="bg1"/>
                      </a:solidFill>
                      <a:prstDash val="solid"/>
                    </a:lnB>
                    <a:lnTlToBr>
                      <a:noFill/>
                    </a:lnTlToBr>
                    <a:lnBlToTr>
                      <a:noFill/>
                    </a:lnBlToTr>
                    <a:solidFill>
                      <a:srgbClr val="F2F2F2"/>
                    </a:solidFill>
                  </a:tcPr>
                </a:tc>
              </a:tr>
              <a:tr h="367200">
                <a:tc>
                  <a:txBody>
                    <a:bodyPr/>
                    <a:lstStyle/>
                    <a:p>
                      <a:pPr indent="0" algn="ctr">
                        <a:lnSpc>
                          <a:spcPct val="120000"/>
                        </a:lnSpc>
                        <a:spcBef>
                          <a:spcPts val="0"/>
                        </a:spcBef>
                        <a:spcAft>
                          <a:spcPts val="0"/>
                        </a:spcAft>
                      </a:pPr>
                      <a:r>
                        <a:rPr lang="en-US" altLang="zh-CN" sz="1600" b="0" spc="120">
                          <a:solidFill>
                            <a:srgbClr val="646464"/>
                          </a:solidFill>
                          <a:latin typeface="微软雅黑" panose="020B0503020204020204" pitchFamily="34" charset="-122"/>
                          <a:ea typeface="微软雅黑" panose="020B0503020204020204" pitchFamily="34" charset="-122"/>
                        </a:rPr>
                        <a:t>resultSetType</a:t>
                      </a:r>
                      <a:endParaRPr lang="en-US" altLang="zh-CN" sz="1600" b="0" spc="120">
                        <a:solidFill>
                          <a:srgbClr val="646464"/>
                        </a:solidFill>
                        <a:latin typeface="微软雅黑" panose="020B0503020204020204" pitchFamily="34" charset="-122"/>
                        <a:ea typeface="微软雅黑" panose="020B0503020204020204" pitchFamily="34" charset="-122"/>
                      </a:endParaRPr>
                    </a:p>
                  </a:txBody>
                  <a:tcPr marL="177800" marR="177800" marT="107950" marB="107950" anchor="ctr">
                    <a:lnL>
                      <a:noFill/>
                    </a:lnL>
                    <a:lnR w="12700">
                      <a:solidFill>
                        <a:schemeClr val="bg1"/>
                      </a:solidFill>
                      <a:prstDash val="solid"/>
                    </a:lnR>
                    <a:lnT w="12700">
                      <a:solidFill>
                        <a:schemeClr val="bg1"/>
                      </a:solidFill>
                      <a:prstDash val="solid"/>
                    </a:lnT>
                    <a:lnB>
                      <a:noFill/>
                    </a:lnB>
                    <a:lnTlToBr>
                      <a:noFill/>
                    </a:lnTlToBr>
                    <a:lnBlToTr>
                      <a:noFill/>
                    </a:lnBlToTr>
                    <a:solidFill>
                      <a:srgbClr val="F2F2F2"/>
                    </a:solidFill>
                  </a:tcPr>
                </a:tc>
                <a:tc>
                  <a:txBody>
                    <a:bodyPr/>
                    <a:lstStyle/>
                    <a:p>
                      <a:pPr indent="0" algn="l">
                        <a:lnSpc>
                          <a:spcPct val="120000"/>
                        </a:lnSpc>
                        <a:spcBef>
                          <a:spcPts val="0"/>
                        </a:spcBef>
                        <a:spcAft>
                          <a:spcPts val="0"/>
                        </a:spcAft>
                      </a:pPr>
                      <a:r>
                        <a:rPr lang="zh-CN" altLang="en-US" sz="1600" b="0" spc="120">
                          <a:solidFill>
                            <a:srgbClr val="404040"/>
                          </a:solidFill>
                          <a:latin typeface="微软雅黑" panose="020B0503020204020204" pitchFamily="34" charset="-122"/>
                          <a:ea typeface="微软雅黑" panose="020B0503020204020204" pitchFamily="34" charset="-122"/>
                          <a:cs typeface="微软雅黑" panose="020B0503020204020204" pitchFamily="34" charset="-122"/>
                        </a:rPr>
                        <a:t>表示结果集的类型，它的默认值是unset。</a:t>
                      </a:r>
                      <a:endParaRPr lang="zh-CN" altLang="en-US" sz="1600" b="0" spc="120">
                        <a:solidFill>
                          <a:srgbClr val="404040"/>
                        </a:solidFill>
                        <a:latin typeface="微软雅黑" panose="020B0503020204020204" pitchFamily="34" charset="-122"/>
                        <a:ea typeface="微软雅黑" panose="020B0503020204020204" pitchFamily="34" charset="-122"/>
                        <a:cs typeface="微软雅黑" panose="020B0503020204020204" pitchFamily="34" charset="-122"/>
                      </a:endParaRPr>
                    </a:p>
                  </a:txBody>
                  <a:tcPr marL="177800" marR="177800" marT="107950" marB="107950" anchor="ctr">
                    <a:lnL w="12700">
                      <a:solidFill>
                        <a:schemeClr val="bg1"/>
                      </a:solidFill>
                      <a:prstDash val="solid"/>
                    </a:lnL>
                    <a:lnR>
                      <a:noFill/>
                    </a:lnR>
                    <a:lnT w="12700">
                      <a:solidFill>
                        <a:schemeClr val="bg1"/>
                      </a:solidFill>
                      <a:prstDash val="solid"/>
                    </a:lnT>
                    <a:lnB>
                      <a:noFill/>
                    </a:lnB>
                    <a:lnTlToBr>
                      <a:noFill/>
                    </a:lnTlToBr>
                    <a:lnBlToTr>
                      <a:noFill/>
                    </a:lnBlToTr>
                    <a:solidFill>
                      <a:srgbClr val="F2F2F2"/>
                    </a:solidFill>
                  </a:tcPr>
                </a:tc>
              </a:tr>
            </a:tbl>
          </a:graphicData>
        </a:graphic>
      </p:graphicFrame>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Title 1"/>
          <p:cNvSpPr txBox="1"/>
          <p:nvPr/>
        </p:nvSpPr>
        <p:spPr>
          <a:xfrm>
            <a:off x="1143840" y="266933"/>
            <a:ext cx="3073830"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algn="l"/>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2.3.3  &lt;insert&gt;</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元素</a:t>
            </a:r>
            <a:endParaRPr lang="en-GB" altLang="zh-CN" sz="2400" b="1" dirty="0">
              <a:solidFill>
                <a:srgbClr val="595959"/>
              </a:solidFill>
              <a:latin typeface="微软雅黑" panose="020B0503020204020204" pitchFamily="34" charset="-122"/>
              <a:ea typeface="微软雅黑" panose="020B0503020204020204" pitchFamily="34" charset="-122"/>
              <a:cs typeface="+mn-ea"/>
              <a:sym typeface="+mn-lt"/>
            </a:endParaRPr>
          </a:p>
        </p:txBody>
      </p:sp>
      <p:pic>
        <p:nvPicPr>
          <p:cNvPr id="6" name="图片 5"/>
          <p:cNvPicPr>
            <a:picLocks noChangeAspect="1"/>
          </p:cNvPicPr>
          <p:nvPr/>
        </p:nvPicPr>
        <p:blipFill>
          <a:blip r:embed="rId1"/>
          <a:stretch>
            <a:fillRect/>
          </a:stretch>
        </p:blipFill>
        <p:spPr>
          <a:xfrm>
            <a:off x="945003" y="2215002"/>
            <a:ext cx="2798174" cy="3897363"/>
          </a:xfrm>
          <a:prstGeom prst="rect">
            <a:avLst/>
          </a:prstGeom>
        </p:spPr>
      </p:pic>
      <p:sp>
        <p:nvSpPr>
          <p:cNvPr id="7" name="TextBox 35"/>
          <p:cNvSpPr txBox="1">
            <a:spLocks noChangeArrowheads="1"/>
          </p:cNvSpPr>
          <p:nvPr/>
        </p:nvSpPr>
        <p:spPr bwMode="auto">
          <a:xfrm>
            <a:off x="3247813" y="1637921"/>
            <a:ext cx="1606759" cy="10002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917" tIns="60958" rIns="121917" bIns="60958">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a:lnSpc>
                <a:spcPct val="150000"/>
              </a:lnSpc>
            </a:pPr>
            <a:r>
              <a:rPr lang="zh-CN" altLang="en-US" sz="2000" dirty="0">
                <a:solidFill>
                  <a:srgbClr val="595959"/>
                </a:solidFill>
                <a:latin typeface="微软雅黑" panose="020B0503020204020204" pitchFamily="34" charset="-122"/>
                <a:ea typeface="微软雅黑" panose="020B0503020204020204" pitchFamily="34" charset="-122"/>
              </a:rPr>
              <a:t>先定一个</a:t>
            </a:r>
            <a:r>
              <a:rPr lang="zh-CN" altLang="en-US" dirty="0">
                <a:solidFill>
                  <a:srgbClr val="595959"/>
                </a:solidFill>
                <a:latin typeface="微软雅黑" panose="020B0503020204020204" pitchFamily="34" charset="-122"/>
                <a:ea typeface="微软雅黑" panose="020B0503020204020204" pitchFamily="34" charset="-122"/>
              </a:rPr>
              <a:t>小目标！</a:t>
            </a:r>
            <a:endParaRPr lang="zh-CN" altLang="en-US" dirty="0">
              <a:solidFill>
                <a:srgbClr val="595959"/>
              </a:solidFill>
              <a:latin typeface="微软雅黑" panose="020B0503020204020204" pitchFamily="34" charset="-122"/>
              <a:ea typeface="微软雅黑" panose="020B0503020204020204" pitchFamily="34" charset="-122"/>
            </a:endParaRPr>
          </a:p>
        </p:txBody>
      </p:sp>
      <p:sp>
        <p:nvSpPr>
          <p:cNvPr id="8" name="椭圆形标注 7"/>
          <p:cNvSpPr/>
          <p:nvPr/>
        </p:nvSpPr>
        <p:spPr>
          <a:xfrm>
            <a:off x="2969011" y="1559834"/>
            <a:ext cx="2071640" cy="1493174"/>
          </a:xfrm>
          <a:prstGeom prst="wedgeEllipseCallout">
            <a:avLst/>
          </a:prstGeom>
          <a:solidFill>
            <a:schemeClr val="bg1">
              <a:lumMod val="85000"/>
            </a:schemeClr>
          </a:solidFill>
          <a:ln>
            <a:solidFill>
              <a:srgbClr val="000000">
                <a:alpha val="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a:t> </a:t>
            </a:r>
            <a:endParaRPr lang="en-US" altLang="zh-CN"/>
          </a:p>
        </p:txBody>
      </p:sp>
      <p:sp>
        <p:nvSpPr>
          <p:cNvPr id="9" name="TextBox 35"/>
          <p:cNvSpPr txBox="1">
            <a:spLocks noChangeArrowheads="1"/>
          </p:cNvSpPr>
          <p:nvPr/>
        </p:nvSpPr>
        <p:spPr bwMode="auto">
          <a:xfrm>
            <a:off x="3215305" y="1697255"/>
            <a:ext cx="1606759" cy="10002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917" tIns="60958" rIns="121917" bIns="60958">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a:lnSpc>
                <a:spcPct val="150000"/>
              </a:lnSpc>
            </a:pPr>
            <a:r>
              <a:rPr lang="zh-CN" altLang="en-US" sz="2000" dirty="0">
                <a:solidFill>
                  <a:srgbClr val="595959"/>
                </a:solidFill>
                <a:latin typeface="微软雅黑" panose="020B0503020204020204" pitchFamily="34" charset="-122"/>
                <a:ea typeface="微软雅黑" panose="020B0503020204020204" pitchFamily="34" charset="-122"/>
              </a:rPr>
              <a:t>先定一个</a:t>
            </a:r>
            <a:r>
              <a:rPr lang="zh-CN" altLang="en-US" dirty="0">
                <a:solidFill>
                  <a:srgbClr val="595959"/>
                </a:solidFill>
                <a:latin typeface="微软雅黑" panose="020B0503020204020204" pitchFamily="34" charset="-122"/>
                <a:ea typeface="微软雅黑" panose="020B0503020204020204" pitchFamily="34" charset="-122"/>
              </a:rPr>
              <a:t>小目标！</a:t>
            </a:r>
            <a:endParaRPr lang="zh-CN" altLang="en-US" dirty="0">
              <a:solidFill>
                <a:srgbClr val="595959"/>
              </a:solidFill>
              <a:latin typeface="微软雅黑" panose="020B0503020204020204" pitchFamily="34" charset="-122"/>
              <a:ea typeface="微软雅黑" panose="020B0503020204020204" pitchFamily="34" charset="-122"/>
            </a:endParaRPr>
          </a:p>
        </p:txBody>
      </p:sp>
      <p:sp>
        <p:nvSpPr>
          <p:cNvPr id="14" name="TextBox 35"/>
          <p:cNvSpPr txBox="1">
            <a:spLocks noChangeArrowheads="1"/>
          </p:cNvSpPr>
          <p:nvPr/>
        </p:nvSpPr>
        <p:spPr bwMode="auto">
          <a:xfrm>
            <a:off x="5846852" y="2978420"/>
            <a:ext cx="5176459" cy="13671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917" tIns="60958" rIns="121917" bIns="60958">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a:lnSpc>
                <a:spcPct val="150000"/>
              </a:lnSpc>
            </a:pPr>
            <a:r>
              <a:rPr lang="zh-CN" altLang="en-US" dirty="0">
                <a:solidFill>
                  <a:srgbClr val="595959"/>
                </a:solidFill>
                <a:latin typeface="微软雅黑" panose="020B0503020204020204" pitchFamily="34" charset="-122"/>
                <a:ea typeface="微软雅黑" panose="020B0503020204020204" pitchFamily="34" charset="-122"/>
              </a:rPr>
              <a:t>掌握</a:t>
            </a:r>
            <a:r>
              <a:rPr lang="en-US" altLang="zh-CN" dirty="0" err="1">
                <a:solidFill>
                  <a:srgbClr val="595959"/>
                </a:solidFill>
                <a:latin typeface="微软雅黑" panose="020B0503020204020204" pitchFamily="34" charset="-122"/>
                <a:ea typeface="微软雅黑" panose="020B0503020204020204" pitchFamily="34" charset="-122"/>
              </a:rPr>
              <a:t>Mybatis</a:t>
            </a:r>
            <a:r>
              <a:rPr lang="zh-CN" altLang="en-US" dirty="0">
                <a:solidFill>
                  <a:srgbClr val="595959"/>
                </a:solidFill>
                <a:latin typeface="微软雅黑" panose="020B0503020204020204" pitchFamily="34" charset="-122"/>
                <a:ea typeface="微软雅黑" panose="020B0503020204020204" pitchFamily="34" charset="-122"/>
              </a:rPr>
              <a:t>映射文件的</a:t>
            </a:r>
            <a:r>
              <a:rPr lang="en-US" altLang="zh-CN" dirty="0">
                <a:solidFill>
                  <a:srgbClr val="1369B2"/>
                </a:solidFill>
                <a:latin typeface="微软雅黑" panose="020B0503020204020204" pitchFamily="34" charset="-122"/>
                <a:ea typeface="微软雅黑" panose="020B0503020204020204" pitchFamily="34" charset="-122"/>
              </a:rPr>
              <a:t>&lt;</a:t>
            </a:r>
            <a:r>
              <a:rPr lang="en-US" altLang="zh-CN" dirty="0">
                <a:solidFill>
                  <a:srgbClr val="1369B2"/>
                </a:solidFill>
                <a:latin typeface="微软雅黑" panose="020B0503020204020204" pitchFamily="34" charset="-122"/>
                <a:ea typeface="微软雅黑" panose="020B0503020204020204" pitchFamily="34" charset="-122"/>
                <a:sym typeface="+mn-lt"/>
              </a:rPr>
              <a:t>insert</a:t>
            </a:r>
            <a:r>
              <a:rPr lang="en-US" altLang="zh-CN" dirty="0">
                <a:solidFill>
                  <a:srgbClr val="1369B2"/>
                </a:solidFill>
                <a:latin typeface="微软雅黑" panose="020B0503020204020204" pitchFamily="34" charset="-122"/>
                <a:ea typeface="微软雅黑" panose="020B0503020204020204" pitchFamily="34" charset="-122"/>
              </a:rPr>
              <a:t>&gt;</a:t>
            </a:r>
            <a:r>
              <a:rPr lang="zh-CN" altLang="en-US" dirty="0">
                <a:solidFill>
                  <a:srgbClr val="1369B2"/>
                </a:solidFill>
                <a:latin typeface="微软雅黑" panose="020B0503020204020204" pitchFamily="34" charset="-122"/>
                <a:ea typeface="微软雅黑" panose="020B0503020204020204" pitchFamily="34" charset="-122"/>
              </a:rPr>
              <a:t>元素</a:t>
            </a:r>
            <a:r>
              <a:rPr lang="zh-CN" altLang="en-US" dirty="0">
                <a:solidFill>
                  <a:srgbClr val="595959"/>
                </a:solidFill>
                <a:latin typeface="微软雅黑" panose="020B0503020204020204" pitchFamily="34" charset="-122"/>
                <a:ea typeface="微软雅黑" panose="020B0503020204020204" pitchFamily="34" charset="-122"/>
              </a:rPr>
              <a:t>，能够使用</a:t>
            </a:r>
            <a:r>
              <a:rPr lang="en-US" altLang="zh-CN" dirty="0">
                <a:solidFill>
                  <a:srgbClr val="595959"/>
                </a:solidFill>
                <a:latin typeface="微软雅黑" panose="020B0503020204020204" pitchFamily="34" charset="-122"/>
                <a:ea typeface="微软雅黑" panose="020B0503020204020204" pitchFamily="34" charset="-122"/>
              </a:rPr>
              <a:t>&lt;</a:t>
            </a:r>
            <a:r>
              <a:rPr lang="en-US" altLang="zh-CN" dirty="0">
                <a:solidFill>
                  <a:srgbClr val="595959"/>
                </a:solidFill>
                <a:latin typeface="微软雅黑" panose="020B0503020204020204" pitchFamily="34" charset="-122"/>
                <a:ea typeface="微软雅黑" panose="020B0503020204020204" pitchFamily="34" charset="-122"/>
                <a:sym typeface="+mn-lt"/>
              </a:rPr>
              <a:t>insert</a:t>
            </a:r>
            <a:r>
              <a:rPr lang="en-US" altLang="zh-CN" dirty="0">
                <a:solidFill>
                  <a:srgbClr val="595959"/>
                </a:solidFill>
                <a:latin typeface="微软雅黑" panose="020B0503020204020204" pitchFamily="34" charset="-122"/>
                <a:ea typeface="微软雅黑" panose="020B0503020204020204" pitchFamily="34" charset="-122"/>
              </a:rPr>
              <a:t>&gt;</a:t>
            </a:r>
            <a:r>
              <a:rPr lang="zh-CN" altLang="en-US" dirty="0">
                <a:solidFill>
                  <a:srgbClr val="595959"/>
                </a:solidFill>
                <a:latin typeface="微软雅黑" panose="020B0503020204020204" pitchFamily="34" charset="-122"/>
                <a:ea typeface="微软雅黑" panose="020B0503020204020204" pitchFamily="34" charset="-122"/>
              </a:rPr>
              <a:t>元素执行插入操作</a:t>
            </a:r>
            <a:endParaRPr lang="zh-CN" altLang="en-US" dirty="0">
              <a:solidFill>
                <a:srgbClr val="595959"/>
              </a:solidFill>
              <a:latin typeface="微软雅黑" panose="020B0503020204020204" pitchFamily="34" charset="-122"/>
              <a:ea typeface="微软雅黑" panose="020B0503020204020204" pitchFamily="34" charset="-122"/>
            </a:endParaRPr>
          </a:p>
          <a:p>
            <a:pPr algn="just">
              <a:lnSpc>
                <a:spcPct val="150000"/>
              </a:lnSpc>
            </a:pPr>
            <a:endParaRPr lang="zh-CN" altLang="en-US" dirty="0">
              <a:solidFill>
                <a:srgbClr val="1369B2"/>
              </a:solidFill>
              <a:latin typeface="微软雅黑" panose="020B0503020204020204" pitchFamily="34" charset="-122"/>
              <a:ea typeface="微软雅黑" panose="020B0503020204020204" pitchFamily="34" charset="-122"/>
            </a:endParaRPr>
          </a:p>
        </p:txBody>
      </p:sp>
      <p:grpSp>
        <p:nvGrpSpPr>
          <p:cNvPr id="15" name="组合 14"/>
          <p:cNvGrpSpPr/>
          <p:nvPr/>
        </p:nvGrpSpPr>
        <p:grpSpPr>
          <a:xfrm>
            <a:off x="5410551" y="3193649"/>
            <a:ext cx="405183" cy="405036"/>
            <a:chOff x="8881" y="4685"/>
            <a:chExt cx="638" cy="638"/>
          </a:xfrm>
        </p:grpSpPr>
        <p:sp>
          <p:nvSpPr>
            <p:cNvPr id="16" name="椭圆 15"/>
            <p:cNvSpPr/>
            <p:nvPr/>
          </p:nvSpPr>
          <p:spPr>
            <a:xfrm>
              <a:off x="8881" y="4685"/>
              <a:ext cx="638" cy="638"/>
            </a:xfrm>
            <a:prstGeom prst="ellipse">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椭圆 16"/>
            <p:cNvSpPr/>
            <p:nvPr/>
          </p:nvSpPr>
          <p:spPr>
            <a:xfrm>
              <a:off x="8946" y="4750"/>
              <a:ext cx="508" cy="508"/>
            </a:xfrm>
            <a:prstGeom prst="ellips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hevron 3"/>
          <p:cNvSpPr/>
          <p:nvPr>
            <p:custDataLst>
              <p:tags r:id="rId1"/>
            </p:custDataLst>
          </p:nvPr>
        </p:nvSpPr>
        <p:spPr>
          <a:xfrm>
            <a:off x="892520" y="1091196"/>
            <a:ext cx="6171220" cy="665961"/>
          </a:xfrm>
          <a:prstGeom prst="chevron">
            <a:avLst>
              <a:gd name="adj" fmla="val 43848"/>
            </a:avLst>
          </a:prstGeom>
          <a:solidFill>
            <a:srgbClr val="FFFFFF">
              <a:lumMod val="75000"/>
            </a:srgbClr>
          </a:solidFill>
          <a:ln w="12700" cap="flat" cmpd="sng" algn="ctr">
            <a:noFill/>
            <a:prstDash val="solid"/>
            <a:miter lim="800000"/>
          </a:ln>
          <a:effectLst/>
        </p:spPr>
        <p:txBody>
          <a:bodyPr rtlCol="0" anchor="ctr">
            <a:normAutofit/>
          </a:bodyPr>
          <a:lstStyle/>
          <a:p>
            <a:pPr algn="ctr">
              <a:lnSpc>
                <a:spcPct val="120000"/>
              </a:lnSpc>
            </a:pPr>
            <a:endParaRPr lang="en-GB" sz="900">
              <a:solidFill>
                <a:sysClr val="windowText" lastClr="000000"/>
              </a:solidFill>
              <a:latin typeface="Arial" panose="020B0604020202020204" pitchFamily="34" charset="0"/>
              <a:ea typeface="微软雅黑" panose="020B0503020204020204" pitchFamily="34" charset="-122"/>
            </a:endParaRPr>
          </a:p>
        </p:txBody>
      </p:sp>
      <p:sp>
        <p:nvSpPr>
          <p:cNvPr id="10" name="文本框 1"/>
          <p:cNvSpPr txBox="1"/>
          <p:nvPr/>
        </p:nvSpPr>
        <p:spPr>
          <a:xfrm>
            <a:off x="1172537" y="1217734"/>
            <a:ext cx="5891203" cy="400110"/>
          </a:xfrm>
          <a:prstGeom prst="rect">
            <a:avLst/>
          </a:prstGeom>
          <a:noFill/>
        </p:spPr>
        <p:txBody>
          <a:bodyPr wrap="square" rtlCol="0">
            <a:spAutoFit/>
          </a:bodyPr>
          <a:lstStyle/>
          <a:p>
            <a:r>
              <a:rPr lang="en-US" altLang="zh-CN" sz="2000" dirty="0" err="1">
                <a:solidFill>
                  <a:srgbClr val="1369B2"/>
                </a:solidFill>
                <a:latin typeface="微软雅黑" panose="020B0503020204020204" pitchFamily="34" charset="-122"/>
                <a:ea typeface="微软雅黑" panose="020B0503020204020204" pitchFamily="34" charset="-122"/>
                <a:sym typeface="+mn-lt"/>
              </a:rPr>
              <a:t>SqlSessionFactoryBuilder</a:t>
            </a:r>
            <a:r>
              <a:rPr lang="zh-CN" altLang="en-US" sz="2000" dirty="0">
                <a:solidFill>
                  <a:srgbClr val="1369B2"/>
                </a:solidFill>
                <a:latin typeface="微软雅黑" panose="020B0503020204020204" pitchFamily="34" charset="-122"/>
                <a:ea typeface="微软雅黑" panose="020B0503020204020204" pitchFamily="34" charset="-122"/>
                <a:sym typeface="+mn-lt"/>
              </a:rPr>
              <a:t>的多个重载</a:t>
            </a:r>
            <a:r>
              <a:rPr lang="en-US" altLang="zh-CN" sz="2000" dirty="0">
                <a:solidFill>
                  <a:srgbClr val="1369B2"/>
                </a:solidFill>
                <a:latin typeface="微软雅黑" panose="020B0503020204020204" pitchFamily="34" charset="-122"/>
                <a:ea typeface="微软雅黑" panose="020B0503020204020204" pitchFamily="34" charset="-122"/>
                <a:sym typeface="+mn-lt"/>
              </a:rPr>
              <a:t>build()</a:t>
            </a:r>
            <a:r>
              <a:rPr lang="zh-CN" altLang="en-US" sz="2000" dirty="0">
                <a:solidFill>
                  <a:srgbClr val="1369B2"/>
                </a:solidFill>
                <a:latin typeface="微软雅黑" panose="020B0503020204020204" pitchFamily="34" charset="-122"/>
                <a:ea typeface="微软雅黑" panose="020B0503020204020204" pitchFamily="34" charset="-122"/>
                <a:sym typeface="+mn-lt"/>
              </a:rPr>
              <a:t>方法</a:t>
            </a:r>
            <a:r>
              <a:rPr lang="zh-CN" altLang="zh-CN" sz="2000" dirty="0">
                <a:solidFill>
                  <a:srgbClr val="1369B2"/>
                </a:solidFill>
                <a:latin typeface="微软雅黑" panose="020B0503020204020204" pitchFamily="34" charset="-122"/>
                <a:ea typeface="微软雅黑" panose="020B0503020204020204" pitchFamily="34" charset="-122"/>
              </a:rPr>
              <a:t> </a:t>
            </a:r>
            <a:endParaRPr lang="zh-CN" altLang="zh-CN" sz="2000" dirty="0">
              <a:solidFill>
                <a:srgbClr val="1369B2"/>
              </a:solidFill>
              <a:latin typeface="微软雅黑" panose="020B0503020204020204" pitchFamily="34" charset="-122"/>
              <a:ea typeface="微软雅黑" panose="020B0503020204020204" pitchFamily="34" charset="-122"/>
            </a:endParaRPr>
          </a:p>
        </p:txBody>
      </p:sp>
      <p:sp>
        <p:nvSpPr>
          <p:cNvPr id="11" name="Title 1"/>
          <p:cNvSpPr txBox="1"/>
          <p:nvPr/>
        </p:nvSpPr>
        <p:spPr>
          <a:xfrm>
            <a:off x="1143838" y="266933"/>
            <a:ext cx="5074082"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2.1.1  </a:t>
            </a:r>
            <a:r>
              <a:rPr lang="en-US" altLang="zh-CN" sz="2400" b="1" dirty="0" err="1">
                <a:solidFill>
                  <a:srgbClr val="595959"/>
                </a:solidFill>
                <a:latin typeface="微软雅黑" panose="020B0503020204020204" pitchFamily="34" charset="-122"/>
                <a:ea typeface="微软雅黑" panose="020B0503020204020204" pitchFamily="34" charset="-122"/>
                <a:cs typeface="+mn-ea"/>
                <a:sym typeface="+mn-lt"/>
              </a:rPr>
              <a:t>SqlSessionFactoryBuilder</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pic>
        <p:nvPicPr>
          <p:cNvPr id="13" name="图片 12"/>
          <p:cNvPicPr>
            <a:picLocks noChangeAspect="1"/>
          </p:cNvPicPr>
          <p:nvPr/>
        </p:nvPicPr>
        <p:blipFill>
          <a:blip r:embed="rId2"/>
          <a:stretch>
            <a:fillRect/>
          </a:stretch>
        </p:blipFill>
        <p:spPr>
          <a:xfrm>
            <a:off x="2937510" y="2678430"/>
            <a:ext cx="5989320" cy="3333750"/>
          </a:xfrm>
          <a:prstGeom prst="rect">
            <a:avLst/>
          </a:prstGeom>
        </p:spPr>
      </p:pic>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hevron 3"/>
          <p:cNvSpPr/>
          <p:nvPr>
            <p:custDataLst>
              <p:tags r:id="rId1"/>
            </p:custDataLst>
          </p:nvPr>
        </p:nvSpPr>
        <p:spPr>
          <a:xfrm>
            <a:off x="892520" y="1091196"/>
            <a:ext cx="3496600" cy="665961"/>
          </a:xfrm>
          <a:prstGeom prst="chevron">
            <a:avLst>
              <a:gd name="adj" fmla="val 43848"/>
            </a:avLst>
          </a:prstGeom>
          <a:solidFill>
            <a:srgbClr val="FFFFFF">
              <a:lumMod val="75000"/>
            </a:srgbClr>
          </a:solidFill>
          <a:ln w="12700" cap="flat" cmpd="sng" algn="ctr">
            <a:noFill/>
            <a:prstDash val="solid"/>
            <a:miter lim="800000"/>
          </a:ln>
          <a:effectLst/>
        </p:spPr>
        <p:txBody>
          <a:bodyPr rtlCol="0" anchor="ctr">
            <a:normAutofit/>
          </a:bodyPr>
          <a:lstStyle/>
          <a:p>
            <a:pPr algn="ctr">
              <a:lnSpc>
                <a:spcPct val="120000"/>
              </a:lnSpc>
            </a:pPr>
            <a:endParaRPr lang="en-GB" sz="900" dirty="0">
              <a:solidFill>
                <a:sysClr val="windowText" lastClr="000000"/>
              </a:solidFill>
              <a:latin typeface="Arial" panose="020B0604020202020204" pitchFamily="34" charset="0"/>
              <a:ea typeface="微软雅黑" panose="020B0503020204020204" pitchFamily="34" charset="-122"/>
            </a:endParaRPr>
          </a:p>
        </p:txBody>
      </p:sp>
      <p:sp>
        <p:nvSpPr>
          <p:cNvPr id="10" name="文本框 1"/>
          <p:cNvSpPr txBox="1"/>
          <p:nvPr/>
        </p:nvSpPr>
        <p:spPr>
          <a:xfrm>
            <a:off x="1172537" y="1217734"/>
            <a:ext cx="3067993" cy="400110"/>
          </a:xfrm>
          <a:prstGeom prst="rect">
            <a:avLst/>
          </a:prstGeom>
          <a:noFill/>
        </p:spPr>
        <p:txBody>
          <a:bodyPr wrap="square" rtlCol="0">
            <a:spAutoFit/>
          </a:bodyPr>
          <a:lstStyle/>
          <a:p>
            <a:r>
              <a:rPr lang="en-US" altLang="zh-CN" sz="2000" dirty="0">
                <a:solidFill>
                  <a:srgbClr val="1369B2"/>
                </a:solidFill>
                <a:latin typeface="微软雅黑" panose="020B0503020204020204" pitchFamily="34" charset="-122"/>
                <a:ea typeface="微软雅黑" panose="020B0503020204020204" pitchFamily="34" charset="-122"/>
              </a:rPr>
              <a:t>&lt;insert&gt;</a:t>
            </a:r>
            <a:r>
              <a:rPr lang="zh-CN" altLang="en-US" sz="2000" dirty="0">
                <a:solidFill>
                  <a:srgbClr val="1369B2"/>
                </a:solidFill>
                <a:latin typeface="微软雅黑" panose="020B0503020204020204" pitchFamily="34" charset="-122"/>
                <a:ea typeface="微软雅黑" panose="020B0503020204020204" pitchFamily="34" charset="-122"/>
              </a:rPr>
              <a:t>元素的插入使用</a:t>
            </a:r>
            <a:r>
              <a:rPr lang="zh-CN" altLang="zh-CN" sz="2000" dirty="0">
                <a:solidFill>
                  <a:srgbClr val="1369B2"/>
                </a:solidFill>
                <a:latin typeface="微软雅黑" panose="020B0503020204020204" pitchFamily="34" charset="-122"/>
                <a:ea typeface="微软雅黑" panose="020B0503020204020204" pitchFamily="34" charset="-122"/>
              </a:rPr>
              <a:t> </a:t>
            </a:r>
            <a:endParaRPr lang="zh-CN" altLang="en-US" sz="2000" dirty="0">
              <a:solidFill>
                <a:srgbClr val="1369B2"/>
              </a:solidFill>
              <a:latin typeface="微软雅黑" panose="020B0503020204020204" pitchFamily="34" charset="-122"/>
              <a:ea typeface="微软雅黑" panose="020B0503020204020204" pitchFamily="34" charset="-122"/>
            </a:endParaRPr>
          </a:p>
        </p:txBody>
      </p:sp>
      <p:sp>
        <p:nvSpPr>
          <p:cNvPr id="11" name="Title 1"/>
          <p:cNvSpPr txBox="1"/>
          <p:nvPr/>
        </p:nvSpPr>
        <p:spPr>
          <a:xfrm>
            <a:off x="1143838" y="266933"/>
            <a:ext cx="3702482"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2.3.3  &lt;insert&gt;</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元素</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sp>
        <p:nvSpPr>
          <p:cNvPr id="8" name="文本框 18"/>
          <p:cNvSpPr txBox="1"/>
          <p:nvPr>
            <p:custDataLst>
              <p:tags r:id="rId2"/>
            </p:custDataLst>
          </p:nvPr>
        </p:nvSpPr>
        <p:spPr>
          <a:xfrm>
            <a:off x="1604700" y="2834639"/>
            <a:ext cx="9390960" cy="2903221"/>
          </a:xfrm>
          <a:prstGeom prst="rect">
            <a:avLst/>
          </a:prstGeom>
          <a:noFill/>
        </p:spPr>
        <p:txBody>
          <a:bodyPr wrap="square" lIns="89985" tIns="46792" rIns="89985" bIns="46792">
            <a:noAutofit/>
          </a:bodyPr>
          <a:lstStyle>
            <a:defPPr>
              <a:defRPr lang="zh-CN"/>
            </a:defPPr>
            <a:lvl1pPr marL="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1pPr>
            <a:lvl2pPr marL="4572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2pPr>
            <a:lvl3pPr marL="9144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3pPr>
            <a:lvl4pPr marL="13716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4pPr>
            <a:lvl5pPr marL="18288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5pPr>
            <a:lvl6pPr marL="22860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6pPr>
            <a:lvl7pPr marL="27432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7pPr>
            <a:lvl8pPr marL="32004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8pPr>
            <a:lvl9pPr marL="36576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9pPr>
          </a:lstStyle>
          <a:p>
            <a:pPr>
              <a:lnSpc>
                <a:spcPct val="150000"/>
              </a:lnSpc>
            </a:pPr>
            <a:r>
              <a:rPr lang="zh-CN" altLang="en-US" dirty="0">
                <a:solidFill>
                  <a:srgbClr val="595959"/>
                </a:solidFill>
                <a:latin typeface="微软雅黑" panose="020B0503020204020204" pitchFamily="34" charset="-122"/>
              </a:rPr>
              <a:t>          </a:t>
            </a:r>
            <a:r>
              <a:rPr lang="en-US" altLang="zh-CN" dirty="0">
                <a:solidFill>
                  <a:srgbClr val="1369B2"/>
                </a:solidFill>
                <a:latin typeface="微软雅黑" panose="020B0503020204020204" pitchFamily="34" charset="-122"/>
              </a:rPr>
              <a:t>&lt;insert&gt;</a:t>
            </a:r>
            <a:r>
              <a:rPr lang="zh-CN" altLang="zh-CN" dirty="0">
                <a:solidFill>
                  <a:srgbClr val="1369B2"/>
                </a:solidFill>
                <a:latin typeface="微软雅黑" panose="020B0503020204020204" pitchFamily="34" charset="-122"/>
              </a:rPr>
              <a:t>元素</a:t>
            </a:r>
            <a:r>
              <a:rPr lang="zh-CN" altLang="zh-CN" dirty="0">
                <a:solidFill>
                  <a:srgbClr val="595959"/>
                </a:solidFill>
                <a:latin typeface="微软雅黑" panose="020B0503020204020204" pitchFamily="34" charset="-122"/>
              </a:rPr>
              <a:t>用于映射</a:t>
            </a:r>
            <a:r>
              <a:rPr lang="zh-CN" altLang="zh-CN" dirty="0">
                <a:solidFill>
                  <a:srgbClr val="1369B2"/>
                </a:solidFill>
                <a:latin typeface="微软雅黑" panose="020B0503020204020204" pitchFamily="34" charset="-122"/>
              </a:rPr>
              <a:t>插入</a:t>
            </a:r>
            <a:r>
              <a:rPr lang="zh-CN" altLang="zh-CN" dirty="0">
                <a:solidFill>
                  <a:srgbClr val="595959"/>
                </a:solidFill>
                <a:latin typeface="微软雅黑" panose="020B0503020204020204" pitchFamily="34" charset="-122"/>
              </a:rPr>
              <a:t>语句，在执行完</a:t>
            </a:r>
            <a:r>
              <a:rPr lang="en-US" altLang="zh-CN" dirty="0">
                <a:solidFill>
                  <a:srgbClr val="595959"/>
                </a:solidFill>
                <a:latin typeface="微软雅黑" panose="020B0503020204020204" pitchFamily="34" charset="-122"/>
              </a:rPr>
              <a:t>&lt;insert&gt;</a:t>
            </a:r>
            <a:r>
              <a:rPr lang="zh-CN" altLang="zh-CN" dirty="0">
                <a:solidFill>
                  <a:srgbClr val="595959"/>
                </a:solidFill>
                <a:latin typeface="微软雅黑" panose="020B0503020204020204" pitchFamily="34" charset="-122"/>
              </a:rPr>
              <a:t>元素中定义的</a:t>
            </a:r>
            <a:r>
              <a:rPr lang="en-US" altLang="zh-CN" dirty="0">
                <a:solidFill>
                  <a:srgbClr val="595959"/>
                </a:solidFill>
                <a:latin typeface="微软雅黑" panose="020B0503020204020204" pitchFamily="34" charset="-122"/>
              </a:rPr>
              <a:t>SQL</a:t>
            </a:r>
            <a:r>
              <a:rPr lang="zh-CN" altLang="zh-CN" dirty="0">
                <a:solidFill>
                  <a:srgbClr val="595959"/>
                </a:solidFill>
                <a:latin typeface="微软雅黑" panose="020B0503020204020204" pitchFamily="34" charset="-122"/>
              </a:rPr>
              <a:t>语句后，会返回插入记录的数量。使用</a:t>
            </a:r>
            <a:r>
              <a:rPr lang="en-US" altLang="zh-CN" dirty="0">
                <a:solidFill>
                  <a:srgbClr val="595959"/>
                </a:solidFill>
                <a:latin typeface="微软雅黑" panose="020B0503020204020204" pitchFamily="34" charset="-122"/>
              </a:rPr>
              <a:t>&lt; insert &gt;</a:t>
            </a:r>
            <a:r>
              <a:rPr lang="zh-CN" altLang="zh-CN" dirty="0">
                <a:solidFill>
                  <a:srgbClr val="595959"/>
                </a:solidFill>
                <a:latin typeface="微软雅黑" panose="020B0503020204020204" pitchFamily="34" charset="-122"/>
              </a:rPr>
              <a:t>元素执行插入操作非常简单，示例代码如下：</a:t>
            </a:r>
            <a:endParaRPr lang="zh-CN" altLang="zh-CN" dirty="0">
              <a:solidFill>
                <a:srgbClr val="595959"/>
              </a:solidFill>
              <a:latin typeface="微软雅黑" panose="020B0503020204020204" pitchFamily="34" charset="-122"/>
            </a:endParaRPr>
          </a:p>
        </p:txBody>
      </p:sp>
      <p:sp>
        <p:nvSpPr>
          <p:cNvPr id="12" name="圆角矩形 11"/>
          <p:cNvSpPr/>
          <p:nvPr/>
        </p:nvSpPr>
        <p:spPr>
          <a:xfrm>
            <a:off x="1360244" y="2617470"/>
            <a:ext cx="9865885" cy="3314700"/>
          </a:xfrm>
          <a:prstGeom prst="roundRect">
            <a:avLst>
              <a:gd name="adj" fmla="val 0"/>
            </a:avLst>
          </a:prstGeom>
          <a:noFill/>
          <a:ln w="31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15" name="矩形 93"/>
          <p:cNvSpPr/>
          <p:nvPr/>
        </p:nvSpPr>
        <p:spPr>
          <a:xfrm>
            <a:off x="1310020" y="2538501"/>
            <a:ext cx="384043" cy="384043"/>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16" name="矩形 93"/>
          <p:cNvSpPr/>
          <p:nvPr/>
        </p:nvSpPr>
        <p:spPr>
          <a:xfrm rot="10800000">
            <a:off x="10897891" y="5613211"/>
            <a:ext cx="384043" cy="384043"/>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pic>
        <p:nvPicPr>
          <p:cNvPr id="13" name="图片 12"/>
          <p:cNvPicPr>
            <a:picLocks noChangeAspect="1"/>
          </p:cNvPicPr>
          <p:nvPr/>
        </p:nvPicPr>
        <p:blipFill>
          <a:blip r:embed="rId3"/>
          <a:stretch>
            <a:fillRect/>
          </a:stretch>
        </p:blipFill>
        <p:spPr>
          <a:xfrm>
            <a:off x="2125980" y="3726180"/>
            <a:ext cx="8387684" cy="1856225"/>
          </a:xfrm>
          <a:prstGeom prst="rect">
            <a:avLst/>
          </a:prstGeom>
        </p:spPr>
      </p:pic>
      <p:sp>
        <p:nvSpPr>
          <p:cNvPr id="2" name="文本框 1"/>
          <p:cNvSpPr txBox="1"/>
          <p:nvPr/>
        </p:nvSpPr>
        <p:spPr>
          <a:xfrm>
            <a:off x="3074670" y="3669030"/>
            <a:ext cx="6435090" cy="1895455"/>
          </a:xfrm>
          <a:prstGeom prst="rect">
            <a:avLst/>
          </a:prstGeom>
          <a:noFill/>
        </p:spPr>
        <p:txBody>
          <a:bodyPr wrap="square" rtlCol="0">
            <a:spAutoFit/>
          </a:bodyPr>
          <a:lstStyle/>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&lt;!—</a:t>
            </a:r>
            <a:r>
              <a:rPr lang="zh-CN" altLang="zh-CN" sz="1600" dirty="0">
                <a:solidFill>
                  <a:srgbClr val="595959"/>
                </a:solidFill>
                <a:latin typeface="微软雅黑" panose="020B0503020204020204" pitchFamily="34" charset="-122"/>
                <a:ea typeface="微软雅黑" panose="020B0503020204020204" pitchFamily="34" charset="-122"/>
                <a:cs typeface="+mn-ea"/>
              </a:rPr>
              <a:t>插入操作</a:t>
            </a:r>
            <a:r>
              <a:rPr lang="en-US" altLang="zh-CN" sz="1600" dirty="0">
                <a:solidFill>
                  <a:srgbClr val="595959"/>
                </a:solidFill>
                <a:latin typeface="微软雅黑" panose="020B0503020204020204" pitchFamily="34" charset="-122"/>
                <a:ea typeface="微软雅黑" panose="020B0503020204020204" pitchFamily="34" charset="-122"/>
                <a:cs typeface="+mn-ea"/>
              </a:rPr>
              <a:t> --&gt;</a:t>
            </a:r>
            <a:r>
              <a:rPr lang="en-US" altLang="zh-CN" sz="1600" dirty="0">
                <a:solidFill>
                  <a:srgbClr val="1369B2"/>
                </a:solidFill>
                <a:latin typeface="微软雅黑" panose="020B0503020204020204" pitchFamily="34" charset="-122"/>
                <a:ea typeface="微软雅黑" panose="020B0503020204020204" pitchFamily="34" charset="-122"/>
                <a:cs typeface="+mn-ea"/>
              </a:rPr>
              <a:t>&lt;insert </a:t>
            </a:r>
            <a:r>
              <a:rPr lang="en-US" altLang="zh-CN" sz="1600" dirty="0">
                <a:solidFill>
                  <a:srgbClr val="595959"/>
                </a:solidFill>
                <a:latin typeface="微软雅黑" panose="020B0503020204020204" pitchFamily="34" charset="-122"/>
                <a:ea typeface="微软雅黑" panose="020B0503020204020204" pitchFamily="34" charset="-122"/>
                <a:cs typeface="+mn-ea"/>
              </a:rPr>
              <a:t>id="</a:t>
            </a:r>
            <a:r>
              <a:rPr lang="en-US" altLang="zh-CN" sz="1600" dirty="0" err="1">
                <a:solidFill>
                  <a:srgbClr val="595959"/>
                </a:solidFill>
                <a:latin typeface="微软雅黑" panose="020B0503020204020204" pitchFamily="34" charset="-122"/>
                <a:ea typeface="微软雅黑" panose="020B0503020204020204" pitchFamily="34" charset="-122"/>
                <a:cs typeface="+mn-ea"/>
              </a:rPr>
              <a:t>addUser</a:t>
            </a:r>
            <a:r>
              <a:rPr lang="en-US" altLang="zh-CN"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err="1">
                <a:solidFill>
                  <a:srgbClr val="595959"/>
                </a:solidFill>
                <a:latin typeface="微软雅黑" panose="020B0503020204020204" pitchFamily="34" charset="-122"/>
                <a:ea typeface="微软雅黑" panose="020B0503020204020204" pitchFamily="34" charset="-122"/>
                <a:cs typeface="+mn-ea"/>
              </a:rPr>
              <a:t>parameterType</a:t>
            </a:r>
            <a:r>
              <a:rPr lang="en-US" altLang="zh-CN" sz="1600" dirty="0">
                <a:solidFill>
                  <a:srgbClr val="595959"/>
                </a:solidFill>
                <a:latin typeface="微软雅黑" panose="020B0503020204020204" pitchFamily="34" charset="-122"/>
                <a:ea typeface="微软雅黑" panose="020B0503020204020204" pitchFamily="34" charset="-122"/>
                <a:cs typeface="+mn-ea"/>
              </a:rPr>
              <a:t>="</a:t>
            </a:r>
            <a:r>
              <a:rPr lang="en-US" altLang="zh-CN" sz="1600" dirty="0" err="1">
                <a:solidFill>
                  <a:srgbClr val="595959"/>
                </a:solidFill>
                <a:latin typeface="微软雅黑" panose="020B0503020204020204" pitchFamily="34" charset="-122"/>
                <a:ea typeface="微软雅黑" panose="020B0503020204020204" pitchFamily="34" charset="-122"/>
                <a:cs typeface="+mn-ea"/>
              </a:rPr>
              <a:t>com.itheima.pojo.User</a:t>
            </a:r>
            <a:r>
              <a:rPr lang="en-US" altLang="zh-CN" sz="1600" dirty="0">
                <a:solidFill>
                  <a:srgbClr val="595959"/>
                </a:solidFill>
                <a:latin typeface="微软雅黑" panose="020B0503020204020204" pitchFamily="34" charset="-122"/>
                <a:ea typeface="微软雅黑" panose="020B0503020204020204" pitchFamily="34" charset="-122"/>
                <a:cs typeface="+mn-ea"/>
              </a:rPr>
              <a:t>"&gt;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insert into users(</a:t>
            </a:r>
            <a:r>
              <a:rPr lang="en-US" altLang="zh-CN" sz="1600" dirty="0" err="1">
                <a:solidFill>
                  <a:srgbClr val="595959"/>
                </a:solidFill>
                <a:latin typeface="微软雅黑" panose="020B0503020204020204" pitchFamily="34" charset="-122"/>
                <a:ea typeface="微软雅黑" panose="020B0503020204020204" pitchFamily="34" charset="-122"/>
                <a:cs typeface="+mn-ea"/>
              </a:rPr>
              <a:t>uid,uname,uage</a:t>
            </a:r>
            <a:r>
              <a:rPr lang="en-US" altLang="zh-CN" sz="1600" dirty="0">
                <a:solidFill>
                  <a:srgbClr val="595959"/>
                </a:solidFill>
                <a:latin typeface="微软雅黑" panose="020B0503020204020204" pitchFamily="34" charset="-122"/>
                <a:ea typeface="微软雅黑" panose="020B0503020204020204" pitchFamily="34" charset="-122"/>
                <a:cs typeface="+mn-ea"/>
              </a:rPr>
              <a:t>)values(#{</a:t>
            </a:r>
            <a:r>
              <a:rPr lang="en-US" altLang="zh-CN" sz="1600" dirty="0" err="1">
                <a:solidFill>
                  <a:srgbClr val="595959"/>
                </a:solidFill>
                <a:latin typeface="微软雅黑" panose="020B0503020204020204" pitchFamily="34" charset="-122"/>
                <a:ea typeface="微软雅黑" panose="020B0503020204020204" pitchFamily="34" charset="-122"/>
                <a:cs typeface="+mn-ea"/>
              </a:rPr>
              <a:t>uid</a:t>
            </a:r>
            <a:r>
              <a:rPr lang="en-US" altLang="zh-CN" sz="1600" dirty="0">
                <a:solidFill>
                  <a:srgbClr val="595959"/>
                </a:solidFill>
                <a:latin typeface="微软雅黑" panose="020B0503020204020204" pitchFamily="34" charset="-122"/>
                <a:ea typeface="微软雅黑" panose="020B0503020204020204" pitchFamily="34" charset="-122"/>
                <a:cs typeface="+mn-ea"/>
              </a:rPr>
              <a:t>},#{</a:t>
            </a:r>
            <a:r>
              <a:rPr lang="en-US" altLang="zh-CN" sz="1600" dirty="0" err="1">
                <a:solidFill>
                  <a:srgbClr val="595959"/>
                </a:solidFill>
                <a:latin typeface="微软雅黑" panose="020B0503020204020204" pitchFamily="34" charset="-122"/>
                <a:ea typeface="微软雅黑" panose="020B0503020204020204" pitchFamily="34" charset="-122"/>
                <a:cs typeface="+mn-ea"/>
              </a:rPr>
              <a:t>uname</a:t>
            </a:r>
            <a:r>
              <a:rPr lang="en-US" altLang="zh-CN" sz="1600" dirty="0">
                <a:solidFill>
                  <a:srgbClr val="595959"/>
                </a:solidFill>
                <a:latin typeface="微软雅黑" panose="020B0503020204020204" pitchFamily="34" charset="-122"/>
                <a:ea typeface="微软雅黑" panose="020B0503020204020204" pitchFamily="34" charset="-122"/>
                <a:cs typeface="+mn-ea"/>
              </a:rPr>
              <a:t>},#{</a:t>
            </a:r>
            <a:r>
              <a:rPr lang="en-US" altLang="zh-CN" sz="1600" dirty="0" err="1">
                <a:solidFill>
                  <a:srgbClr val="595959"/>
                </a:solidFill>
                <a:latin typeface="微软雅黑" panose="020B0503020204020204" pitchFamily="34" charset="-122"/>
                <a:ea typeface="微软雅黑" panose="020B0503020204020204" pitchFamily="34" charset="-122"/>
                <a:cs typeface="+mn-ea"/>
              </a:rPr>
              <a:t>uage</a:t>
            </a:r>
            <a:r>
              <a:rPr lang="en-US" altLang="zh-CN" sz="1600" dirty="0">
                <a:solidFill>
                  <a:srgbClr val="595959"/>
                </a:solidFill>
                <a:latin typeface="微软雅黑" panose="020B0503020204020204" pitchFamily="34" charset="-122"/>
                <a:ea typeface="微软雅黑" panose="020B0503020204020204" pitchFamily="34" charset="-122"/>
                <a:cs typeface="+mn-ea"/>
              </a:rPr>
              <a: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sz="1600" dirty="0">
                <a:solidFill>
                  <a:srgbClr val="1369B2"/>
                </a:solidFill>
                <a:latin typeface="微软雅黑" panose="020B0503020204020204" pitchFamily="34" charset="-122"/>
                <a:ea typeface="微软雅黑" panose="020B0503020204020204" pitchFamily="34" charset="-122"/>
                <a:cs typeface="+mn-ea"/>
              </a:rPr>
              <a:t>&lt;/insert&gt;</a:t>
            </a:r>
            <a:endParaRPr lang="zh-CN" altLang="zh-CN" sz="1600" dirty="0">
              <a:solidFill>
                <a:srgbClr val="1369B2"/>
              </a:solidFill>
              <a:latin typeface="微软雅黑" panose="020B0503020204020204" pitchFamily="34" charset="-122"/>
              <a:ea typeface="微软雅黑" panose="020B0503020204020204" pitchFamily="34" charset="-122"/>
              <a:cs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hevron 3"/>
          <p:cNvSpPr/>
          <p:nvPr>
            <p:custDataLst>
              <p:tags r:id="rId1"/>
            </p:custDataLst>
          </p:nvPr>
        </p:nvSpPr>
        <p:spPr>
          <a:xfrm>
            <a:off x="892520" y="1091196"/>
            <a:ext cx="3496600" cy="665961"/>
          </a:xfrm>
          <a:prstGeom prst="chevron">
            <a:avLst>
              <a:gd name="adj" fmla="val 43848"/>
            </a:avLst>
          </a:prstGeom>
          <a:solidFill>
            <a:srgbClr val="FFFFFF">
              <a:lumMod val="75000"/>
            </a:srgbClr>
          </a:solidFill>
          <a:ln w="12700" cap="flat" cmpd="sng" algn="ctr">
            <a:noFill/>
            <a:prstDash val="solid"/>
            <a:miter lim="800000"/>
          </a:ln>
          <a:effectLst/>
        </p:spPr>
        <p:txBody>
          <a:bodyPr rtlCol="0" anchor="ctr">
            <a:normAutofit/>
          </a:bodyPr>
          <a:lstStyle/>
          <a:p>
            <a:pPr algn="ctr">
              <a:lnSpc>
                <a:spcPct val="120000"/>
              </a:lnSpc>
            </a:pPr>
            <a:endParaRPr lang="en-GB" sz="900" dirty="0">
              <a:solidFill>
                <a:sysClr val="windowText" lastClr="000000"/>
              </a:solidFill>
              <a:latin typeface="Arial" panose="020B0604020202020204" pitchFamily="34" charset="0"/>
              <a:ea typeface="微软雅黑" panose="020B0503020204020204" pitchFamily="34" charset="-122"/>
            </a:endParaRPr>
          </a:p>
        </p:txBody>
      </p:sp>
      <p:sp>
        <p:nvSpPr>
          <p:cNvPr id="10" name="文本框 1"/>
          <p:cNvSpPr txBox="1"/>
          <p:nvPr/>
        </p:nvSpPr>
        <p:spPr>
          <a:xfrm>
            <a:off x="1172537" y="1217734"/>
            <a:ext cx="3067993" cy="400110"/>
          </a:xfrm>
          <a:prstGeom prst="rect">
            <a:avLst/>
          </a:prstGeom>
          <a:noFill/>
        </p:spPr>
        <p:txBody>
          <a:bodyPr wrap="square" rtlCol="0">
            <a:spAutoFit/>
          </a:bodyPr>
          <a:lstStyle/>
          <a:p>
            <a:r>
              <a:rPr lang="zh-CN" altLang="en-US" sz="2000" dirty="0">
                <a:solidFill>
                  <a:srgbClr val="1369B2"/>
                </a:solidFill>
                <a:latin typeface="微软雅黑" panose="020B0503020204020204" pitchFamily="34" charset="-122"/>
                <a:ea typeface="微软雅黑" panose="020B0503020204020204" pitchFamily="34" charset="-122"/>
              </a:rPr>
              <a:t>数据库获取主键值的方式</a:t>
            </a:r>
            <a:r>
              <a:rPr lang="zh-CN" altLang="zh-CN" sz="2000" dirty="0">
                <a:solidFill>
                  <a:srgbClr val="1369B2"/>
                </a:solidFill>
                <a:latin typeface="微软雅黑" panose="020B0503020204020204" pitchFamily="34" charset="-122"/>
                <a:ea typeface="微软雅黑" panose="020B0503020204020204" pitchFamily="34" charset="-122"/>
              </a:rPr>
              <a:t> </a:t>
            </a:r>
            <a:endParaRPr lang="zh-CN" altLang="en-US" sz="2000" dirty="0">
              <a:solidFill>
                <a:srgbClr val="1369B2"/>
              </a:solidFill>
              <a:latin typeface="微软雅黑" panose="020B0503020204020204" pitchFamily="34" charset="-122"/>
              <a:ea typeface="微软雅黑" panose="020B0503020204020204" pitchFamily="34" charset="-122"/>
            </a:endParaRPr>
          </a:p>
        </p:txBody>
      </p:sp>
      <p:sp>
        <p:nvSpPr>
          <p:cNvPr id="11" name="Title 1"/>
          <p:cNvSpPr txBox="1"/>
          <p:nvPr/>
        </p:nvSpPr>
        <p:spPr>
          <a:xfrm>
            <a:off x="1143838" y="266933"/>
            <a:ext cx="3702482"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2.3.3  &lt;insert&gt;</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元素</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sp>
        <p:nvSpPr>
          <p:cNvPr id="8" name="文本框 18"/>
          <p:cNvSpPr txBox="1"/>
          <p:nvPr>
            <p:custDataLst>
              <p:tags r:id="rId2"/>
            </p:custDataLst>
          </p:nvPr>
        </p:nvSpPr>
        <p:spPr>
          <a:xfrm>
            <a:off x="1604700" y="3143249"/>
            <a:ext cx="9390960" cy="1405891"/>
          </a:xfrm>
          <a:prstGeom prst="rect">
            <a:avLst/>
          </a:prstGeom>
          <a:noFill/>
        </p:spPr>
        <p:txBody>
          <a:bodyPr wrap="square" lIns="89985" tIns="46792" rIns="89985" bIns="46792">
            <a:noAutofit/>
          </a:bodyPr>
          <a:lstStyle>
            <a:defPPr>
              <a:defRPr lang="zh-CN"/>
            </a:defPPr>
            <a:lvl1pPr marL="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1pPr>
            <a:lvl2pPr marL="4572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2pPr>
            <a:lvl3pPr marL="9144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3pPr>
            <a:lvl4pPr marL="13716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4pPr>
            <a:lvl5pPr marL="18288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5pPr>
            <a:lvl6pPr marL="22860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6pPr>
            <a:lvl7pPr marL="27432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7pPr>
            <a:lvl8pPr marL="32004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8pPr>
            <a:lvl9pPr marL="36576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9pPr>
          </a:lstStyle>
          <a:p>
            <a:pPr>
              <a:lnSpc>
                <a:spcPct val="150000"/>
              </a:lnSpc>
            </a:pPr>
            <a:r>
              <a:rPr lang="zh-CN" altLang="en-US" dirty="0">
                <a:solidFill>
                  <a:srgbClr val="595959"/>
                </a:solidFill>
                <a:latin typeface="微软雅黑" panose="020B0503020204020204" pitchFamily="34" charset="-122"/>
              </a:rPr>
              <a:t>          </a:t>
            </a:r>
            <a:r>
              <a:rPr lang="zh-CN" altLang="zh-CN" dirty="0">
                <a:solidFill>
                  <a:srgbClr val="595959"/>
                </a:solidFill>
                <a:latin typeface="微软雅黑" panose="020B0503020204020204" pitchFamily="34" charset="-122"/>
              </a:rPr>
              <a:t>很多时候，执行插入操作后，需要获取插入成功的数据生成的</a:t>
            </a:r>
            <a:r>
              <a:rPr lang="zh-CN" altLang="zh-CN" dirty="0">
                <a:solidFill>
                  <a:srgbClr val="1369B2"/>
                </a:solidFill>
                <a:latin typeface="微软雅黑" panose="020B0503020204020204" pitchFamily="34" charset="-122"/>
              </a:rPr>
              <a:t>主键值</a:t>
            </a:r>
            <a:r>
              <a:rPr lang="zh-CN" altLang="zh-CN" dirty="0">
                <a:solidFill>
                  <a:srgbClr val="595959"/>
                </a:solidFill>
                <a:latin typeface="微软雅黑" panose="020B0503020204020204" pitchFamily="34" charset="-122"/>
              </a:rPr>
              <a:t>，不同类型数据库获取主键值的方式不同，下面分别对支持主键</a:t>
            </a:r>
            <a:r>
              <a:rPr lang="zh-CN" altLang="zh-CN" dirty="0">
                <a:solidFill>
                  <a:srgbClr val="1369B2"/>
                </a:solidFill>
                <a:latin typeface="微软雅黑" panose="020B0503020204020204" pitchFamily="34" charset="-122"/>
              </a:rPr>
              <a:t>自动增长</a:t>
            </a:r>
            <a:r>
              <a:rPr lang="zh-CN" altLang="zh-CN" dirty="0">
                <a:solidFill>
                  <a:srgbClr val="595959"/>
                </a:solidFill>
                <a:latin typeface="微软雅黑" panose="020B0503020204020204" pitchFamily="34" charset="-122"/>
              </a:rPr>
              <a:t>的数据库获取主键值和不支持主键自动增长的数据库获取主键值的方式进行介绍。</a:t>
            </a:r>
            <a:endParaRPr lang="zh-CN" altLang="zh-CN" dirty="0">
              <a:solidFill>
                <a:srgbClr val="595959"/>
              </a:solidFill>
              <a:latin typeface="微软雅黑" panose="020B0503020204020204" pitchFamily="34" charset="-122"/>
            </a:endParaRPr>
          </a:p>
        </p:txBody>
      </p:sp>
      <p:sp>
        <p:nvSpPr>
          <p:cNvPr id="12" name="圆角矩形 11"/>
          <p:cNvSpPr/>
          <p:nvPr/>
        </p:nvSpPr>
        <p:spPr>
          <a:xfrm>
            <a:off x="1360244" y="2800350"/>
            <a:ext cx="9865885" cy="2000250"/>
          </a:xfrm>
          <a:prstGeom prst="roundRect">
            <a:avLst>
              <a:gd name="adj" fmla="val 0"/>
            </a:avLst>
          </a:prstGeom>
          <a:noFill/>
          <a:ln w="31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15" name="矩形 93"/>
          <p:cNvSpPr/>
          <p:nvPr/>
        </p:nvSpPr>
        <p:spPr>
          <a:xfrm>
            <a:off x="1310020" y="2721381"/>
            <a:ext cx="384043" cy="384043"/>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16" name="矩形 93"/>
          <p:cNvSpPr/>
          <p:nvPr/>
        </p:nvSpPr>
        <p:spPr>
          <a:xfrm rot="10800000">
            <a:off x="10897891" y="4470211"/>
            <a:ext cx="384043" cy="384043"/>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hevron 3"/>
          <p:cNvSpPr/>
          <p:nvPr>
            <p:custDataLst>
              <p:tags r:id="rId1"/>
            </p:custDataLst>
          </p:nvPr>
        </p:nvSpPr>
        <p:spPr>
          <a:xfrm>
            <a:off x="892520" y="1091196"/>
            <a:ext cx="5759740" cy="665961"/>
          </a:xfrm>
          <a:prstGeom prst="chevron">
            <a:avLst>
              <a:gd name="adj" fmla="val 43848"/>
            </a:avLst>
          </a:prstGeom>
          <a:solidFill>
            <a:srgbClr val="FFFFFF">
              <a:lumMod val="75000"/>
            </a:srgbClr>
          </a:solidFill>
          <a:ln w="12700" cap="flat" cmpd="sng" algn="ctr">
            <a:noFill/>
            <a:prstDash val="solid"/>
            <a:miter lim="800000"/>
          </a:ln>
          <a:effectLst/>
        </p:spPr>
        <p:txBody>
          <a:bodyPr rtlCol="0" anchor="ctr">
            <a:normAutofit/>
          </a:bodyPr>
          <a:lstStyle/>
          <a:p>
            <a:pPr algn="ctr">
              <a:lnSpc>
                <a:spcPct val="120000"/>
              </a:lnSpc>
            </a:pPr>
            <a:endParaRPr lang="en-GB" sz="900" dirty="0">
              <a:solidFill>
                <a:sysClr val="windowText" lastClr="000000"/>
              </a:solidFill>
              <a:latin typeface="Arial" panose="020B0604020202020204" pitchFamily="34" charset="0"/>
              <a:ea typeface="微软雅黑" panose="020B0503020204020204" pitchFamily="34" charset="-122"/>
            </a:endParaRPr>
          </a:p>
        </p:txBody>
      </p:sp>
      <p:sp>
        <p:nvSpPr>
          <p:cNvPr id="10" name="文本框 1"/>
          <p:cNvSpPr txBox="1"/>
          <p:nvPr/>
        </p:nvSpPr>
        <p:spPr>
          <a:xfrm>
            <a:off x="1172537" y="1217734"/>
            <a:ext cx="5479723" cy="400110"/>
          </a:xfrm>
          <a:prstGeom prst="rect">
            <a:avLst/>
          </a:prstGeom>
          <a:noFill/>
        </p:spPr>
        <p:txBody>
          <a:bodyPr wrap="square" rtlCol="0">
            <a:spAutoFit/>
          </a:bodyPr>
          <a:lstStyle/>
          <a:p>
            <a:r>
              <a:rPr lang="en-US" altLang="zh-CN" sz="2000" dirty="0">
                <a:solidFill>
                  <a:srgbClr val="1369B2"/>
                </a:solidFill>
                <a:latin typeface="微软雅黑" panose="020B0503020204020204" pitchFamily="34" charset="-122"/>
                <a:ea typeface="微软雅黑" panose="020B0503020204020204" pitchFamily="34" charset="-122"/>
              </a:rPr>
              <a:t>a.</a:t>
            </a:r>
            <a:r>
              <a:rPr lang="zh-CN" altLang="zh-CN" sz="2000" dirty="0">
                <a:solidFill>
                  <a:srgbClr val="1369B2"/>
                </a:solidFill>
                <a:latin typeface="微软雅黑" panose="020B0503020204020204" pitchFamily="34" charset="-122"/>
                <a:ea typeface="微软雅黑" panose="020B0503020204020204" pitchFamily="34" charset="-122"/>
              </a:rPr>
              <a:t>使用支持主键自动增长的数据库获取主键值</a:t>
            </a:r>
            <a:endParaRPr lang="zh-CN" altLang="en-US" sz="2000" dirty="0">
              <a:solidFill>
                <a:srgbClr val="1369B2"/>
              </a:solidFill>
              <a:latin typeface="微软雅黑" panose="020B0503020204020204" pitchFamily="34" charset="-122"/>
              <a:ea typeface="微软雅黑" panose="020B0503020204020204" pitchFamily="34" charset="-122"/>
            </a:endParaRPr>
          </a:p>
        </p:txBody>
      </p:sp>
      <p:sp>
        <p:nvSpPr>
          <p:cNvPr id="11" name="Title 1"/>
          <p:cNvSpPr txBox="1"/>
          <p:nvPr/>
        </p:nvSpPr>
        <p:spPr>
          <a:xfrm>
            <a:off x="1143838" y="266933"/>
            <a:ext cx="3702482"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2.3.3  &lt;insert&gt;</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元素</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sp>
        <p:nvSpPr>
          <p:cNvPr id="8" name="文本框 18"/>
          <p:cNvSpPr txBox="1"/>
          <p:nvPr>
            <p:custDataLst>
              <p:tags r:id="rId2"/>
            </p:custDataLst>
          </p:nvPr>
        </p:nvSpPr>
        <p:spPr>
          <a:xfrm>
            <a:off x="1604700" y="2594609"/>
            <a:ext cx="9390960" cy="3309355"/>
          </a:xfrm>
          <a:prstGeom prst="rect">
            <a:avLst/>
          </a:prstGeom>
          <a:noFill/>
        </p:spPr>
        <p:txBody>
          <a:bodyPr wrap="square" lIns="89985" tIns="46792" rIns="89985" bIns="46792">
            <a:noAutofit/>
          </a:bodyPr>
          <a:lstStyle>
            <a:defPPr>
              <a:defRPr lang="zh-CN"/>
            </a:defPPr>
            <a:lvl1pPr marL="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1pPr>
            <a:lvl2pPr marL="4572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2pPr>
            <a:lvl3pPr marL="9144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3pPr>
            <a:lvl4pPr marL="13716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4pPr>
            <a:lvl5pPr marL="18288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5pPr>
            <a:lvl6pPr marL="22860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6pPr>
            <a:lvl7pPr marL="27432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7pPr>
            <a:lvl8pPr marL="32004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8pPr>
            <a:lvl9pPr marL="36576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9pPr>
          </a:lstStyle>
          <a:p>
            <a:pPr>
              <a:lnSpc>
                <a:spcPct val="150000"/>
              </a:lnSpc>
            </a:pPr>
            <a:r>
              <a:rPr lang="zh-CN" altLang="en-US" dirty="0">
                <a:solidFill>
                  <a:srgbClr val="595959"/>
                </a:solidFill>
                <a:latin typeface="微软雅黑" panose="020B0503020204020204" pitchFamily="34" charset="-122"/>
              </a:rPr>
              <a:t>          </a:t>
            </a:r>
            <a:r>
              <a:rPr lang="zh-CN" altLang="zh-CN" dirty="0">
                <a:solidFill>
                  <a:srgbClr val="595959"/>
                </a:solidFill>
                <a:latin typeface="微软雅黑" panose="020B0503020204020204" pitchFamily="34" charset="-122"/>
              </a:rPr>
              <a:t>如果使用的数据库支持</a:t>
            </a:r>
            <a:r>
              <a:rPr lang="zh-CN" altLang="zh-CN" dirty="0">
                <a:solidFill>
                  <a:srgbClr val="1369B2"/>
                </a:solidFill>
                <a:latin typeface="微软雅黑" panose="020B0503020204020204" pitchFamily="34" charset="-122"/>
              </a:rPr>
              <a:t>主键自动增长</a:t>
            </a:r>
            <a:r>
              <a:rPr lang="zh-CN" altLang="zh-CN" dirty="0">
                <a:solidFill>
                  <a:srgbClr val="595959"/>
                </a:solidFill>
                <a:latin typeface="微软雅黑" panose="020B0503020204020204" pitchFamily="34" charset="-122"/>
              </a:rPr>
              <a:t>（如</a:t>
            </a:r>
            <a:r>
              <a:rPr lang="en-US" altLang="zh-CN" dirty="0">
                <a:solidFill>
                  <a:srgbClr val="595959"/>
                </a:solidFill>
                <a:latin typeface="微软雅黑" panose="020B0503020204020204" pitchFamily="34" charset="-122"/>
              </a:rPr>
              <a:t>MySQL</a:t>
            </a:r>
            <a:r>
              <a:rPr lang="zh-CN" altLang="zh-CN" dirty="0">
                <a:solidFill>
                  <a:srgbClr val="595959"/>
                </a:solidFill>
                <a:latin typeface="微软雅黑" panose="020B0503020204020204" pitchFamily="34" charset="-122"/>
              </a:rPr>
              <a:t>和</a:t>
            </a:r>
            <a:r>
              <a:rPr lang="en-US" altLang="zh-CN" dirty="0">
                <a:solidFill>
                  <a:srgbClr val="595959"/>
                </a:solidFill>
                <a:latin typeface="微软雅黑" panose="020B0503020204020204" pitchFamily="34" charset="-122"/>
              </a:rPr>
              <a:t>SQL Server</a:t>
            </a:r>
            <a:r>
              <a:rPr lang="zh-CN" altLang="zh-CN" dirty="0">
                <a:solidFill>
                  <a:srgbClr val="595959"/>
                </a:solidFill>
                <a:latin typeface="微软雅黑" panose="020B0503020204020204" pitchFamily="34" charset="-122"/>
              </a:rPr>
              <a:t>），那么可以通过</a:t>
            </a:r>
            <a:r>
              <a:rPr lang="en-US" altLang="zh-CN" dirty="0" err="1">
                <a:solidFill>
                  <a:srgbClr val="595959"/>
                </a:solidFill>
                <a:latin typeface="微软雅黑" panose="020B0503020204020204" pitchFamily="34" charset="-122"/>
              </a:rPr>
              <a:t>keyProperty</a:t>
            </a:r>
            <a:r>
              <a:rPr lang="zh-CN" altLang="zh-CN" dirty="0">
                <a:solidFill>
                  <a:srgbClr val="595959"/>
                </a:solidFill>
                <a:latin typeface="微软雅黑" panose="020B0503020204020204" pitchFamily="34" charset="-122"/>
              </a:rPr>
              <a:t>属性指定</a:t>
            </a:r>
            <a:r>
              <a:rPr lang="en-US" altLang="zh-CN" dirty="0">
                <a:solidFill>
                  <a:srgbClr val="595959"/>
                </a:solidFill>
                <a:latin typeface="微软雅黑" panose="020B0503020204020204" pitchFamily="34" charset="-122"/>
              </a:rPr>
              <a:t>POJO</a:t>
            </a:r>
            <a:r>
              <a:rPr lang="zh-CN" altLang="zh-CN" dirty="0">
                <a:solidFill>
                  <a:srgbClr val="595959"/>
                </a:solidFill>
                <a:latin typeface="微软雅黑" panose="020B0503020204020204" pitchFamily="34" charset="-122"/>
              </a:rPr>
              <a:t>类的某个属性接收主键返回值（通常会设置到</a:t>
            </a:r>
            <a:r>
              <a:rPr lang="en-US" altLang="zh-CN" dirty="0">
                <a:solidFill>
                  <a:srgbClr val="595959"/>
                </a:solidFill>
                <a:latin typeface="微软雅黑" panose="020B0503020204020204" pitchFamily="34" charset="-122"/>
              </a:rPr>
              <a:t>id</a:t>
            </a:r>
            <a:r>
              <a:rPr lang="zh-CN" altLang="zh-CN" dirty="0">
                <a:solidFill>
                  <a:srgbClr val="595959"/>
                </a:solidFill>
                <a:latin typeface="微软雅黑" panose="020B0503020204020204" pitchFamily="34" charset="-122"/>
              </a:rPr>
              <a:t>属性上），然后将</a:t>
            </a:r>
            <a:r>
              <a:rPr lang="en-US" altLang="zh-CN" dirty="0" err="1">
                <a:solidFill>
                  <a:srgbClr val="595959"/>
                </a:solidFill>
                <a:latin typeface="微软雅黑" panose="020B0503020204020204" pitchFamily="34" charset="-122"/>
              </a:rPr>
              <a:t>useGeneratedKeys</a:t>
            </a:r>
            <a:r>
              <a:rPr lang="zh-CN" altLang="zh-CN" dirty="0">
                <a:solidFill>
                  <a:srgbClr val="595959"/>
                </a:solidFill>
                <a:latin typeface="微软雅黑" panose="020B0503020204020204" pitchFamily="34" charset="-122"/>
              </a:rPr>
              <a:t>的属性值设置为</a:t>
            </a:r>
            <a:r>
              <a:rPr lang="en-US" altLang="zh-CN" dirty="0">
                <a:solidFill>
                  <a:srgbClr val="595959"/>
                </a:solidFill>
                <a:latin typeface="微软雅黑" panose="020B0503020204020204" pitchFamily="34" charset="-122"/>
              </a:rPr>
              <a:t>true</a:t>
            </a:r>
            <a:r>
              <a:rPr lang="zh-CN" altLang="en-US" dirty="0">
                <a:solidFill>
                  <a:srgbClr val="595959"/>
                </a:solidFill>
                <a:latin typeface="微软雅黑" panose="020B0503020204020204" pitchFamily="34" charset="-122"/>
              </a:rPr>
              <a:t>。</a:t>
            </a:r>
            <a:endParaRPr lang="zh-CN" altLang="zh-CN" dirty="0">
              <a:solidFill>
                <a:srgbClr val="595959"/>
              </a:solidFill>
              <a:latin typeface="微软雅黑" panose="020B0503020204020204" pitchFamily="34" charset="-122"/>
            </a:endParaRPr>
          </a:p>
        </p:txBody>
      </p:sp>
      <p:sp>
        <p:nvSpPr>
          <p:cNvPr id="12" name="圆角矩形 11"/>
          <p:cNvSpPr/>
          <p:nvPr/>
        </p:nvSpPr>
        <p:spPr>
          <a:xfrm>
            <a:off x="1360244" y="2280784"/>
            <a:ext cx="9865885" cy="3902846"/>
          </a:xfrm>
          <a:prstGeom prst="roundRect">
            <a:avLst>
              <a:gd name="adj" fmla="val 0"/>
            </a:avLst>
          </a:prstGeom>
          <a:noFill/>
          <a:ln w="31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15" name="矩形 93"/>
          <p:cNvSpPr/>
          <p:nvPr/>
        </p:nvSpPr>
        <p:spPr>
          <a:xfrm>
            <a:off x="1310020" y="2218461"/>
            <a:ext cx="384043" cy="384043"/>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16" name="矩形 93"/>
          <p:cNvSpPr/>
          <p:nvPr/>
        </p:nvSpPr>
        <p:spPr>
          <a:xfrm rot="10800000">
            <a:off x="10897891" y="5864671"/>
            <a:ext cx="384043" cy="384043"/>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pic>
        <p:nvPicPr>
          <p:cNvPr id="13" name="图片 12"/>
          <p:cNvPicPr>
            <a:picLocks noChangeAspect="1"/>
          </p:cNvPicPr>
          <p:nvPr/>
        </p:nvPicPr>
        <p:blipFill>
          <a:blip r:embed="rId3"/>
          <a:stretch>
            <a:fillRect/>
          </a:stretch>
        </p:blipFill>
        <p:spPr>
          <a:xfrm>
            <a:off x="2125980" y="3931920"/>
            <a:ext cx="8387684" cy="1856225"/>
          </a:xfrm>
          <a:prstGeom prst="rect">
            <a:avLst/>
          </a:prstGeom>
        </p:spPr>
      </p:pic>
      <p:sp>
        <p:nvSpPr>
          <p:cNvPr id="2" name="文本框 1"/>
          <p:cNvSpPr txBox="1"/>
          <p:nvPr/>
        </p:nvSpPr>
        <p:spPr>
          <a:xfrm>
            <a:off x="3074670" y="3886200"/>
            <a:ext cx="6435090" cy="1895455"/>
          </a:xfrm>
          <a:prstGeom prst="rect">
            <a:avLst/>
          </a:prstGeom>
          <a:noFill/>
        </p:spPr>
        <p:txBody>
          <a:bodyPr wrap="square" rtlCol="0">
            <a:spAutoFit/>
          </a:bodyPr>
          <a:lstStyle/>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&lt;insert id="</a:t>
            </a:r>
            <a:r>
              <a:rPr lang="en-US" altLang="zh-CN" sz="1600" dirty="0" err="1">
                <a:solidFill>
                  <a:srgbClr val="595959"/>
                </a:solidFill>
                <a:latin typeface="微软雅黑" panose="020B0503020204020204" pitchFamily="34" charset="-122"/>
                <a:ea typeface="微软雅黑" panose="020B0503020204020204" pitchFamily="34" charset="-122"/>
                <a:cs typeface="+mn-ea"/>
              </a:rPr>
              <a:t>addUser</a:t>
            </a:r>
            <a:r>
              <a:rPr lang="en-US" altLang="zh-CN"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err="1">
                <a:solidFill>
                  <a:srgbClr val="595959"/>
                </a:solidFill>
                <a:latin typeface="微软雅黑" panose="020B0503020204020204" pitchFamily="34" charset="-122"/>
                <a:ea typeface="微软雅黑" panose="020B0503020204020204" pitchFamily="34" charset="-122"/>
                <a:cs typeface="+mn-ea"/>
              </a:rPr>
              <a:t>parameterType</a:t>
            </a:r>
            <a:r>
              <a:rPr lang="en-US" altLang="zh-CN" sz="1600" dirty="0">
                <a:solidFill>
                  <a:srgbClr val="595959"/>
                </a:solidFill>
                <a:latin typeface="微软雅黑" panose="020B0503020204020204" pitchFamily="34" charset="-122"/>
                <a:ea typeface="微软雅黑" panose="020B0503020204020204" pitchFamily="34" charset="-122"/>
                <a:cs typeface="+mn-ea"/>
              </a:rPr>
              <a:t>="</a:t>
            </a:r>
            <a:r>
              <a:rPr lang="en-US" altLang="zh-CN" sz="1600" dirty="0" err="1">
                <a:solidFill>
                  <a:srgbClr val="595959"/>
                </a:solidFill>
                <a:latin typeface="微软雅黑" panose="020B0503020204020204" pitchFamily="34" charset="-122"/>
                <a:ea typeface="微软雅黑" panose="020B0503020204020204" pitchFamily="34" charset="-122"/>
                <a:cs typeface="+mn-ea"/>
              </a:rPr>
              <a:t>com.itheima.pojo.User</a:t>
            </a:r>
            <a:r>
              <a:rPr lang="en-US" altLang="zh-CN" sz="1600" dirty="0">
                <a:solidFill>
                  <a:srgbClr val="595959"/>
                </a:solidFill>
                <a:latin typeface="微软雅黑" panose="020B0503020204020204" pitchFamily="34" charset="-122"/>
                <a:ea typeface="微软雅黑" panose="020B0503020204020204" pitchFamily="34" charset="-122"/>
                <a:cs typeface="+mn-ea"/>
              </a:rPr>
              <a: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err="1">
                <a:solidFill>
                  <a:srgbClr val="595959"/>
                </a:solidFill>
                <a:latin typeface="微软雅黑" panose="020B0503020204020204" pitchFamily="34" charset="-122"/>
                <a:ea typeface="微软雅黑" panose="020B0503020204020204" pitchFamily="34" charset="-122"/>
                <a:cs typeface="+mn-ea"/>
              </a:rPr>
              <a:t>keyProperty</a:t>
            </a:r>
            <a:r>
              <a:rPr lang="en-US" altLang="zh-CN" sz="1600" dirty="0">
                <a:solidFill>
                  <a:srgbClr val="595959"/>
                </a:solidFill>
                <a:latin typeface="微软雅黑" panose="020B0503020204020204" pitchFamily="34" charset="-122"/>
                <a:ea typeface="微软雅黑" panose="020B0503020204020204" pitchFamily="34" charset="-122"/>
                <a:cs typeface="+mn-ea"/>
              </a:rPr>
              <a:t>="</a:t>
            </a:r>
            <a:r>
              <a:rPr lang="en-US" altLang="zh-CN" sz="1600" dirty="0" err="1">
                <a:solidFill>
                  <a:srgbClr val="595959"/>
                </a:solidFill>
                <a:latin typeface="微软雅黑" panose="020B0503020204020204" pitchFamily="34" charset="-122"/>
                <a:ea typeface="微软雅黑" panose="020B0503020204020204" pitchFamily="34" charset="-122"/>
                <a:cs typeface="+mn-ea"/>
              </a:rPr>
              <a:t>uid</a:t>
            </a:r>
            <a:r>
              <a:rPr lang="en-US" altLang="zh-CN"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err="1">
                <a:solidFill>
                  <a:srgbClr val="595959"/>
                </a:solidFill>
                <a:latin typeface="微软雅黑" panose="020B0503020204020204" pitchFamily="34" charset="-122"/>
                <a:ea typeface="微软雅黑" panose="020B0503020204020204" pitchFamily="34" charset="-122"/>
                <a:cs typeface="+mn-ea"/>
              </a:rPr>
              <a:t>useGeneratedKeys</a:t>
            </a:r>
            <a:r>
              <a:rPr lang="en-US" altLang="zh-CN" sz="1600" dirty="0">
                <a:solidFill>
                  <a:srgbClr val="595959"/>
                </a:solidFill>
                <a:latin typeface="微软雅黑" panose="020B0503020204020204" pitchFamily="34" charset="-122"/>
                <a:ea typeface="微软雅黑" panose="020B0503020204020204" pitchFamily="34" charset="-122"/>
                <a:cs typeface="+mn-ea"/>
              </a:rPr>
              <a:t>="true" &gt;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insert into 	users(</a:t>
            </a:r>
            <a:r>
              <a:rPr lang="en-US" altLang="zh-CN" sz="1600" dirty="0" err="1">
                <a:solidFill>
                  <a:srgbClr val="595959"/>
                </a:solidFill>
                <a:latin typeface="微软雅黑" panose="020B0503020204020204" pitchFamily="34" charset="-122"/>
                <a:ea typeface="微软雅黑" panose="020B0503020204020204" pitchFamily="34" charset="-122"/>
                <a:cs typeface="+mn-ea"/>
              </a:rPr>
              <a:t>uid,uname,uage</a:t>
            </a:r>
            <a:r>
              <a:rPr lang="en-US" altLang="zh-CN" sz="1600" dirty="0">
                <a:solidFill>
                  <a:srgbClr val="595959"/>
                </a:solidFill>
                <a:latin typeface="微软雅黑" panose="020B0503020204020204" pitchFamily="34" charset="-122"/>
                <a:ea typeface="微软雅黑" panose="020B0503020204020204" pitchFamily="34" charset="-122"/>
                <a:cs typeface="+mn-ea"/>
              </a:rPr>
              <a:t>)values(#{</a:t>
            </a:r>
            <a:r>
              <a:rPr lang="en-US" altLang="zh-CN" sz="1600" dirty="0" err="1">
                <a:solidFill>
                  <a:srgbClr val="595959"/>
                </a:solidFill>
                <a:latin typeface="微软雅黑" panose="020B0503020204020204" pitchFamily="34" charset="-122"/>
                <a:ea typeface="微软雅黑" panose="020B0503020204020204" pitchFamily="34" charset="-122"/>
                <a:cs typeface="+mn-ea"/>
              </a:rPr>
              <a:t>uid</a:t>
            </a:r>
            <a:r>
              <a:rPr lang="en-US" altLang="zh-CN" sz="1600" dirty="0">
                <a:solidFill>
                  <a:srgbClr val="595959"/>
                </a:solidFill>
                <a:latin typeface="微软雅黑" panose="020B0503020204020204" pitchFamily="34" charset="-122"/>
                <a:ea typeface="微软雅黑" panose="020B0503020204020204" pitchFamily="34" charset="-122"/>
                <a:cs typeface="+mn-ea"/>
              </a:rPr>
              <a:t>},#{</a:t>
            </a:r>
            <a:r>
              <a:rPr lang="en-US" altLang="zh-CN" sz="1600" dirty="0" err="1">
                <a:solidFill>
                  <a:srgbClr val="595959"/>
                </a:solidFill>
                <a:latin typeface="微软雅黑" panose="020B0503020204020204" pitchFamily="34" charset="-122"/>
                <a:ea typeface="微软雅黑" panose="020B0503020204020204" pitchFamily="34" charset="-122"/>
                <a:cs typeface="+mn-ea"/>
              </a:rPr>
              <a:t>uname</a:t>
            </a:r>
            <a:r>
              <a:rPr lang="en-US" altLang="zh-CN" sz="1600" dirty="0">
                <a:solidFill>
                  <a:srgbClr val="595959"/>
                </a:solidFill>
                <a:latin typeface="微软雅黑" panose="020B0503020204020204" pitchFamily="34" charset="-122"/>
                <a:ea typeface="微软雅黑" panose="020B0503020204020204" pitchFamily="34" charset="-122"/>
                <a:cs typeface="+mn-ea"/>
              </a:rPr>
              <a:t>},#{</a:t>
            </a:r>
            <a:r>
              <a:rPr lang="en-US" altLang="zh-CN" sz="1600" dirty="0" err="1">
                <a:solidFill>
                  <a:srgbClr val="595959"/>
                </a:solidFill>
                <a:latin typeface="微软雅黑" panose="020B0503020204020204" pitchFamily="34" charset="-122"/>
                <a:ea typeface="微软雅黑" panose="020B0503020204020204" pitchFamily="34" charset="-122"/>
                <a:cs typeface="+mn-ea"/>
              </a:rPr>
              <a:t>uage</a:t>
            </a:r>
            <a:r>
              <a:rPr lang="en-US" altLang="zh-CN" sz="1600" dirty="0">
                <a:solidFill>
                  <a:srgbClr val="595959"/>
                </a:solidFill>
                <a:latin typeface="微软雅黑" panose="020B0503020204020204" pitchFamily="34" charset="-122"/>
                <a:ea typeface="微软雅黑" panose="020B0503020204020204" pitchFamily="34" charset="-122"/>
                <a:cs typeface="+mn-ea"/>
              </a:rPr>
              <a:t>})</a:t>
            </a:r>
            <a:endParaRPr lang="en-US"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&lt;/insert&gt;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hevron 3"/>
          <p:cNvSpPr/>
          <p:nvPr>
            <p:custDataLst>
              <p:tags r:id="rId1"/>
            </p:custDataLst>
          </p:nvPr>
        </p:nvSpPr>
        <p:spPr>
          <a:xfrm>
            <a:off x="892520" y="1091196"/>
            <a:ext cx="5759740" cy="665961"/>
          </a:xfrm>
          <a:prstGeom prst="chevron">
            <a:avLst>
              <a:gd name="adj" fmla="val 43848"/>
            </a:avLst>
          </a:prstGeom>
          <a:solidFill>
            <a:srgbClr val="FFFFFF">
              <a:lumMod val="75000"/>
            </a:srgbClr>
          </a:solidFill>
          <a:ln w="12700" cap="flat" cmpd="sng" algn="ctr">
            <a:noFill/>
            <a:prstDash val="solid"/>
            <a:miter lim="800000"/>
          </a:ln>
          <a:effectLst/>
        </p:spPr>
        <p:txBody>
          <a:bodyPr rtlCol="0" anchor="ctr">
            <a:normAutofit/>
          </a:bodyPr>
          <a:lstStyle/>
          <a:p>
            <a:pPr algn="ctr">
              <a:lnSpc>
                <a:spcPct val="120000"/>
              </a:lnSpc>
            </a:pPr>
            <a:endParaRPr lang="en-GB" sz="900" dirty="0">
              <a:solidFill>
                <a:sysClr val="windowText" lastClr="000000"/>
              </a:solidFill>
              <a:latin typeface="Arial" panose="020B0604020202020204" pitchFamily="34" charset="0"/>
              <a:ea typeface="微软雅黑" panose="020B0503020204020204" pitchFamily="34" charset="-122"/>
            </a:endParaRPr>
          </a:p>
        </p:txBody>
      </p:sp>
      <p:sp>
        <p:nvSpPr>
          <p:cNvPr id="10" name="文本框 1"/>
          <p:cNvSpPr txBox="1"/>
          <p:nvPr/>
        </p:nvSpPr>
        <p:spPr>
          <a:xfrm>
            <a:off x="1092527" y="1217734"/>
            <a:ext cx="5845483" cy="400110"/>
          </a:xfrm>
          <a:prstGeom prst="rect">
            <a:avLst/>
          </a:prstGeom>
          <a:noFill/>
        </p:spPr>
        <p:txBody>
          <a:bodyPr wrap="square" rtlCol="0">
            <a:spAutoFit/>
          </a:bodyPr>
          <a:lstStyle/>
          <a:p>
            <a:r>
              <a:rPr lang="en-US" altLang="zh-CN" sz="2000" dirty="0">
                <a:solidFill>
                  <a:srgbClr val="1369B2"/>
                </a:solidFill>
                <a:latin typeface="微软雅黑" panose="020B0503020204020204" pitchFamily="34" charset="-122"/>
                <a:ea typeface="微软雅黑" panose="020B0503020204020204" pitchFamily="34" charset="-122"/>
              </a:rPr>
              <a:t>b.</a:t>
            </a:r>
            <a:r>
              <a:rPr lang="zh-CN" altLang="zh-CN" sz="2000" dirty="0">
                <a:solidFill>
                  <a:srgbClr val="1369B2"/>
                </a:solidFill>
                <a:latin typeface="微软雅黑" panose="020B0503020204020204" pitchFamily="34" charset="-122"/>
                <a:ea typeface="微软雅黑" panose="020B0503020204020204" pitchFamily="34" charset="-122"/>
              </a:rPr>
              <a:t>使用不支持主键自动增长的数据库获取主键值 </a:t>
            </a:r>
            <a:endParaRPr lang="zh-CN" altLang="en-US" sz="2000" dirty="0">
              <a:solidFill>
                <a:srgbClr val="1369B2"/>
              </a:solidFill>
              <a:latin typeface="微软雅黑" panose="020B0503020204020204" pitchFamily="34" charset="-122"/>
              <a:ea typeface="微软雅黑" panose="020B0503020204020204" pitchFamily="34" charset="-122"/>
            </a:endParaRPr>
          </a:p>
        </p:txBody>
      </p:sp>
      <p:sp>
        <p:nvSpPr>
          <p:cNvPr id="11" name="Title 1"/>
          <p:cNvSpPr txBox="1"/>
          <p:nvPr/>
        </p:nvSpPr>
        <p:spPr>
          <a:xfrm>
            <a:off x="1143838" y="266933"/>
            <a:ext cx="3702482"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2.3.3  &lt;insert&gt;</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元素</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sp>
        <p:nvSpPr>
          <p:cNvPr id="8" name="文本框 18"/>
          <p:cNvSpPr txBox="1"/>
          <p:nvPr>
            <p:custDataLst>
              <p:tags r:id="rId2"/>
            </p:custDataLst>
          </p:nvPr>
        </p:nvSpPr>
        <p:spPr>
          <a:xfrm>
            <a:off x="1604700" y="2594609"/>
            <a:ext cx="9390960" cy="3309355"/>
          </a:xfrm>
          <a:prstGeom prst="rect">
            <a:avLst/>
          </a:prstGeom>
          <a:noFill/>
        </p:spPr>
        <p:txBody>
          <a:bodyPr wrap="square" lIns="89985" tIns="46792" rIns="89985" bIns="46792">
            <a:noAutofit/>
          </a:bodyPr>
          <a:lstStyle>
            <a:defPPr>
              <a:defRPr lang="zh-CN"/>
            </a:defPPr>
            <a:lvl1pPr marL="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1pPr>
            <a:lvl2pPr marL="4572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2pPr>
            <a:lvl3pPr marL="9144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3pPr>
            <a:lvl4pPr marL="13716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4pPr>
            <a:lvl5pPr marL="18288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5pPr>
            <a:lvl6pPr marL="22860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6pPr>
            <a:lvl7pPr marL="27432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7pPr>
            <a:lvl8pPr marL="32004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8pPr>
            <a:lvl9pPr marL="36576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9pPr>
          </a:lstStyle>
          <a:p>
            <a:pPr>
              <a:lnSpc>
                <a:spcPct val="150000"/>
              </a:lnSpc>
            </a:pPr>
            <a:r>
              <a:rPr lang="zh-CN" altLang="en-US" dirty="0">
                <a:solidFill>
                  <a:srgbClr val="595959"/>
                </a:solidFill>
                <a:latin typeface="微软雅黑" panose="020B0503020204020204" pitchFamily="34" charset="-122"/>
              </a:rPr>
              <a:t>          </a:t>
            </a:r>
            <a:r>
              <a:rPr lang="zh-CN" altLang="zh-CN" dirty="0">
                <a:solidFill>
                  <a:srgbClr val="595959"/>
                </a:solidFill>
                <a:latin typeface="微软雅黑" panose="020B0503020204020204" pitchFamily="34" charset="-122"/>
              </a:rPr>
              <a:t>使用</a:t>
            </a:r>
            <a:r>
              <a:rPr lang="en-US" altLang="zh-CN" dirty="0" err="1">
                <a:solidFill>
                  <a:srgbClr val="595959"/>
                </a:solidFill>
                <a:latin typeface="微软雅黑" panose="020B0503020204020204" pitchFamily="34" charset="-122"/>
              </a:rPr>
              <a:t>MyBatis</a:t>
            </a:r>
            <a:r>
              <a:rPr lang="zh-CN" altLang="zh-CN" dirty="0">
                <a:solidFill>
                  <a:srgbClr val="595959"/>
                </a:solidFill>
                <a:latin typeface="微软雅黑" panose="020B0503020204020204" pitchFamily="34" charset="-122"/>
              </a:rPr>
              <a:t>提供的</a:t>
            </a:r>
            <a:r>
              <a:rPr lang="en-US" altLang="zh-CN" dirty="0">
                <a:solidFill>
                  <a:srgbClr val="595959"/>
                </a:solidFill>
                <a:latin typeface="微软雅黑" panose="020B0503020204020204" pitchFamily="34" charset="-122"/>
              </a:rPr>
              <a:t>&lt;</a:t>
            </a:r>
            <a:r>
              <a:rPr lang="en-US" altLang="zh-CN" dirty="0" err="1">
                <a:solidFill>
                  <a:srgbClr val="595959"/>
                </a:solidFill>
                <a:latin typeface="微软雅黑" panose="020B0503020204020204" pitchFamily="34" charset="-122"/>
              </a:rPr>
              <a:t>selectKey</a:t>
            </a:r>
            <a:r>
              <a:rPr lang="en-US" altLang="zh-CN" dirty="0">
                <a:solidFill>
                  <a:srgbClr val="595959"/>
                </a:solidFill>
                <a:latin typeface="微软雅黑" panose="020B0503020204020204" pitchFamily="34" charset="-122"/>
              </a:rPr>
              <a:t>&gt;</a:t>
            </a:r>
            <a:r>
              <a:rPr lang="zh-CN" altLang="zh-CN" dirty="0">
                <a:solidFill>
                  <a:srgbClr val="595959"/>
                </a:solidFill>
                <a:latin typeface="微软雅黑" panose="020B0503020204020204" pitchFamily="34" charset="-122"/>
              </a:rPr>
              <a:t>元素来</a:t>
            </a:r>
            <a:r>
              <a:rPr lang="zh-CN" altLang="zh-CN" dirty="0">
                <a:solidFill>
                  <a:srgbClr val="1369B2"/>
                </a:solidFill>
                <a:latin typeface="微软雅黑" panose="020B0503020204020204" pitchFamily="34" charset="-122"/>
              </a:rPr>
              <a:t>自定义主键</a:t>
            </a:r>
            <a:r>
              <a:rPr lang="zh-CN" altLang="en-US" dirty="0">
                <a:solidFill>
                  <a:srgbClr val="595959"/>
                </a:solidFill>
                <a:latin typeface="微软雅黑" panose="020B0503020204020204" pitchFamily="34" charset="-122"/>
              </a:rPr>
              <a:t>。</a:t>
            </a:r>
            <a:endParaRPr lang="en-US" altLang="zh-CN" dirty="0">
              <a:solidFill>
                <a:srgbClr val="595959"/>
              </a:solidFill>
              <a:latin typeface="微软雅黑" panose="020B0503020204020204" pitchFamily="34" charset="-122"/>
            </a:endParaRPr>
          </a:p>
          <a:p>
            <a:pPr>
              <a:lnSpc>
                <a:spcPct val="150000"/>
              </a:lnSpc>
            </a:pPr>
            <a:endParaRPr lang="en-US" altLang="zh-CN" dirty="0">
              <a:solidFill>
                <a:srgbClr val="595959"/>
              </a:solidFill>
              <a:latin typeface="微软雅黑" panose="020B0503020204020204" pitchFamily="34" charset="-122"/>
            </a:endParaRPr>
          </a:p>
          <a:p>
            <a:pPr>
              <a:lnSpc>
                <a:spcPct val="150000"/>
              </a:lnSpc>
            </a:pPr>
            <a:endParaRPr lang="en-US" altLang="zh-CN" dirty="0">
              <a:solidFill>
                <a:srgbClr val="595959"/>
              </a:solidFill>
              <a:latin typeface="微软雅黑" panose="020B0503020204020204" pitchFamily="34" charset="-122"/>
            </a:endParaRPr>
          </a:p>
          <a:p>
            <a:pPr>
              <a:lnSpc>
                <a:spcPct val="150000"/>
              </a:lnSpc>
            </a:pPr>
            <a:endParaRPr lang="en-US" altLang="zh-CN" dirty="0">
              <a:solidFill>
                <a:srgbClr val="595959"/>
              </a:solidFill>
              <a:latin typeface="微软雅黑" panose="020B0503020204020204" pitchFamily="34" charset="-122"/>
            </a:endParaRPr>
          </a:p>
          <a:p>
            <a:pPr>
              <a:lnSpc>
                <a:spcPct val="150000"/>
              </a:lnSpc>
            </a:pPr>
            <a:r>
              <a:rPr lang="zh-CN" altLang="en-US" dirty="0">
                <a:solidFill>
                  <a:srgbClr val="595959"/>
                </a:solidFill>
                <a:latin typeface="微软雅黑" panose="020B0503020204020204" pitchFamily="34" charset="-122"/>
              </a:rPr>
              <a:t>        </a:t>
            </a:r>
            <a:r>
              <a:rPr lang="zh-CN" altLang="zh-CN" dirty="0">
                <a:solidFill>
                  <a:srgbClr val="595959"/>
                </a:solidFill>
                <a:latin typeface="微软雅黑" panose="020B0503020204020204" pitchFamily="34" charset="-122"/>
              </a:rPr>
              <a:t>在</a:t>
            </a:r>
            <a:r>
              <a:rPr lang="zh-CN" altLang="en-US" dirty="0">
                <a:solidFill>
                  <a:srgbClr val="595959"/>
                </a:solidFill>
                <a:latin typeface="微软雅黑" panose="020B0503020204020204" pitchFamily="34" charset="-122"/>
              </a:rPr>
              <a:t>上述</a:t>
            </a:r>
            <a:r>
              <a:rPr lang="en-US" altLang="zh-CN" dirty="0">
                <a:solidFill>
                  <a:srgbClr val="595959"/>
                </a:solidFill>
                <a:latin typeface="微软雅黑" panose="020B0503020204020204" pitchFamily="34" charset="-122"/>
              </a:rPr>
              <a:t>&lt;</a:t>
            </a:r>
            <a:r>
              <a:rPr lang="en-US" altLang="zh-CN" dirty="0" err="1">
                <a:solidFill>
                  <a:srgbClr val="595959"/>
                </a:solidFill>
                <a:latin typeface="微软雅黑" panose="020B0503020204020204" pitchFamily="34" charset="-122"/>
              </a:rPr>
              <a:t>selectKey</a:t>
            </a:r>
            <a:r>
              <a:rPr lang="en-US" altLang="zh-CN" dirty="0">
                <a:solidFill>
                  <a:srgbClr val="595959"/>
                </a:solidFill>
                <a:latin typeface="微软雅黑" panose="020B0503020204020204" pitchFamily="34" charset="-122"/>
              </a:rPr>
              <a:t>&gt;</a:t>
            </a:r>
            <a:r>
              <a:rPr lang="zh-CN" altLang="zh-CN" dirty="0">
                <a:solidFill>
                  <a:srgbClr val="595959"/>
                </a:solidFill>
                <a:latin typeface="微软雅黑" panose="020B0503020204020204" pitchFamily="34" charset="-122"/>
              </a:rPr>
              <a:t>元素的属性中</a:t>
            </a:r>
            <a:r>
              <a:rPr lang="zh-CN" altLang="en-US" dirty="0">
                <a:solidFill>
                  <a:srgbClr val="595959"/>
                </a:solidFill>
                <a:latin typeface="微软雅黑" panose="020B0503020204020204" pitchFamily="34" charset="-122"/>
              </a:rPr>
              <a:t>，</a:t>
            </a:r>
            <a:r>
              <a:rPr lang="en-US" altLang="zh-CN" dirty="0">
                <a:solidFill>
                  <a:srgbClr val="595959"/>
                </a:solidFill>
                <a:latin typeface="微软雅黑" panose="020B0503020204020204" pitchFamily="34" charset="-122"/>
              </a:rPr>
              <a:t>order</a:t>
            </a:r>
            <a:r>
              <a:rPr lang="zh-CN" altLang="zh-CN" dirty="0">
                <a:solidFill>
                  <a:srgbClr val="595959"/>
                </a:solidFill>
                <a:latin typeface="微软雅黑" panose="020B0503020204020204" pitchFamily="34" charset="-122"/>
              </a:rPr>
              <a:t>属性可以被设置为</a:t>
            </a:r>
            <a:r>
              <a:rPr lang="en-US" altLang="zh-CN" dirty="0">
                <a:solidFill>
                  <a:srgbClr val="595959"/>
                </a:solidFill>
                <a:latin typeface="微软雅黑" panose="020B0503020204020204" pitchFamily="34" charset="-122"/>
              </a:rPr>
              <a:t>BEFORE</a:t>
            </a:r>
            <a:r>
              <a:rPr lang="zh-CN" altLang="zh-CN" dirty="0">
                <a:solidFill>
                  <a:srgbClr val="595959"/>
                </a:solidFill>
                <a:latin typeface="微软雅黑" panose="020B0503020204020204" pitchFamily="34" charset="-122"/>
              </a:rPr>
              <a:t>或</a:t>
            </a:r>
            <a:r>
              <a:rPr lang="en-US" altLang="zh-CN" dirty="0">
                <a:solidFill>
                  <a:srgbClr val="595959"/>
                </a:solidFill>
                <a:latin typeface="微软雅黑" panose="020B0503020204020204" pitchFamily="34" charset="-122"/>
              </a:rPr>
              <a:t>AFTER</a:t>
            </a:r>
            <a:r>
              <a:rPr lang="zh-CN" altLang="zh-CN" dirty="0">
                <a:solidFill>
                  <a:srgbClr val="595959"/>
                </a:solidFill>
                <a:latin typeface="微软雅黑" panose="020B0503020204020204" pitchFamily="34" charset="-122"/>
              </a:rPr>
              <a:t>。如果设置为</a:t>
            </a:r>
            <a:r>
              <a:rPr lang="en-US" altLang="zh-CN" dirty="0">
                <a:solidFill>
                  <a:srgbClr val="595959"/>
                </a:solidFill>
                <a:latin typeface="微软雅黑" panose="020B0503020204020204" pitchFamily="34" charset="-122"/>
              </a:rPr>
              <a:t>BEFORE</a:t>
            </a:r>
            <a:r>
              <a:rPr lang="zh-CN" altLang="zh-CN" dirty="0">
                <a:solidFill>
                  <a:srgbClr val="595959"/>
                </a:solidFill>
                <a:latin typeface="微软雅黑" panose="020B0503020204020204" pitchFamily="34" charset="-122"/>
              </a:rPr>
              <a:t>，那么它会首先执行</a:t>
            </a:r>
            <a:r>
              <a:rPr lang="en-US" altLang="zh-CN" dirty="0">
                <a:solidFill>
                  <a:srgbClr val="595959"/>
                </a:solidFill>
                <a:latin typeface="微软雅黑" panose="020B0503020204020204" pitchFamily="34" charset="-122"/>
              </a:rPr>
              <a:t>&lt;</a:t>
            </a:r>
            <a:r>
              <a:rPr lang="en-US" altLang="zh-CN" dirty="0" err="1">
                <a:solidFill>
                  <a:srgbClr val="595959"/>
                </a:solidFill>
                <a:latin typeface="微软雅黑" panose="020B0503020204020204" pitchFamily="34" charset="-122"/>
              </a:rPr>
              <a:t>selectKey</a:t>
            </a:r>
            <a:r>
              <a:rPr lang="en-US" altLang="zh-CN" dirty="0">
                <a:solidFill>
                  <a:srgbClr val="595959"/>
                </a:solidFill>
                <a:latin typeface="微软雅黑" panose="020B0503020204020204" pitchFamily="34" charset="-122"/>
              </a:rPr>
              <a:t>&gt;</a:t>
            </a:r>
            <a:r>
              <a:rPr lang="zh-CN" altLang="zh-CN" dirty="0">
                <a:solidFill>
                  <a:srgbClr val="595959"/>
                </a:solidFill>
                <a:latin typeface="微软雅黑" panose="020B0503020204020204" pitchFamily="34" charset="-122"/>
              </a:rPr>
              <a:t>元素中的配置来设置主键，然后执行插入语句；如果设置为</a:t>
            </a:r>
            <a:r>
              <a:rPr lang="en-US" altLang="zh-CN" dirty="0">
                <a:solidFill>
                  <a:srgbClr val="595959"/>
                </a:solidFill>
                <a:latin typeface="微软雅黑" panose="020B0503020204020204" pitchFamily="34" charset="-122"/>
              </a:rPr>
              <a:t>AFTER</a:t>
            </a:r>
            <a:r>
              <a:rPr lang="zh-CN" altLang="zh-CN" dirty="0">
                <a:solidFill>
                  <a:srgbClr val="595959"/>
                </a:solidFill>
                <a:latin typeface="微软雅黑" panose="020B0503020204020204" pitchFamily="34" charset="-122"/>
              </a:rPr>
              <a:t>，那么它先执行插入语句，然后执行</a:t>
            </a:r>
            <a:r>
              <a:rPr lang="en-US" altLang="zh-CN" dirty="0">
                <a:solidFill>
                  <a:srgbClr val="595959"/>
                </a:solidFill>
                <a:latin typeface="微软雅黑" panose="020B0503020204020204" pitchFamily="34" charset="-122"/>
              </a:rPr>
              <a:t>&lt;</a:t>
            </a:r>
            <a:r>
              <a:rPr lang="en-US" altLang="zh-CN" dirty="0" err="1">
                <a:solidFill>
                  <a:srgbClr val="595959"/>
                </a:solidFill>
                <a:latin typeface="微软雅黑" panose="020B0503020204020204" pitchFamily="34" charset="-122"/>
              </a:rPr>
              <a:t>selectKey</a:t>
            </a:r>
            <a:r>
              <a:rPr lang="en-US" altLang="zh-CN" dirty="0">
                <a:solidFill>
                  <a:srgbClr val="595959"/>
                </a:solidFill>
                <a:latin typeface="微软雅黑" panose="020B0503020204020204" pitchFamily="34" charset="-122"/>
              </a:rPr>
              <a:t>&gt;</a:t>
            </a:r>
            <a:r>
              <a:rPr lang="zh-CN" altLang="zh-CN" dirty="0">
                <a:solidFill>
                  <a:srgbClr val="595959"/>
                </a:solidFill>
                <a:latin typeface="微软雅黑" panose="020B0503020204020204" pitchFamily="34" charset="-122"/>
              </a:rPr>
              <a:t>元素中的配置内容</a:t>
            </a:r>
            <a:r>
              <a:rPr lang="zh-CN" altLang="en-US" dirty="0">
                <a:solidFill>
                  <a:srgbClr val="595959"/>
                </a:solidFill>
                <a:latin typeface="微软雅黑" panose="020B0503020204020204" pitchFamily="34" charset="-122"/>
              </a:rPr>
              <a:t>。</a:t>
            </a:r>
            <a:endParaRPr lang="zh-CN" altLang="en-US" dirty="0">
              <a:solidFill>
                <a:srgbClr val="595959"/>
              </a:solidFill>
              <a:latin typeface="微软雅黑" panose="020B0503020204020204" pitchFamily="34" charset="-122"/>
            </a:endParaRPr>
          </a:p>
        </p:txBody>
      </p:sp>
      <p:sp>
        <p:nvSpPr>
          <p:cNvPr id="12" name="圆角矩形 11"/>
          <p:cNvSpPr/>
          <p:nvPr/>
        </p:nvSpPr>
        <p:spPr>
          <a:xfrm>
            <a:off x="1360244" y="2280784"/>
            <a:ext cx="9865885" cy="3902846"/>
          </a:xfrm>
          <a:prstGeom prst="roundRect">
            <a:avLst>
              <a:gd name="adj" fmla="val 0"/>
            </a:avLst>
          </a:prstGeom>
          <a:noFill/>
          <a:ln w="31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15" name="矩形 93"/>
          <p:cNvSpPr/>
          <p:nvPr/>
        </p:nvSpPr>
        <p:spPr>
          <a:xfrm>
            <a:off x="1310020" y="2218461"/>
            <a:ext cx="384043" cy="384043"/>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16" name="矩形 93"/>
          <p:cNvSpPr/>
          <p:nvPr/>
        </p:nvSpPr>
        <p:spPr>
          <a:xfrm rot="10800000">
            <a:off x="10897891" y="5864671"/>
            <a:ext cx="384043" cy="384043"/>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pic>
        <p:nvPicPr>
          <p:cNvPr id="13" name="图片 12"/>
          <p:cNvPicPr>
            <a:picLocks noChangeAspect="1"/>
          </p:cNvPicPr>
          <p:nvPr/>
        </p:nvPicPr>
        <p:blipFill>
          <a:blip r:embed="rId3"/>
          <a:stretch>
            <a:fillRect/>
          </a:stretch>
        </p:blipFill>
        <p:spPr>
          <a:xfrm>
            <a:off x="2125980" y="3097531"/>
            <a:ext cx="8387684" cy="1156792"/>
          </a:xfrm>
          <a:prstGeom prst="rect">
            <a:avLst/>
          </a:prstGeom>
        </p:spPr>
      </p:pic>
      <p:sp>
        <p:nvSpPr>
          <p:cNvPr id="2" name="文本框 1"/>
          <p:cNvSpPr txBox="1"/>
          <p:nvPr/>
        </p:nvSpPr>
        <p:spPr>
          <a:xfrm>
            <a:off x="3074670" y="3051810"/>
            <a:ext cx="6435090" cy="1156792"/>
          </a:xfrm>
          <a:prstGeom prst="rect">
            <a:avLst/>
          </a:prstGeom>
          <a:noFill/>
        </p:spPr>
        <p:txBody>
          <a:bodyPr wrap="square" rtlCol="0">
            <a:spAutoFit/>
          </a:bodyPr>
          <a:lstStyle/>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&lt;</a:t>
            </a:r>
            <a:r>
              <a:rPr lang="en-US" altLang="zh-CN" sz="1600" dirty="0" err="1">
                <a:solidFill>
                  <a:srgbClr val="595959"/>
                </a:solidFill>
                <a:latin typeface="微软雅黑" panose="020B0503020204020204" pitchFamily="34" charset="-122"/>
                <a:ea typeface="微软雅黑" panose="020B0503020204020204" pitchFamily="34" charset="-122"/>
                <a:cs typeface="+mn-ea"/>
              </a:rPr>
              <a:t>selectKey</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err="1">
                <a:solidFill>
                  <a:srgbClr val="595959"/>
                </a:solidFill>
                <a:latin typeface="微软雅黑" panose="020B0503020204020204" pitchFamily="34" charset="-122"/>
                <a:ea typeface="微软雅黑" panose="020B0503020204020204" pitchFamily="34" charset="-122"/>
                <a:cs typeface="+mn-ea"/>
              </a:rPr>
              <a:t>keyProperty</a:t>
            </a:r>
            <a:r>
              <a:rPr lang="en-US" altLang="zh-CN" sz="1600" dirty="0">
                <a:solidFill>
                  <a:srgbClr val="595959"/>
                </a:solidFill>
                <a:latin typeface="微软雅黑" panose="020B0503020204020204" pitchFamily="34" charset="-122"/>
                <a:ea typeface="微软雅黑" panose="020B0503020204020204" pitchFamily="34" charset="-122"/>
                <a:cs typeface="+mn-ea"/>
              </a:rPr>
              <a:t>="id”	</a:t>
            </a:r>
            <a:r>
              <a:rPr lang="en-US" altLang="zh-CN" sz="1600" dirty="0" err="1">
                <a:solidFill>
                  <a:srgbClr val="595959"/>
                </a:solidFill>
                <a:latin typeface="微软雅黑" panose="020B0503020204020204" pitchFamily="34" charset="-122"/>
                <a:ea typeface="微软雅黑" panose="020B0503020204020204" pitchFamily="34" charset="-122"/>
                <a:cs typeface="+mn-ea"/>
              </a:rPr>
              <a:t>resultType</a:t>
            </a:r>
            <a:r>
              <a:rPr lang="en-US" altLang="zh-CN" sz="1600" dirty="0">
                <a:solidFill>
                  <a:srgbClr val="595959"/>
                </a:solidFill>
                <a:latin typeface="微软雅黑" panose="020B0503020204020204" pitchFamily="34" charset="-122"/>
                <a:ea typeface="微软雅黑" panose="020B0503020204020204" pitchFamily="34" charset="-122"/>
                <a:cs typeface="+mn-ea"/>
              </a:rPr>
              <a:t>="Integer"</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order="BEFORE”	</a:t>
            </a:r>
            <a:r>
              <a:rPr lang="en-US" altLang="zh-CN" sz="1600" dirty="0" err="1">
                <a:solidFill>
                  <a:srgbClr val="595959"/>
                </a:solidFill>
                <a:latin typeface="微软雅黑" panose="020B0503020204020204" pitchFamily="34" charset="-122"/>
                <a:ea typeface="微软雅黑" panose="020B0503020204020204" pitchFamily="34" charset="-122"/>
                <a:cs typeface="+mn-ea"/>
              </a:rPr>
              <a:t>statementType</a:t>
            </a:r>
            <a:r>
              <a:rPr lang="en-US" altLang="zh-CN" sz="1600" dirty="0">
                <a:solidFill>
                  <a:srgbClr val="595959"/>
                </a:solidFill>
                <a:latin typeface="微软雅黑" panose="020B0503020204020204" pitchFamily="34" charset="-122"/>
                <a:ea typeface="微软雅黑" panose="020B0503020204020204" pitchFamily="34" charset="-122"/>
                <a:cs typeface="+mn-ea"/>
              </a:rPr>
              <a:t>="PREPARED"&gt;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Title 1"/>
          <p:cNvSpPr txBox="1"/>
          <p:nvPr/>
        </p:nvSpPr>
        <p:spPr>
          <a:xfrm>
            <a:off x="1143840" y="266933"/>
            <a:ext cx="3527014"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algn="l"/>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2.3.4  &lt;update&gt;</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元素</a:t>
            </a:r>
            <a:endParaRPr lang="en-GB" altLang="zh-CN" sz="2400" b="1" dirty="0">
              <a:solidFill>
                <a:srgbClr val="595959"/>
              </a:solidFill>
              <a:latin typeface="微软雅黑" panose="020B0503020204020204" pitchFamily="34" charset="-122"/>
              <a:ea typeface="微软雅黑" panose="020B0503020204020204" pitchFamily="34" charset="-122"/>
              <a:cs typeface="+mn-ea"/>
              <a:sym typeface="+mn-lt"/>
            </a:endParaRPr>
          </a:p>
        </p:txBody>
      </p:sp>
      <p:pic>
        <p:nvPicPr>
          <p:cNvPr id="6" name="图片 5"/>
          <p:cNvPicPr>
            <a:picLocks noChangeAspect="1"/>
          </p:cNvPicPr>
          <p:nvPr/>
        </p:nvPicPr>
        <p:blipFill>
          <a:blip r:embed="rId1"/>
          <a:stretch>
            <a:fillRect/>
          </a:stretch>
        </p:blipFill>
        <p:spPr>
          <a:xfrm>
            <a:off x="945003" y="2215002"/>
            <a:ext cx="2798174" cy="3897363"/>
          </a:xfrm>
          <a:prstGeom prst="rect">
            <a:avLst/>
          </a:prstGeom>
        </p:spPr>
      </p:pic>
      <p:sp>
        <p:nvSpPr>
          <p:cNvPr id="7" name="TextBox 35"/>
          <p:cNvSpPr txBox="1">
            <a:spLocks noChangeArrowheads="1"/>
          </p:cNvSpPr>
          <p:nvPr/>
        </p:nvSpPr>
        <p:spPr bwMode="auto">
          <a:xfrm>
            <a:off x="3247813" y="1637921"/>
            <a:ext cx="1606759" cy="10002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917" tIns="60958" rIns="121917" bIns="60958">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a:lnSpc>
                <a:spcPct val="150000"/>
              </a:lnSpc>
            </a:pPr>
            <a:r>
              <a:rPr lang="zh-CN" altLang="en-US" sz="2000" dirty="0">
                <a:solidFill>
                  <a:srgbClr val="595959"/>
                </a:solidFill>
                <a:latin typeface="微软雅黑" panose="020B0503020204020204" pitchFamily="34" charset="-122"/>
                <a:ea typeface="微软雅黑" panose="020B0503020204020204" pitchFamily="34" charset="-122"/>
              </a:rPr>
              <a:t>先定一个</a:t>
            </a:r>
            <a:r>
              <a:rPr lang="zh-CN" altLang="en-US" dirty="0">
                <a:solidFill>
                  <a:srgbClr val="595959"/>
                </a:solidFill>
                <a:latin typeface="微软雅黑" panose="020B0503020204020204" pitchFamily="34" charset="-122"/>
                <a:ea typeface="微软雅黑" panose="020B0503020204020204" pitchFamily="34" charset="-122"/>
              </a:rPr>
              <a:t>小目标！</a:t>
            </a:r>
            <a:endParaRPr lang="zh-CN" altLang="en-US" dirty="0">
              <a:solidFill>
                <a:srgbClr val="595959"/>
              </a:solidFill>
              <a:latin typeface="微软雅黑" panose="020B0503020204020204" pitchFamily="34" charset="-122"/>
              <a:ea typeface="微软雅黑" panose="020B0503020204020204" pitchFamily="34" charset="-122"/>
            </a:endParaRPr>
          </a:p>
        </p:txBody>
      </p:sp>
      <p:sp>
        <p:nvSpPr>
          <p:cNvPr id="8" name="椭圆形标注 7"/>
          <p:cNvSpPr/>
          <p:nvPr/>
        </p:nvSpPr>
        <p:spPr>
          <a:xfrm>
            <a:off x="2969011" y="1559834"/>
            <a:ext cx="2071640" cy="1493174"/>
          </a:xfrm>
          <a:prstGeom prst="wedgeEllipseCallout">
            <a:avLst/>
          </a:prstGeom>
          <a:solidFill>
            <a:schemeClr val="bg1">
              <a:lumMod val="85000"/>
            </a:schemeClr>
          </a:solidFill>
          <a:ln>
            <a:solidFill>
              <a:srgbClr val="000000">
                <a:alpha val="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a:t> </a:t>
            </a:r>
            <a:endParaRPr lang="en-US" altLang="zh-CN"/>
          </a:p>
        </p:txBody>
      </p:sp>
      <p:sp>
        <p:nvSpPr>
          <p:cNvPr id="9" name="TextBox 35"/>
          <p:cNvSpPr txBox="1">
            <a:spLocks noChangeArrowheads="1"/>
          </p:cNvSpPr>
          <p:nvPr/>
        </p:nvSpPr>
        <p:spPr bwMode="auto">
          <a:xfrm>
            <a:off x="3215305" y="1697255"/>
            <a:ext cx="1606759" cy="10002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917" tIns="60958" rIns="121917" bIns="60958">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a:lnSpc>
                <a:spcPct val="150000"/>
              </a:lnSpc>
            </a:pPr>
            <a:r>
              <a:rPr lang="zh-CN" altLang="en-US" sz="2000" dirty="0">
                <a:solidFill>
                  <a:srgbClr val="595959"/>
                </a:solidFill>
                <a:latin typeface="微软雅黑" panose="020B0503020204020204" pitchFamily="34" charset="-122"/>
                <a:ea typeface="微软雅黑" panose="020B0503020204020204" pitchFamily="34" charset="-122"/>
              </a:rPr>
              <a:t>先定一个</a:t>
            </a:r>
            <a:r>
              <a:rPr lang="zh-CN" altLang="en-US" dirty="0">
                <a:solidFill>
                  <a:srgbClr val="595959"/>
                </a:solidFill>
                <a:latin typeface="微软雅黑" panose="020B0503020204020204" pitchFamily="34" charset="-122"/>
                <a:ea typeface="微软雅黑" panose="020B0503020204020204" pitchFamily="34" charset="-122"/>
              </a:rPr>
              <a:t>小目标！</a:t>
            </a:r>
            <a:endParaRPr lang="zh-CN" altLang="en-US" dirty="0">
              <a:solidFill>
                <a:srgbClr val="595959"/>
              </a:solidFill>
              <a:latin typeface="微软雅黑" panose="020B0503020204020204" pitchFamily="34" charset="-122"/>
              <a:ea typeface="微软雅黑" panose="020B0503020204020204" pitchFamily="34" charset="-122"/>
            </a:endParaRPr>
          </a:p>
        </p:txBody>
      </p:sp>
      <p:sp>
        <p:nvSpPr>
          <p:cNvPr id="14" name="TextBox 35"/>
          <p:cNvSpPr txBox="1">
            <a:spLocks noChangeArrowheads="1"/>
          </p:cNvSpPr>
          <p:nvPr/>
        </p:nvSpPr>
        <p:spPr bwMode="auto">
          <a:xfrm>
            <a:off x="5846852" y="2932700"/>
            <a:ext cx="5176459" cy="13671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917" tIns="60958" rIns="121917" bIns="60958">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a:lnSpc>
                <a:spcPct val="150000"/>
              </a:lnSpc>
            </a:pPr>
            <a:r>
              <a:rPr lang="zh-CN" altLang="en-US" dirty="0">
                <a:solidFill>
                  <a:srgbClr val="595959"/>
                </a:solidFill>
                <a:latin typeface="微软雅黑" panose="020B0503020204020204" pitchFamily="34" charset="-122"/>
                <a:ea typeface="微软雅黑" panose="020B0503020204020204" pitchFamily="34" charset="-122"/>
              </a:rPr>
              <a:t>掌握</a:t>
            </a:r>
            <a:r>
              <a:rPr lang="en-US" altLang="zh-CN" dirty="0" err="1">
                <a:solidFill>
                  <a:srgbClr val="595959"/>
                </a:solidFill>
                <a:latin typeface="微软雅黑" panose="020B0503020204020204" pitchFamily="34" charset="-122"/>
                <a:ea typeface="微软雅黑" panose="020B0503020204020204" pitchFamily="34" charset="-122"/>
              </a:rPr>
              <a:t>Mybatis</a:t>
            </a:r>
            <a:r>
              <a:rPr lang="zh-CN" altLang="en-US" dirty="0">
                <a:solidFill>
                  <a:srgbClr val="595959"/>
                </a:solidFill>
                <a:latin typeface="微软雅黑" panose="020B0503020204020204" pitchFamily="34" charset="-122"/>
                <a:ea typeface="微软雅黑" panose="020B0503020204020204" pitchFamily="34" charset="-122"/>
              </a:rPr>
              <a:t>映射文件的</a:t>
            </a:r>
            <a:r>
              <a:rPr lang="en-US" altLang="zh-CN" dirty="0">
                <a:solidFill>
                  <a:srgbClr val="1369B2"/>
                </a:solidFill>
                <a:latin typeface="微软雅黑" panose="020B0503020204020204" pitchFamily="34" charset="-122"/>
                <a:ea typeface="微软雅黑" panose="020B0503020204020204" pitchFamily="34" charset="-122"/>
              </a:rPr>
              <a:t>&lt;</a:t>
            </a:r>
            <a:r>
              <a:rPr lang="en-US" altLang="zh-CN" dirty="0">
                <a:solidFill>
                  <a:srgbClr val="1369B2"/>
                </a:solidFill>
                <a:latin typeface="微软雅黑" panose="020B0503020204020204" pitchFamily="34" charset="-122"/>
                <a:ea typeface="微软雅黑" panose="020B0503020204020204" pitchFamily="34" charset="-122"/>
                <a:sym typeface="+mn-lt"/>
              </a:rPr>
              <a:t>update</a:t>
            </a:r>
            <a:r>
              <a:rPr lang="en-US" altLang="zh-CN" dirty="0">
                <a:solidFill>
                  <a:srgbClr val="1369B2"/>
                </a:solidFill>
                <a:latin typeface="微软雅黑" panose="020B0503020204020204" pitchFamily="34" charset="-122"/>
                <a:ea typeface="微软雅黑" panose="020B0503020204020204" pitchFamily="34" charset="-122"/>
              </a:rPr>
              <a:t>&gt;</a:t>
            </a:r>
            <a:r>
              <a:rPr lang="zh-CN" altLang="en-US" dirty="0">
                <a:solidFill>
                  <a:srgbClr val="1369B2"/>
                </a:solidFill>
                <a:latin typeface="微软雅黑" panose="020B0503020204020204" pitchFamily="34" charset="-122"/>
                <a:ea typeface="微软雅黑" panose="020B0503020204020204" pitchFamily="34" charset="-122"/>
              </a:rPr>
              <a:t>元素</a:t>
            </a:r>
            <a:r>
              <a:rPr lang="zh-CN" altLang="en-US" dirty="0">
                <a:solidFill>
                  <a:srgbClr val="595959"/>
                </a:solidFill>
                <a:latin typeface="微软雅黑" panose="020B0503020204020204" pitchFamily="34" charset="-122"/>
                <a:ea typeface="微软雅黑" panose="020B0503020204020204" pitchFamily="34" charset="-122"/>
              </a:rPr>
              <a:t>，能够使用</a:t>
            </a:r>
            <a:r>
              <a:rPr lang="en-US" altLang="zh-CN" dirty="0">
                <a:solidFill>
                  <a:srgbClr val="595959"/>
                </a:solidFill>
                <a:latin typeface="微软雅黑" panose="020B0503020204020204" pitchFamily="34" charset="-122"/>
                <a:ea typeface="微软雅黑" panose="020B0503020204020204" pitchFamily="34" charset="-122"/>
              </a:rPr>
              <a:t>&lt;</a:t>
            </a:r>
            <a:r>
              <a:rPr lang="en-US" altLang="zh-CN" dirty="0">
                <a:solidFill>
                  <a:srgbClr val="595959"/>
                </a:solidFill>
                <a:latin typeface="微软雅黑" panose="020B0503020204020204" pitchFamily="34" charset="-122"/>
                <a:ea typeface="微软雅黑" panose="020B0503020204020204" pitchFamily="34" charset="-122"/>
                <a:sym typeface="+mn-lt"/>
              </a:rPr>
              <a:t>update</a:t>
            </a:r>
            <a:r>
              <a:rPr lang="en-US" altLang="zh-CN" dirty="0">
                <a:solidFill>
                  <a:srgbClr val="595959"/>
                </a:solidFill>
                <a:latin typeface="微软雅黑" panose="020B0503020204020204" pitchFamily="34" charset="-122"/>
                <a:ea typeface="微软雅黑" panose="020B0503020204020204" pitchFamily="34" charset="-122"/>
              </a:rPr>
              <a:t>&gt;</a:t>
            </a:r>
            <a:r>
              <a:rPr lang="zh-CN" altLang="en-US" dirty="0">
                <a:solidFill>
                  <a:srgbClr val="595959"/>
                </a:solidFill>
                <a:latin typeface="微软雅黑" panose="020B0503020204020204" pitchFamily="34" charset="-122"/>
                <a:ea typeface="微软雅黑" panose="020B0503020204020204" pitchFamily="34" charset="-122"/>
              </a:rPr>
              <a:t>元素执行更新操作</a:t>
            </a:r>
            <a:endParaRPr lang="zh-CN" altLang="en-US" dirty="0">
              <a:solidFill>
                <a:srgbClr val="595959"/>
              </a:solidFill>
              <a:latin typeface="微软雅黑" panose="020B0503020204020204" pitchFamily="34" charset="-122"/>
              <a:ea typeface="微软雅黑" panose="020B0503020204020204" pitchFamily="34" charset="-122"/>
            </a:endParaRPr>
          </a:p>
          <a:p>
            <a:pPr algn="just">
              <a:lnSpc>
                <a:spcPct val="150000"/>
              </a:lnSpc>
            </a:pPr>
            <a:endParaRPr lang="zh-CN" altLang="en-US" dirty="0">
              <a:solidFill>
                <a:srgbClr val="1369B2"/>
              </a:solidFill>
              <a:latin typeface="微软雅黑" panose="020B0503020204020204" pitchFamily="34" charset="-122"/>
              <a:ea typeface="微软雅黑" panose="020B0503020204020204" pitchFamily="34" charset="-122"/>
            </a:endParaRPr>
          </a:p>
        </p:txBody>
      </p:sp>
      <p:grpSp>
        <p:nvGrpSpPr>
          <p:cNvPr id="15" name="组合 14"/>
          <p:cNvGrpSpPr/>
          <p:nvPr/>
        </p:nvGrpSpPr>
        <p:grpSpPr>
          <a:xfrm>
            <a:off x="5410551" y="3193649"/>
            <a:ext cx="405183" cy="405036"/>
            <a:chOff x="8881" y="4685"/>
            <a:chExt cx="638" cy="638"/>
          </a:xfrm>
        </p:grpSpPr>
        <p:sp>
          <p:nvSpPr>
            <p:cNvPr id="16" name="椭圆 15"/>
            <p:cNvSpPr/>
            <p:nvPr/>
          </p:nvSpPr>
          <p:spPr>
            <a:xfrm>
              <a:off x="8881" y="4685"/>
              <a:ext cx="638" cy="638"/>
            </a:xfrm>
            <a:prstGeom prst="ellipse">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椭圆 16"/>
            <p:cNvSpPr/>
            <p:nvPr/>
          </p:nvSpPr>
          <p:spPr>
            <a:xfrm>
              <a:off x="8946" y="4750"/>
              <a:ext cx="508" cy="508"/>
            </a:xfrm>
            <a:prstGeom prst="ellips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hevron 3"/>
          <p:cNvSpPr/>
          <p:nvPr>
            <p:custDataLst>
              <p:tags r:id="rId1"/>
            </p:custDataLst>
          </p:nvPr>
        </p:nvSpPr>
        <p:spPr>
          <a:xfrm>
            <a:off x="892520" y="1091196"/>
            <a:ext cx="3702482" cy="665961"/>
          </a:xfrm>
          <a:prstGeom prst="chevron">
            <a:avLst>
              <a:gd name="adj" fmla="val 43848"/>
            </a:avLst>
          </a:prstGeom>
          <a:solidFill>
            <a:srgbClr val="FFFFFF">
              <a:lumMod val="75000"/>
            </a:srgbClr>
          </a:solidFill>
          <a:ln w="12700" cap="flat" cmpd="sng" algn="ctr">
            <a:noFill/>
            <a:prstDash val="solid"/>
            <a:miter lim="800000"/>
          </a:ln>
          <a:effectLst/>
        </p:spPr>
        <p:txBody>
          <a:bodyPr rtlCol="0" anchor="ctr">
            <a:normAutofit/>
          </a:bodyPr>
          <a:lstStyle/>
          <a:p>
            <a:pPr algn="ctr">
              <a:lnSpc>
                <a:spcPct val="120000"/>
              </a:lnSpc>
            </a:pPr>
            <a:endParaRPr lang="en-GB" sz="900" dirty="0">
              <a:solidFill>
                <a:sysClr val="windowText" lastClr="000000"/>
              </a:solidFill>
              <a:latin typeface="Arial" panose="020B0604020202020204" pitchFamily="34" charset="0"/>
              <a:ea typeface="微软雅黑" panose="020B0503020204020204" pitchFamily="34" charset="-122"/>
            </a:endParaRPr>
          </a:p>
        </p:txBody>
      </p:sp>
      <p:sp>
        <p:nvSpPr>
          <p:cNvPr id="10" name="文本框 1"/>
          <p:cNvSpPr txBox="1"/>
          <p:nvPr/>
        </p:nvSpPr>
        <p:spPr>
          <a:xfrm>
            <a:off x="1161107" y="1217734"/>
            <a:ext cx="3273733" cy="400110"/>
          </a:xfrm>
          <a:prstGeom prst="rect">
            <a:avLst/>
          </a:prstGeom>
          <a:noFill/>
        </p:spPr>
        <p:txBody>
          <a:bodyPr wrap="square" rtlCol="0">
            <a:spAutoFit/>
          </a:bodyPr>
          <a:lstStyle/>
          <a:p>
            <a:r>
              <a:rPr lang="en-US" altLang="zh-CN" sz="2000" dirty="0">
                <a:solidFill>
                  <a:srgbClr val="1369B2"/>
                </a:solidFill>
                <a:latin typeface="微软雅黑" panose="020B0503020204020204" pitchFamily="34" charset="-122"/>
                <a:ea typeface="微软雅黑" panose="020B0503020204020204" pitchFamily="34" charset="-122"/>
              </a:rPr>
              <a:t>&lt;update&gt;</a:t>
            </a:r>
            <a:r>
              <a:rPr lang="zh-CN" altLang="en-US" sz="2000" dirty="0">
                <a:solidFill>
                  <a:srgbClr val="1369B2"/>
                </a:solidFill>
                <a:latin typeface="微软雅黑" panose="020B0503020204020204" pitchFamily="34" charset="-122"/>
                <a:ea typeface="微软雅黑" panose="020B0503020204020204" pitchFamily="34" charset="-122"/>
              </a:rPr>
              <a:t>元素的更新使用</a:t>
            </a:r>
            <a:r>
              <a:rPr lang="zh-CN" altLang="zh-CN" sz="2000" dirty="0">
                <a:solidFill>
                  <a:srgbClr val="1369B2"/>
                </a:solidFill>
                <a:latin typeface="微软雅黑" panose="020B0503020204020204" pitchFamily="34" charset="-122"/>
                <a:ea typeface="微软雅黑" panose="020B0503020204020204" pitchFamily="34" charset="-122"/>
              </a:rPr>
              <a:t> </a:t>
            </a:r>
            <a:endParaRPr lang="zh-CN" altLang="en-US" sz="2000" dirty="0">
              <a:solidFill>
                <a:srgbClr val="1369B2"/>
              </a:solidFill>
              <a:latin typeface="微软雅黑" panose="020B0503020204020204" pitchFamily="34" charset="-122"/>
              <a:ea typeface="微软雅黑" panose="020B0503020204020204" pitchFamily="34" charset="-122"/>
            </a:endParaRPr>
          </a:p>
        </p:txBody>
      </p:sp>
      <p:sp>
        <p:nvSpPr>
          <p:cNvPr id="11" name="Title 1"/>
          <p:cNvSpPr txBox="1"/>
          <p:nvPr/>
        </p:nvSpPr>
        <p:spPr>
          <a:xfrm>
            <a:off x="1143838" y="266933"/>
            <a:ext cx="3702482"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2.3.4  &lt;update&gt;</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元素</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sp>
        <p:nvSpPr>
          <p:cNvPr id="8" name="文本框 18"/>
          <p:cNvSpPr txBox="1"/>
          <p:nvPr>
            <p:custDataLst>
              <p:tags r:id="rId2"/>
            </p:custDataLst>
          </p:nvPr>
        </p:nvSpPr>
        <p:spPr>
          <a:xfrm>
            <a:off x="1604700" y="2594609"/>
            <a:ext cx="9390960" cy="3309355"/>
          </a:xfrm>
          <a:prstGeom prst="rect">
            <a:avLst/>
          </a:prstGeom>
          <a:noFill/>
        </p:spPr>
        <p:txBody>
          <a:bodyPr wrap="square" lIns="89985" tIns="46792" rIns="89985" bIns="46792">
            <a:noAutofit/>
          </a:bodyPr>
          <a:lstStyle>
            <a:defPPr>
              <a:defRPr lang="zh-CN"/>
            </a:defPPr>
            <a:lvl1pPr marL="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1pPr>
            <a:lvl2pPr marL="4572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2pPr>
            <a:lvl3pPr marL="9144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3pPr>
            <a:lvl4pPr marL="13716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4pPr>
            <a:lvl5pPr marL="18288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5pPr>
            <a:lvl6pPr marL="22860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6pPr>
            <a:lvl7pPr marL="27432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7pPr>
            <a:lvl8pPr marL="32004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8pPr>
            <a:lvl9pPr marL="36576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9pPr>
          </a:lstStyle>
          <a:p>
            <a:pPr>
              <a:lnSpc>
                <a:spcPct val="150000"/>
              </a:lnSpc>
            </a:pPr>
            <a:r>
              <a:rPr lang="zh-CN" altLang="en-US" dirty="0">
                <a:solidFill>
                  <a:srgbClr val="595959"/>
                </a:solidFill>
                <a:latin typeface="微软雅黑" panose="020B0503020204020204" pitchFamily="34" charset="-122"/>
              </a:rPr>
              <a:t>          </a:t>
            </a:r>
            <a:r>
              <a:rPr lang="en-US" altLang="zh-CN" dirty="0">
                <a:solidFill>
                  <a:srgbClr val="1369B2"/>
                </a:solidFill>
                <a:latin typeface="微软雅黑" panose="020B0503020204020204" pitchFamily="34" charset="-122"/>
              </a:rPr>
              <a:t>&lt;update&gt;</a:t>
            </a:r>
            <a:r>
              <a:rPr lang="zh-CN" altLang="zh-CN" dirty="0">
                <a:solidFill>
                  <a:srgbClr val="1369B2"/>
                </a:solidFill>
                <a:latin typeface="微软雅黑" panose="020B0503020204020204" pitchFamily="34" charset="-122"/>
              </a:rPr>
              <a:t>元素</a:t>
            </a:r>
            <a:r>
              <a:rPr lang="zh-CN" altLang="zh-CN" dirty="0">
                <a:solidFill>
                  <a:srgbClr val="595959"/>
                </a:solidFill>
                <a:latin typeface="微软雅黑" panose="020B0503020204020204" pitchFamily="34" charset="-122"/>
              </a:rPr>
              <a:t>用于映射</a:t>
            </a:r>
            <a:r>
              <a:rPr lang="zh-CN" altLang="zh-CN" dirty="0">
                <a:solidFill>
                  <a:srgbClr val="1369B2"/>
                </a:solidFill>
                <a:latin typeface="微软雅黑" panose="020B0503020204020204" pitchFamily="34" charset="-122"/>
              </a:rPr>
              <a:t>更新</a:t>
            </a:r>
            <a:r>
              <a:rPr lang="zh-CN" altLang="zh-CN" dirty="0">
                <a:solidFill>
                  <a:srgbClr val="595959"/>
                </a:solidFill>
                <a:latin typeface="微软雅黑" panose="020B0503020204020204" pitchFamily="34" charset="-122"/>
              </a:rPr>
              <a:t>语句，它可以更新数据库中的数据。在执行完元素中定义的</a:t>
            </a:r>
            <a:r>
              <a:rPr lang="en-US" altLang="zh-CN" dirty="0">
                <a:solidFill>
                  <a:srgbClr val="595959"/>
                </a:solidFill>
                <a:latin typeface="微软雅黑" panose="020B0503020204020204" pitchFamily="34" charset="-122"/>
              </a:rPr>
              <a:t>SQL</a:t>
            </a:r>
            <a:r>
              <a:rPr lang="zh-CN" altLang="zh-CN" dirty="0">
                <a:solidFill>
                  <a:srgbClr val="595959"/>
                </a:solidFill>
                <a:latin typeface="微软雅黑" panose="020B0503020204020204" pitchFamily="34" charset="-122"/>
              </a:rPr>
              <a:t>语句后，会返回更新的记录数量。使用</a:t>
            </a:r>
            <a:r>
              <a:rPr lang="en-US" altLang="zh-CN" dirty="0">
                <a:solidFill>
                  <a:srgbClr val="595959"/>
                </a:solidFill>
                <a:latin typeface="微软雅黑" panose="020B0503020204020204" pitchFamily="34" charset="-122"/>
              </a:rPr>
              <a:t>&lt;update&gt;</a:t>
            </a:r>
            <a:r>
              <a:rPr lang="zh-CN" altLang="zh-CN" dirty="0">
                <a:solidFill>
                  <a:srgbClr val="595959"/>
                </a:solidFill>
                <a:latin typeface="微软雅黑" panose="020B0503020204020204" pitchFamily="34" charset="-122"/>
              </a:rPr>
              <a:t>元素执行更新操作非常简单，示例代码如下：</a:t>
            </a:r>
            <a:endParaRPr lang="zh-CN" altLang="zh-CN" dirty="0">
              <a:solidFill>
                <a:srgbClr val="595959"/>
              </a:solidFill>
              <a:latin typeface="微软雅黑" panose="020B0503020204020204" pitchFamily="34" charset="-122"/>
            </a:endParaRPr>
          </a:p>
          <a:p>
            <a:pPr>
              <a:lnSpc>
                <a:spcPct val="150000"/>
              </a:lnSpc>
            </a:pPr>
            <a:endParaRPr lang="en-US" altLang="zh-CN" dirty="0">
              <a:solidFill>
                <a:srgbClr val="595959"/>
              </a:solidFill>
              <a:latin typeface="微软雅黑" panose="020B0503020204020204" pitchFamily="34" charset="-122"/>
            </a:endParaRPr>
          </a:p>
        </p:txBody>
      </p:sp>
      <p:sp>
        <p:nvSpPr>
          <p:cNvPr id="12" name="圆角矩形 11"/>
          <p:cNvSpPr/>
          <p:nvPr/>
        </p:nvSpPr>
        <p:spPr>
          <a:xfrm>
            <a:off x="1360244" y="2280784"/>
            <a:ext cx="9865885" cy="3902846"/>
          </a:xfrm>
          <a:prstGeom prst="roundRect">
            <a:avLst>
              <a:gd name="adj" fmla="val 0"/>
            </a:avLst>
          </a:prstGeom>
          <a:noFill/>
          <a:ln w="31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15" name="矩形 93"/>
          <p:cNvSpPr/>
          <p:nvPr/>
        </p:nvSpPr>
        <p:spPr>
          <a:xfrm>
            <a:off x="1310020" y="2218461"/>
            <a:ext cx="384043" cy="384043"/>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16" name="矩形 93"/>
          <p:cNvSpPr/>
          <p:nvPr/>
        </p:nvSpPr>
        <p:spPr>
          <a:xfrm rot="10800000">
            <a:off x="10897891" y="5864671"/>
            <a:ext cx="384043" cy="384043"/>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pic>
        <p:nvPicPr>
          <p:cNvPr id="13" name="图片 12"/>
          <p:cNvPicPr>
            <a:picLocks noChangeAspect="1"/>
          </p:cNvPicPr>
          <p:nvPr/>
        </p:nvPicPr>
        <p:blipFill>
          <a:blip r:embed="rId3"/>
          <a:stretch>
            <a:fillRect/>
          </a:stretch>
        </p:blipFill>
        <p:spPr>
          <a:xfrm>
            <a:off x="2125980" y="3977640"/>
            <a:ext cx="8387684" cy="1795591"/>
          </a:xfrm>
          <a:prstGeom prst="rect">
            <a:avLst/>
          </a:prstGeom>
        </p:spPr>
      </p:pic>
      <p:sp>
        <p:nvSpPr>
          <p:cNvPr id="2" name="文本框 1"/>
          <p:cNvSpPr txBox="1"/>
          <p:nvPr/>
        </p:nvSpPr>
        <p:spPr>
          <a:xfrm>
            <a:off x="2811780" y="3897630"/>
            <a:ext cx="6435090" cy="1895455"/>
          </a:xfrm>
          <a:prstGeom prst="rect">
            <a:avLst/>
          </a:prstGeom>
          <a:noFill/>
        </p:spPr>
        <p:txBody>
          <a:bodyPr wrap="square" rtlCol="0">
            <a:spAutoFit/>
          </a:bodyPr>
          <a:lstStyle/>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&lt;!—</a:t>
            </a:r>
            <a:r>
              <a:rPr lang="zh-CN" altLang="zh-CN" sz="1600" dirty="0">
                <a:solidFill>
                  <a:srgbClr val="595959"/>
                </a:solidFill>
                <a:latin typeface="微软雅黑" panose="020B0503020204020204" pitchFamily="34" charset="-122"/>
                <a:ea typeface="微软雅黑" panose="020B0503020204020204" pitchFamily="34" charset="-122"/>
                <a:cs typeface="+mn-ea"/>
              </a:rPr>
              <a:t>更新操作</a:t>
            </a:r>
            <a:r>
              <a:rPr lang="en-US" altLang="zh-CN" sz="1600" dirty="0">
                <a:solidFill>
                  <a:srgbClr val="595959"/>
                </a:solidFill>
                <a:latin typeface="微软雅黑" panose="020B0503020204020204" pitchFamily="34" charset="-122"/>
                <a:ea typeface="微软雅黑" panose="020B0503020204020204" pitchFamily="34" charset="-122"/>
                <a:cs typeface="+mn-ea"/>
              </a:rPr>
              <a:t> --&gt;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sz="1600" dirty="0">
                <a:solidFill>
                  <a:srgbClr val="1369B2"/>
                </a:solidFill>
                <a:latin typeface="微软雅黑" panose="020B0503020204020204" pitchFamily="34" charset="-122"/>
                <a:ea typeface="微软雅黑" panose="020B0503020204020204" pitchFamily="34" charset="-122"/>
                <a:cs typeface="+mn-ea"/>
              </a:rPr>
              <a:t>&lt;update </a:t>
            </a:r>
            <a:r>
              <a:rPr lang="en-US" altLang="zh-CN" sz="1600" dirty="0">
                <a:solidFill>
                  <a:srgbClr val="595959"/>
                </a:solidFill>
                <a:latin typeface="微软雅黑" panose="020B0503020204020204" pitchFamily="34" charset="-122"/>
                <a:ea typeface="微软雅黑" panose="020B0503020204020204" pitchFamily="34" charset="-122"/>
                <a:cs typeface="+mn-ea"/>
              </a:rPr>
              <a:t>id="</a:t>
            </a:r>
            <a:r>
              <a:rPr lang="en-US" altLang="zh-CN" sz="1600" dirty="0" err="1">
                <a:solidFill>
                  <a:srgbClr val="595959"/>
                </a:solidFill>
                <a:latin typeface="微软雅黑" panose="020B0503020204020204" pitchFamily="34" charset="-122"/>
                <a:ea typeface="微软雅黑" panose="020B0503020204020204" pitchFamily="34" charset="-122"/>
                <a:cs typeface="+mn-ea"/>
              </a:rPr>
              <a:t>updateUser</a:t>
            </a:r>
            <a:r>
              <a:rPr lang="en-US" altLang="zh-CN" sz="1600" dirty="0">
                <a:solidFill>
                  <a:srgbClr val="595959"/>
                </a:solidFill>
                <a:latin typeface="微软雅黑" panose="020B0503020204020204" pitchFamily="34" charset="-122"/>
                <a:ea typeface="微软雅黑" panose="020B0503020204020204" pitchFamily="34" charset="-122"/>
                <a:cs typeface="+mn-ea"/>
              </a:rPr>
              <a:t>" </a:t>
            </a:r>
            <a:r>
              <a:rPr lang="zh-CN" altLang="en-US"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err="1">
                <a:solidFill>
                  <a:srgbClr val="595959"/>
                </a:solidFill>
                <a:latin typeface="微软雅黑" panose="020B0503020204020204" pitchFamily="34" charset="-122"/>
                <a:ea typeface="微软雅黑" panose="020B0503020204020204" pitchFamily="34" charset="-122"/>
                <a:cs typeface="+mn-ea"/>
              </a:rPr>
              <a:t>parameterType</a:t>
            </a:r>
            <a:r>
              <a:rPr lang="en-US" altLang="zh-CN" sz="1600" dirty="0">
                <a:solidFill>
                  <a:srgbClr val="595959"/>
                </a:solidFill>
                <a:latin typeface="微软雅黑" panose="020B0503020204020204" pitchFamily="34" charset="-122"/>
                <a:ea typeface="微软雅黑" panose="020B0503020204020204" pitchFamily="34" charset="-122"/>
                <a:cs typeface="+mn-ea"/>
              </a:rPr>
              <a:t>="</a:t>
            </a:r>
            <a:r>
              <a:rPr lang="en-US" altLang="zh-CN" sz="1600" dirty="0" err="1">
                <a:solidFill>
                  <a:srgbClr val="595959"/>
                </a:solidFill>
                <a:latin typeface="微软雅黑" panose="020B0503020204020204" pitchFamily="34" charset="-122"/>
                <a:ea typeface="微软雅黑" panose="020B0503020204020204" pitchFamily="34" charset="-122"/>
                <a:cs typeface="+mn-ea"/>
              </a:rPr>
              <a:t>com.itheima.pojo.User</a:t>
            </a:r>
            <a:r>
              <a:rPr lang="en-US" altLang="zh-CN" sz="1600" dirty="0">
                <a:solidFill>
                  <a:srgbClr val="595959"/>
                </a:solidFill>
                <a:latin typeface="微软雅黑" panose="020B0503020204020204" pitchFamily="34" charset="-122"/>
                <a:ea typeface="微软雅黑" panose="020B0503020204020204" pitchFamily="34" charset="-122"/>
                <a:cs typeface="+mn-ea"/>
              </a:rPr>
              <a:t>"&gt;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update users set </a:t>
            </a:r>
            <a:r>
              <a:rPr lang="en-US" altLang="zh-CN" sz="1600" dirty="0" err="1">
                <a:solidFill>
                  <a:srgbClr val="595959"/>
                </a:solidFill>
                <a:latin typeface="微软雅黑" panose="020B0503020204020204" pitchFamily="34" charset="-122"/>
                <a:ea typeface="微软雅黑" panose="020B0503020204020204" pitchFamily="34" charset="-122"/>
                <a:cs typeface="+mn-ea"/>
              </a:rPr>
              <a:t>uname</a:t>
            </a:r>
            <a:r>
              <a:rPr lang="en-US" altLang="zh-CN"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err="1">
                <a:solidFill>
                  <a:srgbClr val="595959"/>
                </a:solidFill>
                <a:latin typeface="微软雅黑" panose="020B0503020204020204" pitchFamily="34" charset="-122"/>
                <a:ea typeface="微软雅黑" panose="020B0503020204020204" pitchFamily="34" charset="-122"/>
                <a:cs typeface="+mn-ea"/>
              </a:rPr>
              <a:t>uname</a:t>
            </a:r>
            <a:r>
              <a:rPr lang="en-US" altLang="zh-CN" sz="1600" dirty="0">
                <a:solidFill>
                  <a:srgbClr val="595959"/>
                </a:solidFill>
                <a:latin typeface="微软雅黑" panose="020B0503020204020204" pitchFamily="34" charset="-122"/>
                <a:ea typeface="微软雅黑" panose="020B0503020204020204" pitchFamily="34" charset="-122"/>
                <a:cs typeface="+mn-ea"/>
              </a:rPr>
              <a:t>},</a:t>
            </a:r>
            <a:r>
              <a:rPr lang="en-US" altLang="zh-CN" sz="1600" dirty="0" err="1">
                <a:solidFill>
                  <a:srgbClr val="595959"/>
                </a:solidFill>
                <a:latin typeface="微软雅黑" panose="020B0503020204020204" pitchFamily="34" charset="-122"/>
                <a:ea typeface="微软雅黑" panose="020B0503020204020204" pitchFamily="34" charset="-122"/>
                <a:cs typeface="+mn-ea"/>
              </a:rPr>
              <a:t>uage</a:t>
            </a:r>
            <a:r>
              <a:rPr lang="en-US" altLang="zh-CN" sz="1600" dirty="0">
                <a:solidFill>
                  <a:srgbClr val="595959"/>
                </a:solidFill>
                <a:latin typeface="微软雅黑" panose="020B0503020204020204" pitchFamily="34" charset="-122"/>
                <a:ea typeface="微软雅黑" panose="020B0503020204020204" pitchFamily="34" charset="-122"/>
                <a:cs typeface="+mn-ea"/>
              </a:rPr>
              <a:t> = #{</a:t>
            </a:r>
            <a:r>
              <a:rPr lang="en-US" altLang="zh-CN" sz="1600" dirty="0" err="1">
                <a:solidFill>
                  <a:srgbClr val="595959"/>
                </a:solidFill>
                <a:latin typeface="微软雅黑" panose="020B0503020204020204" pitchFamily="34" charset="-122"/>
                <a:ea typeface="微软雅黑" panose="020B0503020204020204" pitchFamily="34" charset="-122"/>
                <a:cs typeface="+mn-ea"/>
              </a:rPr>
              <a:t>uage</a:t>
            </a:r>
            <a:r>
              <a:rPr lang="en-US" altLang="zh-CN" sz="1600" dirty="0">
                <a:solidFill>
                  <a:srgbClr val="595959"/>
                </a:solidFill>
                <a:latin typeface="微软雅黑" panose="020B0503020204020204" pitchFamily="34" charset="-122"/>
                <a:ea typeface="微软雅黑" panose="020B0503020204020204" pitchFamily="34" charset="-122"/>
                <a:cs typeface="+mn-ea"/>
              </a:rPr>
              <a:t>} where </a:t>
            </a:r>
            <a:r>
              <a:rPr lang="en-US" altLang="zh-CN" sz="1600" dirty="0" err="1">
                <a:solidFill>
                  <a:srgbClr val="595959"/>
                </a:solidFill>
                <a:latin typeface="微软雅黑" panose="020B0503020204020204" pitchFamily="34" charset="-122"/>
                <a:ea typeface="微软雅黑" panose="020B0503020204020204" pitchFamily="34" charset="-122"/>
                <a:cs typeface="+mn-ea"/>
              </a:rPr>
              <a:t>uid</a:t>
            </a:r>
            <a:r>
              <a:rPr lang="en-US" altLang="zh-CN" sz="1600" dirty="0">
                <a:solidFill>
                  <a:srgbClr val="595959"/>
                </a:solidFill>
                <a:latin typeface="微软雅黑" panose="020B0503020204020204" pitchFamily="34" charset="-122"/>
                <a:ea typeface="微软雅黑" panose="020B0503020204020204" pitchFamily="34" charset="-122"/>
                <a:cs typeface="+mn-ea"/>
              </a:rPr>
              <a:t> = #{</a:t>
            </a:r>
            <a:r>
              <a:rPr lang="en-US" altLang="zh-CN" sz="1600" dirty="0" err="1">
                <a:solidFill>
                  <a:srgbClr val="595959"/>
                </a:solidFill>
                <a:latin typeface="微软雅黑" panose="020B0503020204020204" pitchFamily="34" charset="-122"/>
                <a:ea typeface="微软雅黑" panose="020B0503020204020204" pitchFamily="34" charset="-122"/>
                <a:cs typeface="+mn-ea"/>
              </a:rPr>
              <a:t>uid</a:t>
            </a:r>
            <a:r>
              <a:rPr lang="en-US" altLang="zh-CN"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a:solidFill>
                  <a:srgbClr val="1369B2"/>
                </a:solidFill>
                <a:latin typeface="微软雅黑" panose="020B0503020204020204" pitchFamily="34" charset="-122"/>
                <a:ea typeface="微软雅黑" panose="020B0503020204020204" pitchFamily="34" charset="-122"/>
                <a:cs typeface="+mn-ea"/>
              </a:rPr>
              <a:t>&lt;/update&gt;</a:t>
            </a:r>
            <a:endParaRPr lang="zh-CN" altLang="zh-CN" sz="1600" dirty="0">
              <a:solidFill>
                <a:srgbClr val="1369B2"/>
              </a:solidFill>
              <a:latin typeface="微软雅黑" panose="020B0503020204020204" pitchFamily="34" charset="-122"/>
              <a:ea typeface="微软雅黑" panose="020B0503020204020204" pitchFamily="34" charset="-122"/>
              <a:cs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Title 1"/>
          <p:cNvSpPr txBox="1"/>
          <p:nvPr/>
        </p:nvSpPr>
        <p:spPr>
          <a:xfrm>
            <a:off x="1143840" y="266933"/>
            <a:ext cx="3073830"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algn="l"/>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2.3.5  &lt;delete&gt;</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元素</a:t>
            </a:r>
            <a:endParaRPr lang="en-GB" altLang="zh-CN" sz="2400" b="1" dirty="0">
              <a:solidFill>
                <a:srgbClr val="595959"/>
              </a:solidFill>
              <a:latin typeface="微软雅黑" panose="020B0503020204020204" pitchFamily="34" charset="-122"/>
              <a:ea typeface="微软雅黑" panose="020B0503020204020204" pitchFamily="34" charset="-122"/>
              <a:cs typeface="+mn-ea"/>
              <a:sym typeface="+mn-lt"/>
            </a:endParaRPr>
          </a:p>
        </p:txBody>
      </p:sp>
      <p:pic>
        <p:nvPicPr>
          <p:cNvPr id="6" name="图片 5"/>
          <p:cNvPicPr>
            <a:picLocks noChangeAspect="1"/>
          </p:cNvPicPr>
          <p:nvPr/>
        </p:nvPicPr>
        <p:blipFill>
          <a:blip r:embed="rId1"/>
          <a:stretch>
            <a:fillRect/>
          </a:stretch>
        </p:blipFill>
        <p:spPr>
          <a:xfrm>
            <a:off x="945003" y="2215002"/>
            <a:ext cx="2798174" cy="3897363"/>
          </a:xfrm>
          <a:prstGeom prst="rect">
            <a:avLst/>
          </a:prstGeom>
        </p:spPr>
      </p:pic>
      <p:sp>
        <p:nvSpPr>
          <p:cNvPr id="7" name="TextBox 35"/>
          <p:cNvSpPr txBox="1">
            <a:spLocks noChangeArrowheads="1"/>
          </p:cNvSpPr>
          <p:nvPr/>
        </p:nvSpPr>
        <p:spPr bwMode="auto">
          <a:xfrm>
            <a:off x="3247813" y="1637921"/>
            <a:ext cx="1606759" cy="10002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917" tIns="60958" rIns="121917" bIns="60958">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a:lnSpc>
                <a:spcPct val="150000"/>
              </a:lnSpc>
            </a:pPr>
            <a:r>
              <a:rPr lang="zh-CN" altLang="en-US" sz="2000" dirty="0">
                <a:solidFill>
                  <a:srgbClr val="595959"/>
                </a:solidFill>
                <a:latin typeface="微软雅黑" panose="020B0503020204020204" pitchFamily="34" charset="-122"/>
                <a:ea typeface="微软雅黑" panose="020B0503020204020204" pitchFamily="34" charset="-122"/>
              </a:rPr>
              <a:t>先定一个</a:t>
            </a:r>
            <a:r>
              <a:rPr lang="zh-CN" altLang="en-US" dirty="0">
                <a:solidFill>
                  <a:srgbClr val="595959"/>
                </a:solidFill>
                <a:latin typeface="微软雅黑" panose="020B0503020204020204" pitchFamily="34" charset="-122"/>
                <a:ea typeface="微软雅黑" panose="020B0503020204020204" pitchFamily="34" charset="-122"/>
              </a:rPr>
              <a:t>小目标！</a:t>
            </a:r>
            <a:endParaRPr lang="zh-CN" altLang="en-US" dirty="0">
              <a:solidFill>
                <a:srgbClr val="595959"/>
              </a:solidFill>
              <a:latin typeface="微软雅黑" panose="020B0503020204020204" pitchFamily="34" charset="-122"/>
              <a:ea typeface="微软雅黑" panose="020B0503020204020204" pitchFamily="34" charset="-122"/>
            </a:endParaRPr>
          </a:p>
        </p:txBody>
      </p:sp>
      <p:sp>
        <p:nvSpPr>
          <p:cNvPr id="8" name="椭圆形标注 7"/>
          <p:cNvSpPr/>
          <p:nvPr/>
        </p:nvSpPr>
        <p:spPr>
          <a:xfrm>
            <a:off x="2969011" y="1559834"/>
            <a:ext cx="2071640" cy="1493174"/>
          </a:xfrm>
          <a:prstGeom prst="wedgeEllipseCallout">
            <a:avLst/>
          </a:prstGeom>
          <a:solidFill>
            <a:schemeClr val="bg1">
              <a:lumMod val="85000"/>
            </a:schemeClr>
          </a:solidFill>
          <a:ln>
            <a:solidFill>
              <a:srgbClr val="000000">
                <a:alpha val="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a:t> </a:t>
            </a:r>
            <a:endParaRPr lang="en-US" altLang="zh-CN"/>
          </a:p>
        </p:txBody>
      </p:sp>
      <p:sp>
        <p:nvSpPr>
          <p:cNvPr id="9" name="TextBox 35"/>
          <p:cNvSpPr txBox="1">
            <a:spLocks noChangeArrowheads="1"/>
          </p:cNvSpPr>
          <p:nvPr/>
        </p:nvSpPr>
        <p:spPr bwMode="auto">
          <a:xfrm>
            <a:off x="3215305" y="1697255"/>
            <a:ext cx="1606759" cy="10002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917" tIns="60958" rIns="121917" bIns="60958">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a:lnSpc>
                <a:spcPct val="150000"/>
              </a:lnSpc>
            </a:pPr>
            <a:r>
              <a:rPr lang="zh-CN" altLang="en-US" sz="2000" dirty="0">
                <a:solidFill>
                  <a:srgbClr val="595959"/>
                </a:solidFill>
                <a:latin typeface="微软雅黑" panose="020B0503020204020204" pitchFamily="34" charset="-122"/>
                <a:ea typeface="微软雅黑" panose="020B0503020204020204" pitchFamily="34" charset="-122"/>
              </a:rPr>
              <a:t>先定一个</a:t>
            </a:r>
            <a:r>
              <a:rPr lang="zh-CN" altLang="en-US" dirty="0">
                <a:solidFill>
                  <a:srgbClr val="595959"/>
                </a:solidFill>
                <a:latin typeface="微软雅黑" panose="020B0503020204020204" pitchFamily="34" charset="-122"/>
                <a:ea typeface="微软雅黑" panose="020B0503020204020204" pitchFamily="34" charset="-122"/>
              </a:rPr>
              <a:t>小目标！</a:t>
            </a:r>
            <a:endParaRPr lang="zh-CN" altLang="en-US" dirty="0">
              <a:solidFill>
                <a:srgbClr val="595959"/>
              </a:solidFill>
              <a:latin typeface="微软雅黑" panose="020B0503020204020204" pitchFamily="34" charset="-122"/>
              <a:ea typeface="微软雅黑" panose="020B0503020204020204" pitchFamily="34" charset="-122"/>
            </a:endParaRPr>
          </a:p>
        </p:txBody>
      </p:sp>
      <p:sp>
        <p:nvSpPr>
          <p:cNvPr id="14" name="TextBox 35"/>
          <p:cNvSpPr txBox="1">
            <a:spLocks noChangeArrowheads="1"/>
          </p:cNvSpPr>
          <p:nvPr/>
        </p:nvSpPr>
        <p:spPr bwMode="auto">
          <a:xfrm>
            <a:off x="5846852" y="2955560"/>
            <a:ext cx="5176459" cy="13671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917" tIns="60958" rIns="121917" bIns="60958">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a:lnSpc>
                <a:spcPct val="150000"/>
              </a:lnSpc>
            </a:pPr>
            <a:r>
              <a:rPr lang="zh-CN" altLang="en-US" dirty="0">
                <a:solidFill>
                  <a:srgbClr val="595959"/>
                </a:solidFill>
                <a:latin typeface="微软雅黑" panose="020B0503020204020204" pitchFamily="34" charset="-122"/>
                <a:ea typeface="微软雅黑" panose="020B0503020204020204" pitchFamily="34" charset="-122"/>
              </a:rPr>
              <a:t>掌握</a:t>
            </a:r>
            <a:r>
              <a:rPr lang="en-US" altLang="zh-CN" dirty="0" err="1">
                <a:solidFill>
                  <a:srgbClr val="595959"/>
                </a:solidFill>
                <a:latin typeface="微软雅黑" panose="020B0503020204020204" pitchFamily="34" charset="-122"/>
                <a:ea typeface="微软雅黑" panose="020B0503020204020204" pitchFamily="34" charset="-122"/>
              </a:rPr>
              <a:t>Mybatis</a:t>
            </a:r>
            <a:r>
              <a:rPr lang="zh-CN" altLang="en-US" dirty="0">
                <a:solidFill>
                  <a:srgbClr val="595959"/>
                </a:solidFill>
                <a:latin typeface="微软雅黑" panose="020B0503020204020204" pitchFamily="34" charset="-122"/>
                <a:ea typeface="微软雅黑" panose="020B0503020204020204" pitchFamily="34" charset="-122"/>
              </a:rPr>
              <a:t>映射文件的</a:t>
            </a:r>
            <a:r>
              <a:rPr lang="en-US" altLang="zh-CN" dirty="0">
                <a:solidFill>
                  <a:srgbClr val="1369B2"/>
                </a:solidFill>
                <a:latin typeface="微软雅黑" panose="020B0503020204020204" pitchFamily="34" charset="-122"/>
                <a:ea typeface="微软雅黑" panose="020B0503020204020204" pitchFamily="34" charset="-122"/>
              </a:rPr>
              <a:t>&lt;</a:t>
            </a:r>
            <a:r>
              <a:rPr lang="en-US" altLang="zh-CN" dirty="0">
                <a:solidFill>
                  <a:srgbClr val="1369B2"/>
                </a:solidFill>
                <a:latin typeface="微软雅黑" panose="020B0503020204020204" pitchFamily="34" charset="-122"/>
                <a:ea typeface="微软雅黑" panose="020B0503020204020204" pitchFamily="34" charset="-122"/>
                <a:sym typeface="+mn-lt"/>
              </a:rPr>
              <a:t>delete</a:t>
            </a:r>
            <a:r>
              <a:rPr lang="en-US" altLang="zh-CN" dirty="0">
                <a:solidFill>
                  <a:srgbClr val="1369B2"/>
                </a:solidFill>
                <a:latin typeface="微软雅黑" panose="020B0503020204020204" pitchFamily="34" charset="-122"/>
                <a:ea typeface="微软雅黑" panose="020B0503020204020204" pitchFamily="34" charset="-122"/>
              </a:rPr>
              <a:t>&gt;</a:t>
            </a:r>
            <a:r>
              <a:rPr lang="zh-CN" altLang="en-US" dirty="0">
                <a:solidFill>
                  <a:srgbClr val="1369B2"/>
                </a:solidFill>
                <a:latin typeface="微软雅黑" panose="020B0503020204020204" pitchFamily="34" charset="-122"/>
                <a:ea typeface="微软雅黑" panose="020B0503020204020204" pitchFamily="34" charset="-122"/>
              </a:rPr>
              <a:t>元素</a:t>
            </a:r>
            <a:r>
              <a:rPr lang="zh-CN" altLang="en-US" dirty="0">
                <a:solidFill>
                  <a:srgbClr val="595959"/>
                </a:solidFill>
                <a:latin typeface="微软雅黑" panose="020B0503020204020204" pitchFamily="34" charset="-122"/>
                <a:ea typeface="微软雅黑" panose="020B0503020204020204" pitchFamily="34" charset="-122"/>
              </a:rPr>
              <a:t>，能够使用</a:t>
            </a:r>
            <a:r>
              <a:rPr lang="en-US" altLang="zh-CN" dirty="0">
                <a:solidFill>
                  <a:srgbClr val="595959"/>
                </a:solidFill>
                <a:latin typeface="微软雅黑" panose="020B0503020204020204" pitchFamily="34" charset="-122"/>
                <a:ea typeface="微软雅黑" panose="020B0503020204020204" pitchFamily="34" charset="-122"/>
              </a:rPr>
              <a:t>&lt;</a:t>
            </a:r>
            <a:r>
              <a:rPr lang="en-US" altLang="zh-CN" dirty="0">
                <a:solidFill>
                  <a:srgbClr val="595959"/>
                </a:solidFill>
                <a:latin typeface="微软雅黑" panose="020B0503020204020204" pitchFamily="34" charset="-122"/>
                <a:ea typeface="微软雅黑" panose="020B0503020204020204" pitchFamily="34" charset="-122"/>
                <a:sym typeface="+mn-lt"/>
              </a:rPr>
              <a:t>delete</a:t>
            </a:r>
            <a:r>
              <a:rPr lang="en-US" altLang="zh-CN" dirty="0">
                <a:solidFill>
                  <a:srgbClr val="595959"/>
                </a:solidFill>
                <a:latin typeface="微软雅黑" panose="020B0503020204020204" pitchFamily="34" charset="-122"/>
                <a:ea typeface="微软雅黑" panose="020B0503020204020204" pitchFamily="34" charset="-122"/>
              </a:rPr>
              <a:t>&gt;</a:t>
            </a:r>
            <a:r>
              <a:rPr lang="zh-CN" altLang="en-US" dirty="0">
                <a:solidFill>
                  <a:srgbClr val="595959"/>
                </a:solidFill>
                <a:latin typeface="微软雅黑" panose="020B0503020204020204" pitchFamily="34" charset="-122"/>
                <a:ea typeface="微软雅黑" panose="020B0503020204020204" pitchFamily="34" charset="-122"/>
              </a:rPr>
              <a:t>元素执行删除操作</a:t>
            </a:r>
            <a:endParaRPr lang="zh-CN" altLang="en-US" dirty="0">
              <a:solidFill>
                <a:srgbClr val="595959"/>
              </a:solidFill>
              <a:latin typeface="微软雅黑" panose="020B0503020204020204" pitchFamily="34" charset="-122"/>
              <a:ea typeface="微软雅黑" panose="020B0503020204020204" pitchFamily="34" charset="-122"/>
            </a:endParaRPr>
          </a:p>
          <a:p>
            <a:pPr algn="just">
              <a:lnSpc>
                <a:spcPct val="150000"/>
              </a:lnSpc>
            </a:pPr>
            <a:endParaRPr lang="zh-CN" altLang="en-US" dirty="0">
              <a:solidFill>
                <a:srgbClr val="1369B2"/>
              </a:solidFill>
              <a:latin typeface="微软雅黑" panose="020B0503020204020204" pitchFamily="34" charset="-122"/>
              <a:ea typeface="微软雅黑" panose="020B0503020204020204" pitchFamily="34" charset="-122"/>
            </a:endParaRPr>
          </a:p>
        </p:txBody>
      </p:sp>
      <p:grpSp>
        <p:nvGrpSpPr>
          <p:cNvPr id="15" name="组合 14"/>
          <p:cNvGrpSpPr/>
          <p:nvPr/>
        </p:nvGrpSpPr>
        <p:grpSpPr>
          <a:xfrm>
            <a:off x="5410551" y="3193649"/>
            <a:ext cx="405183" cy="405036"/>
            <a:chOff x="8881" y="4685"/>
            <a:chExt cx="638" cy="638"/>
          </a:xfrm>
        </p:grpSpPr>
        <p:sp>
          <p:nvSpPr>
            <p:cNvPr id="16" name="椭圆 15"/>
            <p:cNvSpPr/>
            <p:nvPr/>
          </p:nvSpPr>
          <p:spPr>
            <a:xfrm>
              <a:off x="8881" y="4685"/>
              <a:ext cx="638" cy="638"/>
            </a:xfrm>
            <a:prstGeom prst="ellipse">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椭圆 16"/>
            <p:cNvSpPr/>
            <p:nvPr/>
          </p:nvSpPr>
          <p:spPr>
            <a:xfrm>
              <a:off x="8946" y="4750"/>
              <a:ext cx="508" cy="508"/>
            </a:xfrm>
            <a:prstGeom prst="ellips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hevron 3"/>
          <p:cNvSpPr/>
          <p:nvPr>
            <p:custDataLst>
              <p:tags r:id="rId1"/>
            </p:custDataLst>
          </p:nvPr>
        </p:nvSpPr>
        <p:spPr>
          <a:xfrm>
            <a:off x="892520" y="1091196"/>
            <a:ext cx="3702482" cy="665961"/>
          </a:xfrm>
          <a:prstGeom prst="chevron">
            <a:avLst>
              <a:gd name="adj" fmla="val 43848"/>
            </a:avLst>
          </a:prstGeom>
          <a:solidFill>
            <a:srgbClr val="FFFFFF">
              <a:lumMod val="75000"/>
            </a:srgbClr>
          </a:solidFill>
          <a:ln w="12700" cap="flat" cmpd="sng" algn="ctr">
            <a:noFill/>
            <a:prstDash val="solid"/>
            <a:miter lim="800000"/>
          </a:ln>
          <a:effectLst/>
        </p:spPr>
        <p:txBody>
          <a:bodyPr rtlCol="0" anchor="ctr">
            <a:normAutofit/>
          </a:bodyPr>
          <a:lstStyle/>
          <a:p>
            <a:pPr algn="ctr">
              <a:lnSpc>
                <a:spcPct val="120000"/>
              </a:lnSpc>
            </a:pPr>
            <a:endParaRPr lang="en-GB" sz="900" dirty="0">
              <a:solidFill>
                <a:sysClr val="windowText" lastClr="000000"/>
              </a:solidFill>
              <a:latin typeface="Arial" panose="020B0604020202020204" pitchFamily="34" charset="0"/>
              <a:ea typeface="微软雅黑" panose="020B0503020204020204" pitchFamily="34" charset="-122"/>
            </a:endParaRPr>
          </a:p>
        </p:txBody>
      </p:sp>
      <p:sp>
        <p:nvSpPr>
          <p:cNvPr id="10" name="文本框 1"/>
          <p:cNvSpPr txBox="1"/>
          <p:nvPr/>
        </p:nvSpPr>
        <p:spPr>
          <a:xfrm>
            <a:off x="1161107" y="1217734"/>
            <a:ext cx="3273733" cy="400110"/>
          </a:xfrm>
          <a:prstGeom prst="rect">
            <a:avLst/>
          </a:prstGeom>
          <a:noFill/>
        </p:spPr>
        <p:txBody>
          <a:bodyPr wrap="square" rtlCol="0">
            <a:spAutoFit/>
          </a:bodyPr>
          <a:lstStyle/>
          <a:p>
            <a:r>
              <a:rPr lang="en-US" altLang="zh-CN" sz="2000" dirty="0">
                <a:solidFill>
                  <a:srgbClr val="1369B2"/>
                </a:solidFill>
                <a:latin typeface="微软雅黑" panose="020B0503020204020204" pitchFamily="34" charset="-122"/>
                <a:ea typeface="微软雅黑" panose="020B0503020204020204" pitchFamily="34" charset="-122"/>
              </a:rPr>
              <a:t>&lt;delete&gt;</a:t>
            </a:r>
            <a:r>
              <a:rPr lang="zh-CN" altLang="en-US" sz="2000" dirty="0">
                <a:solidFill>
                  <a:srgbClr val="1369B2"/>
                </a:solidFill>
                <a:latin typeface="微软雅黑" panose="020B0503020204020204" pitchFamily="34" charset="-122"/>
                <a:ea typeface="微软雅黑" panose="020B0503020204020204" pitchFamily="34" charset="-122"/>
              </a:rPr>
              <a:t>元素的删除使用</a:t>
            </a:r>
            <a:r>
              <a:rPr lang="zh-CN" altLang="zh-CN" sz="2000" dirty="0">
                <a:solidFill>
                  <a:srgbClr val="1369B2"/>
                </a:solidFill>
                <a:latin typeface="微软雅黑" panose="020B0503020204020204" pitchFamily="34" charset="-122"/>
                <a:ea typeface="微软雅黑" panose="020B0503020204020204" pitchFamily="34" charset="-122"/>
              </a:rPr>
              <a:t> </a:t>
            </a:r>
            <a:endParaRPr lang="zh-CN" altLang="en-US" sz="2000" dirty="0">
              <a:solidFill>
                <a:srgbClr val="1369B2"/>
              </a:solidFill>
              <a:latin typeface="微软雅黑" panose="020B0503020204020204" pitchFamily="34" charset="-122"/>
              <a:ea typeface="微软雅黑" panose="020B0503020204020204" pitchFamily="34" charset="-122"/>
            </a:endParaRPr>
          </a:p>
        </p:txBody>
      </p:sp>
      <p:sp>
        <p:nvSpPr>
          <p:cNvPr id="11" name="Title 1"/>
          <p:cNvSpPr txBox="1"/>
          <p:nvPr/>
        </p:nvSpPr>
        <p:spPr>
          <a:xfrm>
            <a:off x="1143838" y="266933"/>
            <a:ext cx="3702482"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2.3.5  &lt;delete&gt;</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元素</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sp>
        <p:nvSpPr>
          <p:cNvPr id="8" name="文本框 18"/>
          <p:cNvSpPr txBox="1"/>
          <p:nvPr>
            <p:custDataLst>
              <p:tags r:id="rId2"/>
            </p:custDataLst>
          </p:nvPr>
        </p:nvSpPr>
        <p:spPr>
          <a:xfrm>
            <a:off x="1604700" y="2594609"/>
            <a:ext cx="9390960" cy="3309355"/>
          </a:xfrm>
          <a:prstGeom prst="rect">
            <a:avLst/>
          </a:prstGeom>
          <a:noFill/>
        </p:spPr>
        <p:txBody>
          <a:bodyPr wrap="square" lIns="89985" tIns="46792" rIns="89985" bIns="46792">
            <a:noAutofit/>
          </a:bodyPr>
          <a:lstStyle>
            <a:defPPr>
              <a:defRPr lang="zh-CN"/>
            </a:defPPr>
            <a:lvl1pPr marL="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1pPr>
            <a:lvl2pPr marL="4572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2pPr>
            <a:lvl3pPr marL="9144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3pPr>
            <a:lvl4pPr marL="13716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4pPr>
            <a:lvl5pPr marL="18288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5pPr>
            <a:lvl6pPr marL="22860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6pPr>
            <a:lvl7pPr marL="27432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7pPr>
            <a:lvl8pPr marL="32004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8pPr>
            <a:lvl9pPr marL="36576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9pPr>
          </a:lstStyle>
          <a:p>
            <a:pPr>
              <a:lnSpc>
                <a:spcPct val="150000"/>
              </a:lnSpc>
            </a:pPr>
            <a:r>
              <a:rPr lang="zh-CN" altLang="en-US" dirty="0">
                <a:solidFill>
                  <a:srgbClr val="595959"/>
                </a:solidFill>
                <a:latin typeface="微软雅黑" panose="020B0503020204020204" pitchFamily="34" charset="-122"/>
              </a:rPr>
              <a:t>     </a:t>
            </a:r>
            <a:r>
              <a:rPr lang="zh-CN" altLang="en-US" dirty="0">
                <a:solidFill>
                  <a:srgbClr val="1369B2"/>
                </a:solidFill>
                <a:latin typeface="微软雅黑" panose="020B0503020204020204" pitchFamily="34" charset="-122"/>
              </a:rPr>
              <a:t>   </a:t>
            </a:r>
            <a:r>
              <a:rPr lang="en-US" altLang="zh-CN" dirty="0">
                <a:solidFill>
                  <a:srgbClr val="1369B2"/>
                </a:solidFill>
                <a:latin typeface="微软雅黑" panose="020B0503020204020204" pitchFamily="34" charset="-122"/>
              </a:rPr>
              <a:t>&lt;delete&gt;</a:t>
            </a:r>
            <a:r>
              <a:rPr lang="zh-CN" altLang="zh-CN" dirty="0">
                <a:solidFill>
                  <a:srgbClr val="1369B2"/>
                </a:solidFill>
                <a:latin typeface="微软雅黑" panose="020B0503020204020204" pitchFamily="34" charset="-122"/>
              </a:rPr>
              <a:t>元素</a:t>
            </a:r>
            <a:r>
              <a:rPr lang="zh-CN" altLang="zh-CN" dirty="0">
                <a:solidFill>
                  <a:srgbClr val="595959"/>
                </a:solidFill>
                <a:latin typeface="微软雅黑" panose="020B0503020204020204" pitchFamily="34" charset="-122"/>
              </a:rPr>
              <a:t>用于映射</a:t>
            </a:r>
            <a:r>
              <a:rPr lang="zh-CN" altLang="zh-CN" dirty="0">
                <a:solidFill>
                  <a:srgbClr val="1369B2"/>
                </a:solidFill>
                <a:latin typeface="微软雅黑" panose="020B0503020204020204" pitchFamily="34" charset="-122"/>
              </a:rPr>
              <a:t>删除</a:t>
            </a:r>
            <a:r>
              <a:rPr lang="zh-CN" altLang="zh-CN" dirty="0">
                <a:solidFill>
                  <a:srgbClr val="595959"/>
                </a:solidFill>
                <a:latin typeface="微软雅黑" panose="020B0503020204020204" pitchFamily="34" charset="-122"/>
              </a:rPr>
              <a:t>语句，在执行完</a:t>
            </a:r>
            <a:r>
              <a:rPr lang="en-US" altLang="zh-CN" dirty="0">
                <a:solidFill>
                  <a:srgbClr val="595959"/>
                </a:solidFill>
                <a:latin typeface="微软雅黑" panose="020B0503020204020204" pitchFamily="34" charset="-122"/>
              </a:rPr>
              <a:t>&lt;delete&gt;</a:t>
            </a:r>
            <a:r>
              <a:rPr lang="zh-CN" altLang="zh-CN" dirty="0">
                <a:solidFill>
                  <a:srgbClr val="595959"/>
                </a:solidFill>
                <a:latin typeface="微软雅黑" panose="020B0503020204020204" pitchFamily="34" charset="-122"/>
              </a:rPr>
              <a:t>元素中的</a:t>
            </a:r>
            <a:r>
              <a:rPr lang="en-US" altLang="zh-CN" dirty="0">
                <a:solidFill>
                  <a:srgbClr val="595959"/>
                </a:solidFill>
                <a:latin typeface="微软雅黑" panose="020B0503020204020204" pitchFamily="34" charset="-122"/>
              </a:rPr>
              <a:t>SQL</a:t>
            </a:r>
            <a:r>
              <a:rPr lang="zh-CN" altLang="zh-CN" dirty="0">
                <a:solidFill>
                  <a:srgbClr val="595959"/>
                </a:solidFill>
                <a:latin typeface="微软雅黑" panose="020B0503020204020204" pitchFamily="34" charset="-122"/>
              </a:rPr>
              <a:t>语句之后，会返回删除的记录数量。使用</a:t>
            </a:r>
            <a:r>
              <a:rPr lang="en-US" altLang="zh-CN" dirty="0">
                <a:solidFill>
                  <a:srgbClr val="595959"/>
                </a:solidFill>
                <a:latin typeface="微软雅黑" panose="020B0503020204020204" pitchFamily="34" charset="-122"/>
              </a:rPr>
              <a:t>&lt;delete&gt;</a:t>
            </a:r>
            <a:r>
              <a:rPr lang="zh-CN" altLang="zh-CN" dirty="0">
                <a:solidFill>
                  <a:srgbClr val="595959"/>
                </a:solidFill>
                <a:latin typeface="微软雅黑" panose="020B0503020204020204" pitchFamily="34" charset="-122"/>
              </a:rPr>
              <a:t>元素执行删除操作非常简单，示例代码如下所示</a:t>
            </a:r>
            <a:r>
              <a:rPr lang="zh-CN" altLang="en-US" dirty="0">
                <a:solidFill>
                  <a:srgbClr val="595959"/>
                </a:solidFill>
                <a:latin typeface="微软雅黑" panose="020B0503020204020204" pitchFamily="34" charset="-122"/>
              </a:rPr>
              <a:t>：</a:t>
            </a:r>
            <a:r>
              <a:rPr lang="zh-CN" altLang="zh-CN" dirty="0">
                <a:solidFill>
                  <a:srgbClr val="595959"/>
                </a:solidFill>
                <a:latin typeface="微软雅黑" panose="020B0503020204020204" pitchFamily="34" charset="-122"/>
              </a:rPr>
              <a:t> </a:t>
            </a:r>
            <a:endParaRPr lang="en-US" altLang="zh-CN" dirty="0">
              <a:solidFill>
                <a:srgbClr val="595959"/>
              </a:solidFill>
              <a:latin typeface="微软雅黑" panose="020B0503020204020204" pitchFamily="34" charset="-122"/>
            </a:endParaRPr>
          </a:p>
          <a:p>
            <a:pPr>
              <a:lnSpc>
                <a:spcPct val="150000"/>
              </a:lnSpc>
            </a:pPr>
            <a:endParaRPr lang="en-US" altLang="zh-CN" dirty="0">
              <a:solidFill>
                <a:srgbClr val="595959"/>
              </a:solidFill>
              <a:latin typeface="微软雅黑" panose="020B0503020204020204" pitchFamily="34" charset="-122"/>
            </a:endParaRPr>
          </a:p>
          <a:p>
            <a:pPr>
              <a:lnSpc>
                <a:spcPct val="150000"/>
              </a:lnSpc>
            </a:pPr>
            <a:endParaRPr lang="en-US" altLang="zh-CN" dirty="0">
              <a:solidFill>
                <a:srgbClr val="595959"/>
              </a:solidFill>
              <a:latin typeface="微软雅黑" panose="020B0503020204020204" pitchFamily="34" charset="-122"/>
            </a:endParaRPr>
          </a:p>
          <a:p>
            <a:pPr>
              <a:lnSpc>
                <a:spcPct val="150000"/>
              </a:lnSpc>
            </a:pPr>
            <a:endParaRPr lang="en-US" altLang="zh-CN" dirty="0">
              <a:solidFill>
                <a:srgbClr val="595959"/>
              </a:solidFill>
              <a:latin typeface="微软雅黑" panose="020B0503020204020204" pitchFamily="34" charset="-122"/>
            </a:endParaRPr>
          </a:p>
          <a:p>
            <a:pPr>
              <a:lnSpc>
                <a:spcPct val="150000"/>
              </a:lnSpc>
            </a:pPr>
            <a:endParaRPr lang="en-US" altLang="zh-CN" dirty="0">
              <a:solidFill>
                <a:srgbClr val="595959"/>
              </a:solidFill>
              <a:latin typeface="微软雅黑" panose="020B0503020204020204" pitchFamily="34" charset="-122"/>
            </a:endParaRPr>
          </a:p>
          <a:p>
            <a:pPr>
              <a:lnSpc>
                <a:spcPct val="150000"/>
              </a:lnSpc>
            </a:pPr>
            <a:r>
              <a:rPr lang="zh-CN" altLang="en-US" dirty="0">
                <a:solidFill>
                  <a:srgbClr val="595959"/>
                </a:solidFill>
                <a:latin typeface="微软雅黑" panose="020B0503020204020204" pitchFamily="34" charset="-122"/>
              </a:rPr>
              <a:t>         </a:t>
            </a:r>
            <a:r>
              <a:rPr lang="en-US" altLang="zh-CN" dirty="0">
                <a:solidFill>
                  <a:srgbClr val="595959"/>
                </a:solidFill>
                <a:latin typeface="微软雅黑" panose="020B0503020204020204" pitchFamily="34" charset="-122"/>
              </a:rPr>
              <a:t>&lt;delete&gt;</a:t>
            </a:r>
            <a:r>
              <a:rPr lang="zh-CN" altLang="zh-CN" dirty="0">
                <a:solidFill>
                  <a:srgbClr val="595959"/>
                </a:solidFill>
                <a:latin typeface="微软雅黑" panose="020B0503020204020204" pitchFamily="34" charset="-122"/>
              </a:rPr>
              <a:t>元素中，除了上述示例代码中的几个属性外，还有其他一些可以配置的属性</a:t>
            </a:r>
            <a:r>
              <a:rPr lang="zh-CN" altLang="en-US" dirty="0">
                <a:solidFill>
                  <a:srgbClr val="595959"/>
                </a:solidFill>
                <a:latin typeface="微软雅黑" panose="020B0503020204020204" pitchFamily="34" charset="-122"/>
              </a:rPr>
              <a:t>，如</a:t>
            </a:r>
            <a:r>
              <a:rPr lang="en-US" altLang="zh-CN" dirty="0" err="1">
                <a:solidFill>
                  <a:srgbClr val="595959"/>
                </a:solidFill>
                <a:latin typeface="微软雅黑" panose="020B0503020204020204" pitchFamily="34" charset="-122"/>
              </a:rPr>
              <a:t>flushCache</a:t>
            </a:r>
            <a:r>
              <a:rPr lang="zh-CN" altLang="en-US" dirty="0">
                <a:solidFill>
                  <a:srgbClr val="595959"/>
                </a:solidFill>
                <a:latin typeface="微软雅黑" panose="020B0503020204020204" pitchFamily="34" charset="-122"/>
              </a:rPr>
              <a:t>、</a:t>
            </a:r>
            <a:r>
              <a:rPr lang="en-US" altLang="zh-CN" dirty="0">
                <a:solidFill>
                  <a:srgbClr val="595959"/>
                </a:solidFill>
                <a:latin typeface="微软雅黑" panose="020B0503020204020204" pitchFamily="34" charset="-122"/>
              </a:rPr>
              <a:t>timeout</a:t>
            </a:r>
            <a:r>
              <a:rPr lang="zh-CN" altLang="en-US" dirty="0">
                <a:solidFill>
                  <a:srgbClr val="595959"/>
                </a:solidFill>
                <a:latin typeface="微软雅黑" panose="020B0503020204020204" pitchFamily="34" charset="-122"/>
              </a:rPr>
              <a:t>等。 </a:t>
            </a:r>
            <a:endParaRPr lang="en-US" altLang="zh-CN" dirty="0">
              <a:solidFill>
                <a:srgbClr val="595959"/>
              </a:solidFill>
              <a:latin typeface="微软雅黑" panose="020B0503020204020204" pitchFamily="34" charset="-122"/>
            </a:endParaRPr>
          </a:p>
        </p:txBody>
      </p:sp>
      <p:sp>
        <p:nvSpPr>
          <p:cNvPr id="12" name="圆角矩形 11"/>
          <p:cNvSpPr/>
          <p:nvPr/>
        </p:nvSpPr>
        <p:spPr>
          <a:xfrm>
            <a:off x="1360244" y="2280784"/>
            <a:ext cx="9865885" cy="3902846"/>
          </a:xfrm>
          <a:prstGeom prst="roundRect">
            <a:avLst>
              <a:gd name="adj" fmla="val 0"/>
            </a:avLst>
          </a:prstGeom>
          <a:noFill/>
          <a:ln w="31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15" name="矩形 93"/>
          <p:cNvSpPr/>
          <p:nvPr/>
        </p:nvSpPr>
        <p:spPr>
          <a:xfrm>
            <a:off x="1310020" y="2218461"/>
            <a:ext cx="384043" cy="384043"/>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16" name="矩形 93"/>
          <p:cNvSpPr/>
          <p:nvPr/>
        </p:nvSpPr>
        <p:spPr>
          <a:xfrm rot="10800000">
            <a:off x="10897891" y="5864671"/>
            <a:ext cx="384043" cy="384043"/>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pic>
        <p:nvPicPr>
          <p:cNvPr id="13" name="图片 12"/>
          <p:cNvPicPr>
            <a:picLocks noChangeAspect="1"/>
          </p:cNvPicPr>
          <p:nvPr/>
        </p:nvPicPr>
        <p:blipFill>
          <a:blip r:embed="rId3"/>
          <a:stretch>
            <a:fillRect/>
          </a:stretch>
        </p:blipFill>
        <p:spPr>
          <a:xfrm>
            <a:off x="2125980" y="3531871"/>
            <a:ext cx="8387684" cy="1519866"/>
          </a:xfrm>
          <a:prstGeom prst="rect">
            <a:avLst/>
          </a:prstGeom>
        </p:spPr>
      </p:pic>
      <p:sp>
        <p:nvSpPr>
          <p:cNvPr id="2" name="文本框 1"/>
          <p:cNvSpPr txBox="1"/>
          <p:nvPr/>
        </p:nvSpPr>
        <p:spPr>
          <a:xfrm>
            <a:off x="2811780" y="3486150"/>
            <a:ext cx="6435090" cy="1526123"/>
          </a:xfrm>
          <a:prstGeom prst="rect">
            <a:avLst/>
          </a:prstGeom>
          <a:noFill/>
        </p:spPr>
        <p:txBody>
          <a:bodyPr wrap="square" rtlCol="0">
            <a:spAutoFit/>
          </a:bodyPr>
          <a:lstStyle/>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&lt;!-- </a:t>
            </a:r>
            <a:r>
              <a:rPr lang="zh-CN" altLang="zh-CN" sz="1600" dirty="0">
                <a:solidFill>
                  <a:srgbClr val="595959"/>
                </a:solidFill>
                <a:latin typeface="微软雅黑" panose="020B0503020204020204" pitchFamily="34" charset="-122"/>
                <a:ea typeface="微软雅黑" panose="020B0503020204020204" pitchFamily="34" charset="-122"/>
                <a:cs typeface="+mn-ea"/>
              </a:rPr>
              <a:t>删除操作</a:t>
            </a:r>
            <a:r>
              <a:rPr lang="en-US" altLang="zh-CN" sz="1600" dirty="0">
                <a:solidFill>
                  <a:srgbClr val="595959"/>
                </a:solidFill>
                <a:latin typeface="微软雅黑" panose="020B0503020204020204" pitchFamily="34" charset="-122"/>
                <a:ea typeface="微软雅黑" panose="020B0503020204020204" pitchFamily="34" charset="-122"/>
                <a:cs typeface="+mn-ea"/>
              </a:rPr>
              <a:t> --&gt;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&lt;delete id="</a:t>
            </a:r>
            <a:r>
              <a:rPr lang="en-US" altLang="zh-CN" sz="1600" dirty="0" err="1">
                <a:solidFill>
                  <a:srgbClr val="595959"/>
                </a:solidFill>
                <a:latin typeface="微软雅黑" panose="020B0503020204020204" pitchFamily="34" charset="-122"/>
                <a:ea typeface="微软雅黑" panose="020B0503020204020204" pitchFamily="34" charset="-122"/>
                <a:cs typeface="+mn-ea"/>
              </a:rPr>
              <a:t>deleteUser</a:t>
            </a:r>
            <a:r>
              <a:rPr lang="en-US" altLang="zh-CN"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err="1">
                <a:solidFill>
                  <a:srgbClr val="595959"/>
                </a:solidFill>
                <a:latin typeface="微软雅黑" panose="020B0503020204020204" pitchFamily="34" charset="-122"/>
                <a:ea typeface="微软雅黑" panose="020B0503020204020204" pitchFamily="34" charset="-122"/>
                <a:cs typeface="+mn-ea"/>
              </a:rPr>
              <a:t>parameterType</a:t>
            </a:r>
            <a:r>
              <a:rPr lang="en-US" altLang="zh-CN" sz="1600" dirty="0">
                <a:solidFill>
                  <a:srgbClr val="595959"/>
                </a:solidFill>
                <a:latin typeface="微软雅黑" panose="020B0503020204020204" pitchFamily="34" charset="-122"/>
                <a:ea typeface="微软雅黑" panose="020B0503020204020204" pitchFamily="34" charset="-122"/>
                <a:cs typeface="+mn-ea"/>
              </a:rPr>
              <a:t>="Integer"&gt;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delete from users where </a:t>
            </a:r>
            <a:r>
              <a:rPr lang="en-US" altLang="zh-CN" sz="1600" dirty="0" err="1">
                <a:solidFill>
                  <a:srgbClr val="595959"/>
                </a:solidFill>
                <a:latin typeface="微软雅黑" panose="020B0503020204020204" pitchFamily="34" charset="-122"/>
                <a:ea typeface="微软雅黑" panose="020B0503020204020204" pitchFamily="34" charset="-122"/>
                <a:cs typeface="+mn-ea"/>
              </a:rPr>
              <a:t>uid</a:t>
            </a:r>
            <a:r>
              <a:rPr lang="en-US" altLang="zh-CN" sz="1600" dirty="0">
                <a:solidFill>
                  <a:srgbClr val="595959"/>
                </a:solidFill>
                <a:latin typeface="微软雅黑" panose="020B0503020204020204" pitchFamily="34" charset="-122"/>
                <a:ea typeface="微软雅黑" panose="020B0503020204020204" pitchFamily="34" charset="-122"/>
                <a:cs typeface="+mn-ea"/>
              </a:rPr>
              <a:t>=#{</a:t>
            </a:r>
            <a:r>
              <a:rPr lang="en-US" altLang="zh-CN" sz="1600" dirty="0" err="1">
                <a:solidFill>
                  <a:srgbClr val="595959"/>
                </a:solidFill>
                <a:latin typeface="微软雅黑" panose="020B0503020204020204" pitchFamily="34" charset="-122"/>
                <a:ea typeface="微软雅黑" panose="020B0503020204020204" pitchFamily="34" charset="-122"/>
                <a:cs typeface="+mn-ea"/>
              </a:rPr>
              <a:t>uid</a:t>
            </a:r>
            <a:r>
              <a:rPr lang="en-US" altLang="zh-CN" sz="1600" dirty="0">
                <a:solidFill>
                  <a:srgbClr val="595959"/>
                </a:solidFill>
                <a:latin typeface="微软雅黑" panose="020B0503020204020204" pitchFamily="34" charset="-122"/>
                <a:ea typeface="微软雅黑" panose="020B0503020204020204" pitchFamily="34" charset="-122"/>
                <a:cs typeface="+mn-ea"/>
              </a:rPr>
              <a: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&lt;/delete&gt;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hevron 3"/>
          <p:cNvSpPr/>
          <p:nvPr>
            <p:custDataLst>
              <p:tags r:id="rId1"/>
            </p:custDataLst>
          </p:nvPr>
        </p:nvSpPr>
        <p:spPr>
          <a:xfrm>
            <a:off x="892518" y="1091196"/>
            <a:ext cx="3405162" cy="665961"/>
          </a:xfrm>
          <a:prstGeom prst="chevron">
            <a:avLst>
              <a:gd name="adj" fmla="val 43848"/>
            </a:avLst>
          </a:prstGeom>
          <a:solidFill>
            <a:srgbClr val="FFFFFF">
              <a:lumMod val="75000"/>
            </a:srgbClr>
          </a:solidFill>
          <a:ln w="12700" cap="flat" cmpd="sng" algn="ctr">
            <a:noFill/>
            <a:prstDash val="solid"/>
            <a:miter lim="800000"/>
          </a:ln>
          <a:effectLst/>
        </p:spPr>
        <p:txBody>
          <a:bodyPr rtlCol="0" anchor="ctr">
            <a:normAutofit/>
          </a:bodyPr>
          <a:lstStyle/>
          <a:p>
            <a:pPr algn="ctr">
              <a:lnSpc>
                <a:spcPct val="120000"/>
              </a:lnSpc>
            </a:pPr>
            <a:endParaRPr lang="en-GB" sz="900" dirty="0">
              <a:solidFill>
                <a:sysClr val="windowText" lastClr="000000"/>
              </a:solidFill>
              <a:latin typeface="Arial" panose="020B0604020202020204" pitchFamily="34" charset="0"/>
              <a:ea typeface="微软雅黑" panose="020B0503020204020204" pitchFamily="34" charset="-122"/>
            </a:endParaRPr>
          </a:p>
        </p:txBody>
      </p:sp>
      <p:sp>
        <p:nvSpPr>
          <p:cNvPr id="10" name="文本框 1"/>
          <p:cNvSpPr txBox="1"/>
          <p:nvPr/>
        </p:nvSpPr>
        <p:spPr>
          <a:xfrm>
            <a:off x="1172537" y="1217734"/>
            <a:ext cx="2869183" cy="400110"/>
          </a:xfrm>
          <a:prstGeom prst="rect">
            <a:avLst/>
          </a:prstGeom>
          <a:noFill/>
        </p:spPr>
        <p:txBody>
          <a:bodyPr wrap="none" rtlCol="0">
            <a:spAutoFit/>
          </a:bodyPr>
          <a:lstStyle/>
          <a:p>
            <a:r>
              <a:rPr lang="en-US" altLang="zh-CN" sz="2000" dirty="0">
                <a:solidFill>
                  <a:srgbClr val="1369B2"/>
                </a:solidFill>
                <a:latin typeface="微软雅黑" panose="020B0503020204020204" pitchFamily="34" charset="-122"/>
                <a:ea typeface="微软雅黑" panose="020B0503020204020204" pitchFamily="34" charset="-122"/>
              </a:rPr>
              <a:t>&lt;delete&gt;</a:t>
            </a:r>
            <a:r>
              <a:rPr lang="zh-CN" altLang="en-US" sz="2000" dirty="0">
                <a:solidFill>
                  <a:srgbClr val="1369B2"/>
                </a:solidFill>
                <a:latin typeface="微软雅黑" panose="020B0503020204020204" pitchFamily="34" charset="-122"/>
                <a:ea typeface="微软雅黑" panose="020B0503020204020204" pitchFamily="34" charset="-122"/>
              </a:rPr>
              <a:t>元素中的属性</a:t>
            </a:r>
            <a:endParaRPr lang="zh-CN" altLang="zh-CN" sz="2000" dirty="0">
              <a:solidFill>
                <a:srgbClr val="1369B2"/>
              </a:solidFill>
              <a:latin typeface="微软雅黑" panose="020B0503020204020204" pitchFamily="34" charset="-122"/>
              <a:ea typeface="微软雅黑" panose="020B0503020204020204" pitchFamily="34" charset="-122"/>
            </a:endParaRPr>
          </a:p>
        </p:txBody>
      </p:sp>
      <p:sp>
        <p:nvSpPr>
          <p:cNvPr id="11" name="Title 1"/>
          <p:cNvSpPr txBox="1"/>
          <p:nvPr/>
        </p:nvSpPr>
        <p:spPr>
          <a:xfrm>
            <a:off x="1143838" y="266933"/>
            <a:ext cx="3153842"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2.3.5  &lt;delete&gt;</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元素</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graphicFrame>
        <p:nvGraphicFramePr>
          <p:cNvPr id="13" name="表格 12"/>
          <p:cNvGraphicFramePr>
            <a:graphicFrameLocks noGrp="1"/>
          </p:cNvGraphicFramePr>
          <p:nvPr>
            <p:custDataLst>
              <p:tags r:id="rId2"/>
            </p:custDataLst>
          </p:nvPr>
        </p:nvGraphicFramePr>
        <p:xfrm>
          <a:off x="215900" y="2094139"/>
          <a:ext cx="11760200" cy="3352800"/>
        </p:xfrm>
        <a:graphic>
          <a:graphicData uri="http://schemas.openxmlformats.org/drawingml/2006/table">
            <a:tbl>
              <a:tblPr>
                <a:tableStyleId>{5C22544A-7EE6-4342-B048-85BDC9FD1C3A}</a:tableStyleId>
              </a:tblPr>
              <a:tblGrid>
                <a:gridCol w="2378710"/>
                <a:gridCol w="9381490"/>
              </a:tblGrid>
              <a:tr h="558000">
                <a:tc>
                  <a:txBody>
                    <a:bodyPr/>
                    <a:lstStyle/>
                    <a:p>
                      <a:pPr marR="292100" indent="0" algn="ctr" defTabSz="1219200" rtl="0" eaLnBrk="1" latinLnBrk="0" hangingPunct="1">
                        <a:lnSpc>
                          <a:spcPct val="120000"/>
                        </a:lnSpc>
                        <a:spcBef>
                          <a:spcPts val="0"/>
                        </a:spcBef>
                        <a:spcAft>
                          <a:spcPts val="0"/>
                        </a:spcAft>
                        <a:tabLst>
                          <a:tab pos="228600" algn="l"/>
                          <a:tab pos="266700" algn="l"/>
                        </a:tabLst>
                      </a:pPr>
                      <a:r>
                        <a:rPr lang="zh-CN" altLang="en-US" sz="1600" b="1">
                          <a:solidFill>
                            <a:srgbClr val="646464"/>
                          </a:solidFill>
                          <a:latin typeface="微软雅黑" panose="020B0503020204020204" pitchFamily="34" charset="-122"/>
                          <a:ea typeface="微软雅黑" panose="020B0503020204020204" pitchFamily="34" charset="-122"/>
                        </a:rPr>
                        <a:t>属性</a:t>
                      </a:r>
                      <a:endParaRPr lang="zh-CN" altLang="en-US" sz="1600" b="1">
                        <a:solidFill>
                          <a:srgbClr val="646464"/>
                        </a:solidFill>
                        <a:latin typeface="微软雅黑" panose="020B0503020204020204" pitchFamily="34" charset="-122"/>
                        <a:ea typeface="微软雅黑" panose="020B0503020204020204" pitchFamily="34" charset="-122"/>
                      </a:endParaRPr>
                    </a:p>
                  </a:txBody>
                  <a:tcPr marL="215900" marR="215900" marT="133350" marB="133350" anchor="ctr">
                    <a:lnL>
                      <a:noFill/>
                    </a:lnL>
                    <a:lnR w="12700">
                      <a:solidFill>
                        <a:schemeClr val="bg1"/>
                      </a:solidFill>
                      <a:prstDash val="solid"/>
                    </a:lnR>
                    <a:lnT>
                      <a:noFill/>
                    </a:lnT>
                    <a:lnB w="12700">
                      <a:solidFill>
                        <a:schemeClr val="bg1"/>
                      </a:solidFill>
                      <a:prstDash val="solid"/>
                    </a:lnB>
                    <a:lnTlToBr>
                      <a:noFill/>
                    </a:lnTlToBr>
                    <a:lnBlToTr>
                      <a:noFill/>
                    </a:lnBlToTr>
                    <a:solidFill>
                      <a:srgbClr val="F2F2F2"/>
                    </a:solidFill>
                  </a:tcPr>
                </a:tc>
                <a:tc>
                  <a:txBody>
                    <a:bodyPr/>
                    <a:lstStyle/>
                    <a:p>
                      <a:pPr marR="292100" indent="0" algn="ctr" defTabSz="1219200" rtl="0" eaLnBrk="1" latinLnBrk="0" hangingPunct="1">
                        <a:lnSpc>
                          <a:spcPct val="120000"/>
                        </a:lnSpc>
                        <a:spcBef>
                          <a:spcPts val="0"/>
                        </a:spcBef>
                        <a:spcAft>
                          <a:spcPts val="0"/>
                        </a:spcAft>
                        <a:tabLst>
                          <a:tab pos="228600" algn="l"/>
                          <a:tab pos="266700" algn="l"/>
                        </a:tabLst>
                      </a:pPr>
                      <a:r>
                        <a:rPr lang="zh-CN" altLang="en-US" sz="1600" b="1">
                          <a:solidFill>
                            <a:srgbClr val="646464"/>
                          </a:solidFill>
                          <a:latin typeface="微软雅黑" panose="020B0503020204020204" pitchFamily="34" charset="-122"/>
                          <a:ea typeface="微软雅黑" panose="020B0503020204020204" pitchFamily="34" charset="-122"/>
                        </a:rPr>
                        <a:t>说明</a:t>
                      </a:r>
                      <a:endParaRPr lang="zh-CN" altLang="en-US" sz="1600" b="1">
                        <a:solidFill>
                          <a:srgbClr val="646464"/>
                        </a:solidFill>
                        <a:latin typeface="微软雅黑" panose="020B0503020204020204" pitchFamily="34" charset="-122"/>
                        <a:ea typeface="微软雅黑" panose="020B0503020204020204" pitchFamily="34" charset="-122"/>
                      </a:endParaRPr>
                    </a:p>
                  </a:txBody>
                  <a:tcPr marL="215900" marR="215900" marT="133350" marB="133350" anchor="ctr">
                    <a:lnL w="12700">
                      <a:solidFill>
                        <a:schemeClr val="bg1"/>
                      </a:solidFill>
                      <a:prstDash val="solid"/>
                    </a:lnL>
                    <a:lnR>
                      <a:noFill/>
                    </a:lnR>
                    <a:lnT>
                      <a:noFill/>
                    </a:lnT>
                    <a:lnB w="12700">
                      <a:solidFill>
                        <a:schemeClr val="bg1"/>
                      </a:solidFill>
                      <a:prstDash val="solid"/>
                    </a:lnB>
                    <a:lnTlToBr>
                      <a:noFill/>
                    </a:lnTlToBr>
                    <a:lnBlToTr>
                      <a:noFill/>
                    </a:lnBlToTr>
                    <a:solidFill>
                      <a:srgbClr val="F2F2F2"/>
                    </a:solidFill>
                  </a:tcPr>
                </a:tc>
              </a:tr>
              <a:tr h="558000">
                <a:tc>
                  <a:txBody>
                    <a:bodyPr/>
                    <a:lstStyle/>
                    <a:p>
                      <a:pPr indent="0" algn="ctr">
                        <a:lnSpc>
                          <a:spcPct val="120000"/>
                        </a:lnSpc>
                        <a:spcBef>
                          <a:spcPts val="0"/>
                        </a:spcBef>
                        <a:spcAft>
                          <a:spcPts val="0"/>
                        </a:spcAft>
                      </a:pPr>
                      <a:r>
                        <a:rPr lang="en-US" altLang="zh-CN" sz="1600" b="0" spc="130">
                          <a:solidFill>
                            <a:srgbClr val="646464"/>
                          </a:solidFill>
                          <a:latin typeface="微软雅黑" panose="020B0503020204020204" pitchFamily="34" charset="-122"/>
                          <a:ea typeface="微软雅黑" panose="020B0503020204020204" pitchFamily="34" charset="-122"/>
                        </a:rPr>
                        <a:t>id</a:t>
                      </a:r>
                      <a:endParaRPr lang="en-US" altLang="zh-CN" sz="1600" b="0" spc="130">
                        <a:solidFill>
                          <a:srgbClr val="646464"/>
                        </a:solidFill>
                        <a:latin typeface="微软雅黑" panose="020B0503020204020204" pitchFamily="34" charset="-122"/>
                        <a:ea typeface="微软雅黑" panose="020B0503020204020204" pitchFamily="34" charset="-122"/>
                      </a:endParaRPr>
                    </a:p>
                  </a:txBody>
                  <a:tcPr marL="215900" marR="215900" marT="133350" marB="133350" anchor="ctr">
                    <a:lnL>
                      <a:noFill/>
                    </a:lnL>
                    <a:lnR w="12700">
                      <a:solidFill>
                        <a:schemeClr val="bg1"/>
                      </a:solidFill>
                      <a:prstDash val="solid"/>
                    </a:lnR>
                    <a:lnT w="12700">
                      <a:solidFill>
                        <a:schemeClr val="bg1"/>
                      </a:solidFill>
                      <a:prstDash val="solid"/>
                    </a:lnT>
                    <a:lnB w="12700">
                      <a:solidFill>
                        <a:schemeClr val="bg1"/>
                      </a:solidFill>
                      <a:prstDash val="solid"/>
                    </a:lnB>
                    <a:lnTlToBr>
                      <a:noFill/>
                    </a:lnTlToBr>
                    <a:lnBlToTr>
                      <a:noFill/>
                    </a:lnBlToTr>
                    <a:solidFill>
                      <a:srgbClr val="F2F2F2"/>
                    </a:solidFill>
                  </a:tcPr>
                </a:tc>
                <a:tc>
                  <a:txBody>
                    <a:bodyPr/>
                    <a:lstStyle/>
                    <a:p>
                      <a:pPr indent="0" algn="l">
                        <a:lnSpc>
                          <a:spcPct val="120000"/>
                        </a:lnSpc>
                        <a:spcBef>
                          <a:spcPts val="0"/>
                        </a:spcBef>
                        <a:spcAft>
                          <a:spcPts val="0"/>
                        </a:spcAft>
                      </a:pPr>
                      <a:r>
                        <a:rPr lang="zh-CN" altLang="zh-CN" sz="1600" b="0" spc="130">
                          <a:solidFill>
                            <a:srgbClr val="404040"/>
                          </a:solidFill>
                          <a:latin typeface="微软雅黑" panose="020B0503020204020204" pitchFamily="34" charset="-122"/>
                          <a:ea typeface="微软雅黑" panose="020B0503020204020204" pitchFamily="34" charset="-122"/>
                          <a:cs typeface="微软雅黑" panose="020B0503020204020204" pitchFamily="34" charset="-122"/>
                        </a:rPr>
                        <a:t>表示命名空间中&lt;select&gt;元素的唯一标识，通过该标识可以调用这条语句。</a:t>
                      </a:r>
                      <a:endParaRPr lang="zh-CN" altLang="zh-CN" sz="1600" b="0" spc="130">
                        <a:solidFill>
                          <a:srgbClr val="404040"/>
                        </a:solidFill>
                        <a:latin typeface="微软雅黑" panose="020B0503020204020204" pitchFamily="34" charset="-122"/>
                        <a:ea typeface="微软雅黑" panose="020B0503020204020204" pitchFamily="34" charset="-122"/>
                        <a:cs typeface="微软雅黑" panose="020B0503020204020204" pitchFamily="34" charset="-122"/>
                      </a:endParaRPr>
                    </a:p>
                  </a:txBody>
                  <a:tcPr marL="215900" marR="215900" marT="133350" marB="133350" anchor="ctr">
                    <a:lnL w="12700">
                      <a:solidFill>
                        <a:schemeClr val="bg1"/>
                      </a:solidFill>
                      <a:prstDash val="solid"/>
                    </a:lnL>
                    <a:lnR>
                      <a:noFill/>
                    </a:lnR>
                    <a:lnT w="12700">
                      <a:solidFill>
                        <a:schemeClr val="bg1"/>
                      </a:solidFill>
                      <a:prstDash val="solid"/>
                    </a:lnT>
                    <a:lnB w="12700">
                      <a:solidFill>
                        <a:schemeClr val="bg1"/>
                      </a:solidFill>
                      <a:prstDash val="solid"/>
                    </a:lnB>
                    <a:lnTlToBr>
                      <a:noFill/>
                    </a:lnTlToBr>
                    <a:lnBlToTr>
                      <a:noFill/>
                    </a:lnBlToTr>
                    <a:solidFill>
                      <a:srgbClr val="F2F2F2"/>
                    </a:solidFill>
                  </a:tcPr>
                </a:tc>
              </a:tr>
              <a:tr h="558000">
                <a:tc>
                  <a:txBody>
                    <a:bodyPr/>
                    <a:lstStyle/>
                    <a:p>
                      <a:pPr indent="0" algn="ctr">
                        <a:lnSpc>
                          <a:spcPct val="120000"/>
                        </a:lnSpc>
                        <a:spcBef>
                          <a:spcPts val="0"/>
                        </a:spcBef>
                        <a:spcAft>
                          <a:spcPts val="0"/>
                        </a:spcAft>
                      </a:pPr>
                      <a:r>
                        <a:rPr lang="en-US" altLang="zh-CN" sz="1600" b="0" spc="130">
                          <a:solidFill>
                            <a:srgbClr val="646464"/>
                          </a:solidFill>
                          <a:latin typeface="微软雅黑" panose="020B0503020204020204" pitchFamily="34" charset="-122"/>
                          <a:ea typeface="微软雅黑" panose="020B0503020204020204" pitchFamily="34" charset="-122"/>
                        </a:rPr>
                        <a:t>parameterType</a:t>
                      </a:r>
                      <a:endParaRPr lang="en-US" altLang="zh-CN" sz="1600" b="0" spc="130">
                        <a:solidFill>
                          <a:srgbClr val="646464"/>
                        </a:solidFill>
                        <a:latin typeface="微软雅黑" panose="020B0503020204020204" pitchFamily="34" charset="-122"/>
                        <a:ea typeface="微软雅黑" panose="020B0503020204020204" pitchFamily="34" charset="-122"/>
                      </a:endParaRPr>
                    </a:p>
                  </a:txBody>
                  <a:tcPr marL="215900" marR="215900" marT="133350" marB="133350" anchor="ctr">
                    <a:lnL>
                      <a:noFill/>
                    </a:lnL>
                    <a:lnR w="12700">
                      <a:solidFill>
                        <a:schemeClr val="bg1"/>
                      </a:solidFill>
                      <a:prstDash val="solid"/>
                    </a:lnR>
                    <a:lnT w="12700">
                      <a:solidFill>
                        <a:schemeClr val="bg1"/>
                      </a:solidFill>
                      <a:prstDash val="solid"/>
                    </a:lnT>
                    <a:lnB w="12700">
                      <a:solidFill>
                        <a:schemeClr val="bg1"/>
                      </a:solidFill>
                      <a:prstDash val="solid"/>
                    </a:lnB>
                    <a:lnTlToBr>
                      <a:noFill/>
                    </a:lnTlToBr>
                    <a:lnBlToTr>
                      <a:noFill/>
                    </a:lnBlToTr>
                    <a:solidFill>
                      <a:srgbClr val="F2F2F2"/>
                    </a:solidFill>
                  </a:tcPr>
                </a:tc>
                <a:tc>
                  <a:txBody>
                    <a:bodyPr/>
                    <a:lstStyle/>
                    <a:p>
                      <a:pPr indent="0" algn="l">
                        <a:lnSpc>
                          <a:spcPct val="120000"/>
                        </a:lnSpc>
                        <a:spcBef>
                          <a:spcPts val="0"/>
                        </a:spcBef>
                        <a:spcAft>
                          <a:spcPts val="0"/>
                        </a:spcAft>
                      </a:pPr>
                      <a:r>
                        <a:rPr lang="zh-CN" altLang="zh-CN" sz="1600" b="0" spc="130">
                          <a:solidFill>
                            <a:srgbClr val="404040"/>
                          </a:solidFill>
                          <a:latin typeface="微软雅黑" panose="020B0503020204020204" pitchFamily="34" charset="-122"/>
                          <a:ea typeface="微软雅黑" panose="020B0503020204020204" pitchFamily="34" charset="-122"/>
                          <a:cs typeface="微软雅黑" panose="020B0503020204020204" pitchFamily="34" charset="-122"/>
                        </a:rPr>
                        <a:t>它是一个可选属性，用于指定SQL语句所需参数类的全限定名或者别名，其默认值是unset。</a:t>
                      </a:r>
                      <a:endParaRPr lang="zh-CN" altLang="zh-CN" sz="1600" b="0" spc="130">
                        <a:solidFill>
                          <a:srgbClr val="404040"/>
                        </a:solidFill>
                        <a:latin typeface="微软雅黑" panose="020B0503020204020204" pitchFamily="34" charset="-122"/>
                        <a:ea typeface="微软雅黑" panose="020B0503020204020204" pitchFamily="34" charset="-122"/>
                        <a:cs typeface="微软雅黑" panose="020B0503020204020204" pitchFamily="34" charset="-122"/>
                      </a:endParaRPr>
                    </a:p>
                  </a:txBody>
                  <a:tcPr marL="215900" marR="215900" marT="133350" marB="133350" anchor="ctr">
                    <a:lnL w="12700">
                      <a:solidFill>
                        <a:schemeClr val="bg1"/>
                      </a:solidFill>
                      <a:prstDash val="solid"/>
                    </a:lnL>
                    <a:lnR>
                      <a:noFill/>
                    </a:lnR>
                    <a:lnT w="12700">
                      <a:solidFill>
                        <a:schemeClr val="bg1"/>
                      </a:solidFill>
                      <a:prstDash val="solid"/>
                    </a:lnT>
                    <a:lnB w="12700">
                      <a:solidFill>
                        <a:schemeClr val="bg1"/>
                      </a:solidFill>
                      <a:prstDash val="solid"/>
                    </a:lnB>
                    <a:lnTlToBr>
                      <a:noFill/>
                    </a:lnTlToBr>
                    <a:lnBlToTr>
                      <a:noFill/>
                    </a:lnBlToTr>
                    <a:solidFill>
                      <a:srgbClr val="F2F2F2"/>
                    </a:solidFill>
                  </a:tcPr>
                </a:tc>
              </a:tr>
              <a:tr h="558000">
                <a:tc>
                  <a:txBody>
                    <a:bodyPr/>
                    <a:lstStyle/>
                    <a:p>
                      <a:pPr indent="0" algn="ctr">
                        <a:lnSpc>
                          <a:spcPct val="120000"/>
                        </a:lnSpc>
                        <a:spcBef>
                          <a:spcPts val="0"/>
                        </a:spcBef>
                        <a:spcAft>
                          <a:spcPts val="0"/>
                        </a:spcAft>
                      </a:pPr>
                      <a:r>
                        <a:rPr lang="en-US" altLang="zh-CN" sz="1600" b="0" spc="130">
                          <a:solidFill>
                            <a:srgbClr val="646464"/>
                          </a:solidFill>
                          <a:latin typeface="微软雅黑" panose="020B0503020204020204" pitchFamily="34" charset="-122"/>
                          <a:ea typeface="微软雅黑" panose="020B0503020204020204" pitchFamily="34" charset="-122"/>
                        </a:rPr>
                        <a:t>flushCache</a:t>
                      </a:r>
                      <a:endParaRPr lang="en-US" altLang="zh-CN" sz="1600" b="0" spc="130">
                        <a:solidFill>
                          <a:srgbClr val="646464"/>
                        </a:solidFill>
                        <a:latin typeface="微软雅黑" panose="020B0503020204020204" pitchFamily="34" charset="-122"/>
                        <a:ea typeface="微软雅黑" panose="020B0503020204020204" pitchFamily="34" charset="-122"/>
                      </a:endParaRPr>
                    </a:p>
                  </a:txBody>
                  <a:tcPr marL="215900" marR="215900" marT="133350" marB="133350" anchor="ctr">
                    <a:lnL>
                      <a:noFill/>
                    </a:lnL>
                    <a:lnR w="12700">
                      <a:solidFill>
                        <a:schemeClr val="bg1"/>
                      </a:solidFill>
                      <a:prstDash val="solid"/>
                    </a:lnR>
                    <a:lnT w="12700">
                      <a:solidFill>
                        <a:schemeClr val="bg1"/>
                      </a:solidFill>
                      <a:prstDash val="solid"/>
                    </a:lnT>
                    <a:lnB w="12700">
                      <a:solidFill>
                        <a:schemeClr val="bg1"/>
                      </a:solidFill>
                      <a:prstDash val="solid"/>
                    </a:lnB>
                    <a:lnTlToBr>
                      <a:noFill/>
                    </a:lnTlToBr>
                    <a:lnBlToTr>
                      <a:noFill/>
                    </a:lnBlToTr>
                    <a:solidFill>
                      <a:srgbClr val="F2F2F2"/>
                    </a:solidFill>
                  </a:tcPr>
                </a:tc>
                <a:tc>
                  <a:txBody>
                    <a:bodyPr/>
                    <a:lstStyle/>
                    <a:p>
                      <a:pPr indent="0" algn="l">
                        <a:lnSpc>
                          <a:spcPct val="120000"/>
                        </a:lnSpc>
                        <a:spcBef>
                          <a:spcPts val="0"/>
                        </a:spcBef>
                        <a:spcAft>
                          <a:spcPts val="0"/>
                        </a:spcAft>
                      </a:pPr>
                      <a:r>
                        <a:rPr lang="zh-CN" altLang="en-US" sz="1600" b="0" spc="130">
                          <a:solidFill>
                            <a:srgbClr val="404040"/>
                          </a:solidFill>
                          <a:latin typeface="微软雅黑" panose="020B0503020204020204" pitchFamily="34" charset="-122"/>
                          <a:ea typeface="微软雅黑" panose="020B0503020204020204" pitchFamily="34" charset="-122"/>
                          <a:cs typeface="微软雅黑" panose="020B0503020204020204" pitchFamily="34" charset="-122"/>
                        </a:rPr>
                        <a:t>用于指定是否需要MyBatis清空本地缓存和二级缓存。</a:t>
                      </a:r>
                      <a:endParaRPr lang="zh-CN" altLang="en-US" sz="1600" b="0" spc="130">
                        <a:solidFill>
                          <a:srgbClr val="404040"/>
                        </a:solidFill>
                        <a:latin typeface="微软雅黑" panose="020B0503020204020204" pitchFamily="34" charset="-122"/>
                        <a:ea typeface="微软雅黑" panose="020B0503020204020204" pitchFamily="34" charset="-122"/>
                        <a:cs typeface="微软雅黑" panose="020B0503020204020204" pitchFamily="34" charset="-122"/>
                      </a:endParaRPr>
                    </a:p>
                  </a:txBody>
                  <a:tcPr marL="215900" marR="215900" marT="133350" marB="133350" anchor="ctr">
                    <a:lnL w="12700">
                      <a:solidFill>
                        <a:schemeClr val="bg1"/>
                      </a:solidFill>
                      <a:prstDash val="solid"/>
                    </a:lnL>
                    <a:lnR>
                      <a:noFill/>
                    </a:lnR>
                    <a:lnT w="12700">
                      <a:solidFill>
                        <a:schemeClr val="bg1"/>
                      </a:solidFill>
                      <a:prstDash val="solid"/>
                    </a:lnT>
                    <a:lnB w="12700">
                      <a:solidFill>
                        <a:schemeClr val="bg1"/>
                      </a:solidFill>
                      <a:prstDash val="solid"/>
                    </a:lnB>
                    <a:lnTlToBr>
                      <a:noFill/>
                    </a:lnTlToBr>
                    <a:lnBlToTr>
                      <a:noFill/>
                    </a:lnBlToTr>
                    <a:solidFill>
                      <a:srgbClr val="F2F2F2"/>
                    </a:solidFill>
                  </a:tcPr>
                </a:tc>
              </a:tr>
              <a:tr h="558000">
                <a:tc>
                  <a:txBody>
                    <a:bodyPr/>
                    <a:lstStyle/>
                    <a:p>
                      <a:pPr indent="0" algn="ctr">
                        <a:lnSpc>
                          <a:spcPct val="120000"/>
                        </a:lnSpc>
                        <a:spcBef>
                          <a:spcPts val="0"/>
                        </a:spcBef>
                        <a:spcAft>
                          <a:spcPts val="0"/>
                        </a:spcAft>
                      </a:pPr>
                      <a:r>
                        <a:rPr lang="en-US" altLang="zh-CN" sz="1600" b="0" spc="130">
                          <a:solidFill>
                            <a:srgbClr val="646464"/>
                          </a:solidFill>
                          <a:latin typeface="微软雅黑" panose="020B0503020204020204" pitchFamily="34" charset="-122"/>
                          <a:ea typeface="微软雅黑" panose="020B0503020204020204" pitchFamily="34" charset="-122"/>
                        </a:rPr>
                        <a:t>timeout</a:t>
                      </a:r>
                      <a:endParaRPr lang="en-US" altLang="zh-CN" sz="1600" b="0" spc="130">
                        <a:solidFill>
                          <a:srgbClr val="646464"/>
                        </a:solidFill>
                        <a:latin typeface="微软雅黑" panose="020B0503020204020204" pitchFamily="34" charset="-122"/>
                        <a:ea typeface="微软雅黑" panose="020B0503020204020204" pitchFamily="34" charset="-122"/>
                      </a:endParaRPr>
                    </a:p>
                  </a:txBody>
                  <a:tcPr marL="215900" marR="215900" marT="133350" marB="133350" anchor="ctr">
                    <a:lnL>
                      <a:noFill/>
                    </a:lnL>
                    <a:lnR w="12700">
                      <a:solidFill>
                        <a:schemeClr val="bg1"/>
                      </a:solidFill>
                      <a:prstDash val="solid"/>
                    </a:lnR>
                    <a:lnT w="12700">
                      <a:solidFill>
                        <a:schemeClr val="bg1"/>
                      </a:solidFill>
                      <a:prstDash val="solid"/>
                    </a:lnT>
                    <a:lnB w="12700">
                      <a:solidFill>
                        <a:schemeClr val="bg1"/>
                      </a:solidFill>
                      <a:prstDash val="solid"/>
                    </a:lnB>
                    <a:lnTlToBr>
                      <a:noFill/>
                    </a:lnTlToBr>
                    <a:lnBlToTr>
                      <a:noFill/>
                    </a:lnBlToTr>
                    <a:solidFill>
                      <a:srgbClr val="F2F2F2"/>
                    </a:solidFill>
                  </a:tcPr>
                </a:tc>
                <a:tc>
                  <a:txBody>
                    <a:bodyPr/>
                    <a:lstStyle/>
                    <a:p>
                      <a:pPr indent="0" algn="l">
                        <a:lnSpc>
                          <a:spcPct val="120000"/>
                        </a:lnSpc>
                        <a:spcBef>
                          <a:spcPts val="0"/>
                        </a:spcBef>
                        <a:spcAft>
                          <a:spcPts val="0"/>
                        </a:spcAft>
                      </a:pPr>
                      <a:r>
                        <a:rPr lang="zh-CN" altLang="en-US" sz="1600" b="0" spc="130">
                          <a:solidFill>
                            <a:srgbClr val="404040"/>
                          </a:solidFill>
                          <a:latin typeface="微软雅黑" panose="020B0503020204020204" pitchFamily="34" charset="-122"/>
                          <a:ea typeface="微软雅黑" panose="020B0503020204020204" pitchFamily="34" charset="-122"/>
                        </a:rPr>
                        <a:t>用于设置超时时间，单位为秒。</a:t>
                      </a:r>
                      <a:endParaRPr lang="zh-CN" altLang="en-US" sz="1600" b="0" spc="130">
                        <a:solidFill>
                          <a:srgbClr val="404040"/>
                        </a:solidFill>
                        <a:latin typeface="微软雅黑" panose="020B0503020204020204" pitchFamily="34" charset="-122"/>
                        <a:ea typeface="微软雅黑" panose="020B0503020204020204" pitchFamily="34" charset="-122"/>
                      </a:endParaRPr>
                    </a:p>
                  </a:txBody>
                  <a:tcPr marL="215900" marR="215900" marT="133350" marB="133350" anchor="ctr">
                    <a:lnL w="12700">
                      <a:solidFill>
                        <a:schemeClr val="bg1"/>
                      </a:solidFill>
                      <a:prstDash val="solid"/>
                    </a:lnL>
                    <a:lnR>
                      <a:noFill/>
                    </a:lnR>
                    <a:lnT w="12700">
                      <a:solidFill>
                        <a:schemeClr val="bg1"/>
                      </a:solidFill>
                      <a:prstDash val="solid"/>
                    </a:lnT>
                    <a:lnB w="12700">
                      <a:solidFill>
                        <a:schemeClr val="bg1"/>
                      </a:solidFill>
                      <a:prstDash val="solid"/>
                    </a:lnB>
                    <a:lnTlToBr>
                      <a:noFill/>
                    </a:lnTlToBr>
                    <a:lnBlToTr>
                      <a:noFill/>
                    </a:lnBlToTr>
                    <a:solidFill>
                      <a:srgbClr val="F2F2F2"/>
                    </a:solidFill>
                  </a:tcPr>
                </a:tc>
              </a:tr>
              <a:tr h="558000">
                <a:tc>
                  <a:txBody>
                    <a:bodyPr/>
                    <a:lstStyle/>
                    <a:p>
                      <a:pPr indent="0" algn="ctr">
                        <a:lnSpc>
                          <a:spcPct val="120000"/>
                        </a:lnSpc>
                        <a:spcBef>
                          <a:spcPts val="0"/>
                        </a:spcBef>
                        <a:spcAft>
                          <a:spcPts val="0"/>
                        </a:spcAft>
                      </a:pPr>
                      <a:r>
                        <a:rPr lang="en-US" altLang="zh-CN" sz="1600" b="0" spc="130">
                          <a:solidFill>
                            <a:srgbClr val="646464"/>
                          </a:solidFill>
                          <a:latin typeface="微软雅黑" panose="020B0503020204020204" pitchFamily="34" charset="-122"/>
                          <a:ea typeface="微软雅黑" panose="020B0503020204020204" pitchFamily="34" charset="-122"/>
                        </a:rPr>
                        <a:t>statementType</a:t>
                      </a:r>
                      <a:endParaRPr lang="en-US" altLang="zh-CN" sz="1600" b="0" spc="130">
                        <a:solidFill>
                          <a:srgbClr val="646464"/>
                        </a:solidFill>
                        <a:latin typeface="微软雅黑" panose="020B0503020204020204" pitchFamily="34" charset="-122"/>
                        <a:ea typeface="微软雅黑" panose="020B0503020204020204" pitchFamily="34" charset="-122"/>
                      </a:endParaRPr>
                    </a:p>
                  </a:txBody>
                  <a:tcPr marL="215900" marR="215900" marT="133350" marB="133350" anchor="ctr">
                    <a:lnL>
                      <a:noFill/>
                    </a:lnL>
                    <a:lnR w="12700">
                      <a:solidFill>
                        <a:schemeClr val="bg1"/>
                      </a:solidFill>
                      <a:prstDash val="solid"/>
                    </a:lnR>
                    <a:lnT w="12700">
                      <a:solidFill>
                        <a:schemeClr val="bg1"/>
                      </a:solidFill>
                      <a:prstDash val="solid"/>
                    </a:lnT>
                    <a:lnB>
                      <a:noFill/>
                    </a:lnB>
                    <a:lnTlToBr>
                      <a:noFill/>
                    </a:lnTlToBr>
                    <a:lnBlToTr>
                      <a:noFill/>
                    </a:lnBlToTr>
                    <a:solidFill>
                      <a:srgbClr val="F2F2F2"/>
                    </a:solidFill>
                  </a:tcPr>
                </a:tc>
                <a:tc>
                  <a:txBody>
                    <a:bodyPr/>
                    <a:lstStyle/>
                    <a:p>
                      <a:pPr indent="0" algn="l">
                        <a:lnSpc>
                          <a:spcPct val="120000"/>
                        </a:lnSpc>
                        <a:spcBef>
                          <a:spcPts val="0"/>
                        </a:spcBef>
                        <a:spcAft>
                          <a:spcPts val="0"/>
                        </a:spcAft>
                      </a:pPr>
                      <a:r>
                        <a:rPr lang="zh-CN" altLang="en-US" sz="1600" b="0" spc="130">
                          <a:solidFill>
                            <a:srgbClr val="404040"/>
                          </a:solidFill>
                          <a:latin typeface="微软雅黑" panose="020B0503020204020204" pitchFamily="34" charset="-122"/>
                          <a:ea typeface="微软雅黑" panose="020B0503020204020204" pitchFamily="34" charset="-122"/>
                          <a:cs typeface="微软雅黑" panose="020B0503020204020204" pitchFamily="34" charset="-122"/>
                        </a:rPr>
                        <a:t>用于设置MyBatis预处理类。</a:t>
                      </a:r>
                      <a:endParaRPr lang="zh-CN" altLang="en-US" sz="1600" b="0" spc="130">
                        <a:solidFill>
                          <a:srgbClr val="404040"/>
                        </a:solidFill>
                        <a:latin typeface="微软雅黑" panose="020B0503020204020204" pitchFamily="34" charset="-122"/>
                        <a:ea typeface="微软雅黑" panose="020B0503020204020204" pitchFamily="34" charset="-122"/>
                        <a:cs typeface="微软雅黑" panose="020B0503020204020204" pitchFamily="34" charset="-122"/>
                      </a:endParaRPr>
                    </a:p>
                  </a:txBody>
                  <a:tcPr marL="215900" marR="215900" marT="133350" marB="133350" anchor="ctr">
                    <a:lnL w="12700">
                      <a:solidFill>
                        <a:schemeClr val="bg1"/>
                      </a:solidFill>
                      <a:prstDash val="solid"/>
                    </a:lnL>
                    <a:lnR>
                      <a:noFill/>
                    </a:lnR>
                    <a:lnT w="12700">
                      <a:solidFill>
                        <a:schemeClr val="bg1"/>
                      </a:solidFill>
                      <a:prstDash val="solid"/>
                    </a:lnT>
                    <a:lnB>
                      <a:noFill/>
                    </a:lnB>
                    <a:lnTlToBr>
                      <a:noFill/>
                    </a:lnTlToBr>
                    <a:lnBlToTr>
                      <a:noFill/>
                    </a:lnBlToTr>
                    <a:solidFill>
                      <a:srgbClr val="F2F2F2"/>
                    </a:solidFill>
                  </a:tcPr>
                </a:tc>
              </a:tr>
            </a:tbl>
          </a:graphicData>
        </a:graphic>
      </p:graphicFrame>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Title 1"/>
          <p:cNvSpPr txBox="1"/>
          <p:nvPr/>
        </p:nvSpPr>
        <p:spPr>
          <a:xfrm>
            <a:off x="1143840" y="266933"/>
            <a:ext cx="3073830"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algn="l"/>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2.3.6  &lt;</a:t>
            </a:r>
            <a:r>
              <a:rPr lang="en-US" altLang="zh-CN" sz="2400" b="1" dirty="0" err="1">
                <a:solidFill>
                  <a:srgbClr val="595959"/>
                </a:solidFill>
                <a:latin typeface="微软雅黑" panose="020B0503020204020204" pitchFamily="34" charset="-122"/>
                <a:ea typeface="微软雅黑" panose="020B0503020204020204" pitchFamily="34" charset="-122"/>
                <a:cs typeface="+mn-ea"/>
                <a:sym typeface="+mn-lt"/>
              </a:rPr>
              <a:t>sql</a:t>
            </a: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&gt;</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元素</a:t>
            </a:r>
            <a:endParaRPr lang="en-GB" altLang="zh-CN" sz="2400" b="1" dirty="0">
              <a:solidFill>
                <a:srgbClr val="595959"/>
              </a:solidFill>
              <a:latin typeface="微软雅黑" panose="020B0503020204020204" pitchFamily="34" charset="-122"/>
              <a:ea typeface="微软雅黑" panose="020B0503020204020204" pitchFamily="34" charset="-122"/>
              <a:cs typeface="+mn-ea"/>
              <a:sym typeface="+mn-lt"/>
            </a:endParaRPr>
          </a:p>
        </p:txBody>
      </p:sp>
      <p:pic>
        <p:nvPicPr>
          <p:cNvPr id="6" name="图片 5"/>
          <p:cNvPicPr>
            <a:picLocks noChangeAspect="1"/>
          </p:cNvPicPr>
          <p:nvPr/>
        </p:nvPicPr>
        <p:blipFill>
          <a:blip r:embed="rId1"/>
          <a:stretch>
            <a:fillRect/>
          </a:stretch>
        </p:blipFill>
        <p:spPr>
          <a:xfrm>
            <a:off x="945003" y="2215002"/>
            <a:ext cx="2798174" cy="3897363"/>
          </a:xfrm>
          <a:prstGeom prst="rect">
            <a:avLst/>
          </a:prstGeom>
        </p:spPr>
      </p:pic>
      <p:sp>
        <p:nvSpPr>
          <p:cNvPr id="7" name="TextBox 35"/>
          <p:cNvSpPr txBox="1">
            <a:spLocks noChangeArrowheads="1"/>
          </p:cNvSpPr>
          <p:nvPr/>
        </p:nvSpPr>
        <p:spPr bwMode="auto">
          <a:xfrm>
            <a:off x="3247813" y="1637921"/>
            <a:ext cx="1606759" cy="10002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917" tIns="60958" rIns="121917" bIns="60958">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a:lnSpc>
                <a:spcPct val="150000"/>
              </a:lnSpc>
            </a:pPr>
            <a:r>
              <a:rPr lang="zh-CN" altLang="en-US" sz="2000" dirty="0">
                <a:solidFill>
                  <a:srgbClr val="595959"/>
                </a:solidFill>
                <a:latin typeface="微软雅黑" panose="020B0503020204020204" pitchFamily="34" charset="-122"/>
                <a:ea typeface="微软雅黑" panose="020B0503020204020204" pitchFamily="34" charset="-122"/>
              </a:rPr>
              <a:t>先定一个</a:t>
            </a:r>
            <a:r>
              <a:rPr lang="zh-CN" altLang="en-US" dirty="0">
                <a:solidFill>
                  <a:srgbClr val="595959"/>
                </a:solidFill>
                <a:latin typeface="微软雅黑" panose="020B0503020204020204" pitchFamily="34" charset="-122"/>
                <a:ea typeface="微软雅黑" panose="020B0503020204020204" pitchFamily="34" charset="-122"/>
              </a:rPr>
              <a:t>小目标！</a:t>
            </a:r>
            <a:endParaRPr lang="zh-CN" altLang="en-US" dirty="0">
              <a:solidFill>
                <a:srgbClr val="595959"/>
              </a:solidFill>
              <a:latin typeface="微软雅黑" panose="020B0503020204020204" pitchFamily="34" charset="-122"/>
              <a:ea typeface="微软雅黑" panose="020B0503020204020204" pitchFamily="34" charset="-122"/>
            </a:endParaRPr>
          </a:p>
        </p:txBody>
      </p:sp>
      <p:sp>
        <p:nvSpPr>
          <p:cNvPr id="8" name="椭圆形标注 7"/>
          <p:cNvSpPr/>
          <p:nvPr/>
        </p:nvSpPr>
        <p:spPr>
          <a:xfrm>
            <a:off x="2969011" y="1559834"/>
            <a:ext cx="2071640" cy="1493174"/>
          </a:xfrm>
          <a:prstGeom prst="wedgeEllipseCallout">
            <a:avLst/>
          </a:prstGeom>
          <a:solidFill>
            <a:schemeClr val="bg1">
              <a:lumMod val="85000"/>
            </a:schemeClr>
          </a:solidFill>
          <a:ln>
            <a:solidFill>
              <a:srgbClr val="000000">
                <a:alpha val="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a:t> </a:t>
            </a:r>
            <a:endParaRPr lang="en-US" altLang="zh-CN"/>
          </a:p>
        </p:txBody>
      </p:sp>
      <p:sp>
        <p:nvSpPr>
          <p:cNvPr id="9" name="TextBox 35"/>
          <p:cNvSpPr txBox="1">
            <a:spLocks noChangeArrowheads="1"/>
          </p:cNvSpPr>
          <p:nvPr/>
        </p:nvSpPr>
        <p:spPr bwMode="auto">
          <a:xfrm>
            <a:off x="3215305" y="1697255"/>
            <a:ext cx="1606759" cy="10002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917" tIns="60958" rIns="121917" bIns="60958">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a:lnSpc>
                <a:spcPct val="150000"/>
              </a:lnSpc>
            </a:pPr>
            <a:r>
              <a:rPr lang="zh-CN" altLang="en-US" sz="2000" dirty="0">
                <a:solidFill>
                  <a:srgbClr val="595959"/>
                </a:solidFill>
                <a:latin typeface="微软雅黑" panose="020B0503020204020204" pitchFamily="34" charset="-122"/>
                <a:ea typeface="微软雅黑" panose="020B0503020204020204" pitchFamily="34" charset="-122"/>
              </a:rPr>
              <a:t>先定一个</a:t>
            </a:r>
            <a:r>
              <a:rPr lang="zh-CN" altLang="en-US" dirty="0">
                <a:solidFill>
                  <a:srgbClr val="595959"/>
                </a:solidFill>
                <a:latin typeface="微软雅黑" panose="020B0503020204020204" pitchFamily="34" charset="-122"/>
                <a:ea typeface="微软雅黑" panose="020B0503020204020204" pitchFamily="34" charset="-122"/>
              </a:rPr>
              <a:t>小目标！</a:t>
            </a:r>
            <a:endParaRPr lang="zh-CN" altLang="en-US" dirty="0">
              <a:solidFill>
                <a:srgbClr val="595959"/>
              </a:solidFill>
              <a:latin typeface="微软雅黑" panose="020B0503020204020204" pitchFamily="34" charset="-122"/>
              <a:ea typeface="微软雅黑" panose="020B0503020204020204" pitchFamily="34" charset="-122"/>
            </a:endParaRPr>
          </a:p>
        </p:txBody>
      </p:sp>
      <p:sp>
        <p:nvSpPr>
          <p:cNvPr id="14" name="TextBox 35"/>
          <p:cNvSpPr txBox="1">
            <a:spLocks noChangeArrowheads="1"/>
          </p:cNvSpPr>
          <p:nvPr/>
        </p:nvSpPr>
        <p:spPr bwMode="auto">
          <a:xfrm>
            <a:off x="5846852" y="2932700"/>
            <a:ext cx="5176459" cy="13671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917" tIns="60958" rIns="121917" bIns="60958">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a:lnSpc>
                <a:spcPct val="150000"/>
              </a:lnSpc>
            </a:pPr>
            <a:r>
              <a:rPr lang="zh-CN" altLang="en-US" dirty="0">
                <a:solidFill>
                  <a:srgbClr val="595959"/>
                </a:solidFill>
                <a:latin typeface="微软雅黑" panose="020B0503020204020204" pitchFamily="34" charset="-122"/>
                <a:ea typeface="微软雅黑" panose="020B0503020204020204" pitchFamily="34" charset="-122"/>
              </a:rPr>
              <a:t>掌握</a:t>
            </a:r>
            <a:r>
              <a:rPr lang="en-US" altLang="zh-CN" dirty="0" err="1">
                <a:solidFill>
                  <a:srgbClr val="595959"/>
                </a:solidFill>
                <a:latin typeface="微软雅黑" panose="020B0503020204020204" pitchFamily="34" charset="-122"/>
                <a:ea typeface="微软雅黑" panose="020B0503020204020204" pitchFamily="34" charset="-122"/>
              </a:rPr>
              <a:t>Mybatis</a:t>
            </a:r>
            <a:r>
              <a:rPr lang="zh-CN" altLang="en-US" dirty="0">
                <a:solidFill>
                  <a:srgbClr val="595959"/>
                </a:solidFill>
                <a:latin typeface="微软雅黑" panose="020B0503020204020204" pitchFamily="34" charset="-122"/>
                <a:ea typeface="微软雅黑" panose="020B0503020204020204" pitchFamily="34" charset="-122"/>
              </a:rPr>
              <a:t>映射文件的</a:t>
            </a:r>
            <a:r>
              <a:rPr lang="en-US" altLang="zh-CN" dirty="0">
                <a:solidFill>
                  <a:srgbClr val="1369B2"/>
                </a:solidFill>
                <a:latin typeface="微软雅黑" panose="020B0503020204020204" pitchFamily="34" charset="-122"/>
                <a:ea typeface="微软雅黑" panose="020B0503020204020204" pitchFamily="34" charset="-122"/>
              </a:rPr>
              <a:t>&lt;</a:t>
            </a:r>
            <a:r>
              <a:rPr lang="en-US" altLang="zh-CN" dirty="0" err="1">
                <a:solidFill>
                  <a:srgbClr val="1369B2"/>
                </a:solidFill>
                <a:latin typeface="微软雅黑" panose="020B0503020204020204" pitchFamily="34" charset="-122"/>
                <a:ea typeface="微软雅黑" panose="020B0503020204020204" pitchFamily="34" charset="-122"/>
                <a:sym typeface="+mn-lt"/>
              </a:rPr>
              <a:t>sql</a:t>
            </a:r>
            <a:r>
              <a:rPr lang="en-US" altLang="zh-CN" dirty="0">
                <a:solidFill>
                  <a:srgbClr val="1369B2"/>
                </a:solidFill>
                <a:latin typeface="微软雅黑" panose="020B0503020204020204" pitchFamily="34" charset="-122"/>
                <a:ea typeface="微软雅黑" panose="020B0503020204020204" pitchFamily="34" charset="-122"/>
              </a:rPr>
              <a:t>&gt;</a:t>
            </a:r>
            <a:r>
              <a:rPr lang="zh-CN" altLang="en-US" dirty="0">
                <a:solidFill>
                  <a:srgbClr val="1369B2"/>
                </a:solidFill>
                <a:latin typeface="微软雅黑" panose="020B0503020204020204" pitchFamily="34" charset="-122"/>
                <a:ea typeface="微软雅黑" panose="020B0503020204020204" pitchFamily="34" charset="-122"/>
              </a:rPr>
              <a:t>元素</a:t>
            </a:r>
            <a:r>
              <a:rPr lang="zh-CN" altLang="en-US" dirty="0">
                <a:solidFill>
                  <a:srgbClr val="595959"/>
                </a:solidFill>
                <a:latin typeface="微软雅黑" panose="020B0503020204020204" pitchFamily="34" charset="-122"/>
                <a:ea typeface="微软雅黑" panose="020B0503020204020204" pitchFamily="34" charset="-122"/>
              </a:rPr>
              <a:t>，能够使用</a:t>
            </a:r>
            <a:r>
              <a:rPr lang="en-US" altLang="zh-CN" dirty="0">
                <a:solidFill>
                  <a:srgbClr val="595959"/>
                </a:solidFill>
                <a:latin typeface="微软雅黑" panose="020B0503020204020204" pitchFamily="34" charset="-122"/>
                <a:ea typeface="微软雅黑" panose="020B0503020204020204" pitchFamily="34" charset="-122"/>
              </a:rPr>
              <a:t>&lt;</a:t>
            </a:r>
            <a:r>
              <a:rPr lang="en-US" altLang="zh-CN" dirty="0" err="1">
                <a:solidFill>
                  <a:srgbClr val="595959"/>
                </a:solidFill>
                <a:latin typeface="微软雅黑" panose="020B0503020204020204" pitchFamily="34" charset="-122"/>
                <a:ea typeface="微软雅黑" panose="020B0503020204020204" pitchFamily="34" charset="-122"/>
                <a:sym typeface="+mn-lt"/>
              </a:rPr>
              <a:t>sql</a:t>
            </a:r>
            <a:r>
              <a:rPr lang="en-US" altLang="zh-CN" dirty="0">
                <a:solidFill>
                  <a:srgbClr val="595959"/>
                </a:solidFill>
                <a:latin typeface="微软雅黑" panose="020B0503020204020204" pitchFamily="34" charset="-122"/>
                <a:ea typeface="微软雅黑" panose="020B0503020204020204" pitchFamily="34" charset="-122"/>
              </a:rPr>
              <a:t>&gt;</a:t>
            </a:r>
            <a:r>
              <a:rPr lang="zh-CN" altLang="en-US" dirty="0">
                <a:solidFill>
                  <a:srgbClr val="595959"/>
                </a:solidFill>
                <a:latin typeface="微软雅黑" panose="020B0503020204020204" pitchFamily="34" charset="-122"/>
                <a:ea typeface="微软雅黑" panose="020B0503020204020204" pitchFamily="34" charset="-122"/>
              </a:rPr>
              <a:t>元素定义可重用的 SQL 代码片段</a:t>
            </a:r>
            <a:endParaRPr lang="zh-CN" altLang="en-US" dirty="0">
              <a:solidFill>
                <a:srgbClr val="595959"/>
              </a:solidFill>
              <a:latin typeface="微软雅黑" panose="020B0503020204020204" pitchFamily="34" charset="-122"/>
              <a:ea typeface="微软雅黑" panose="020B0503020204020204" pitchFamily="34" charset="-122"/>
            </a:endParaRPr>
          </a:p>
          <a:p>
            <a:pPr algn="just">
              <a:lnSpc>
                <a:spcPct val="150000"/>
              </a:lnSpc>
            </a:pPr>
            <a:endParaRPr lang="zh-CN" altLang="en-US" dirty="0">
              <a:solidFill>
                <a:srgbClr val="1369B2"/>
              </a:solidFill>
              <a:latin typeface="微软雅黑" panose="020B0503020204020204" pitchFamily="34" charset="-122"/>
              <a:ea typeface="微软雅黑" panose="020B0503020204020204" pitchFamily="34" charset="-122"/>
            </a:endParaRPr>
          </a:p>
        </p:txBody>
      </p:sp>
      <p:grpSp>
        <p:nvGrpSpPr>
          <p:cNvPr id="15" name="组合 14"/>
          <p:cNvGrpSpPr/>
          <p:nvPr/>
        </p:nvGrpSpPr>
        <p:grpSpPr>
          <a:xfrm>
            <a:off x="5410551" y="3193649"/>
            <a:ext cx="405183" cy="405036"/>
            <a:chOff x="8881" y="4685"/>
            <a:chExt cx="638" cy="638"/>
          </a:xfrm>
        </p:grpSpPr>
        <p:sp>
          <p:nvSpPr>
            <p:cNvPr id="16" name="椭圆 15"/>
            <p:cNvSpPr/>
            <p:nvPr/>
          </p:nvSpPr>
          <p:spPr>
            <a:xfrm>
              <a:off x="8881" y="4685"/>
              <a:ext cx="638" cy="638"/>
            </a:xfrm>
            <a:prstGeom prst="ellipse">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椭圆 16"/>
            <p:cNvSpPr/>
            <p:nvPr/>
          </p:nvSpPr>
          <p:spPr>
            <a:xfrm>
              <a:off x="8946" y="4750"/>
              <a:ext cx="508" cy="508"/>
            </a:xfrm>
            <a:prstGeom prst="ellips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hevron 3"/>
          <p:cNvSpPr/>
          <p:nvPr>
            <p:custDataLst>
              <p:tags r:id="rId1"/>
            </p:custDataLst>
          </p:nvPr>
        </p:nvSpPr>
        <p:spPr>
          <a:xfrm>
            <a:off x="892520" y="1091196"/>
            <a:ext cx="6262660" cy="665961"/>
          </a:xfrm>
          <a:prstGeom prst="chevron">
            <a:avLst>
              <a:gd name="adj" fmla="val 43848"/>
            </a:avLst>
          </a:prstGeom>
          <a:solidFill>
            <a:srgbClr val="FFFFFF">
              <a:lumMod val="75000"/>
            </a:srgbClr>
          </a:solidFill>
          <a:ln w="12700" cap="flat" cmpd="sng" algn="ctr">
            <a:noFill/>
            <a:prstDash val="solid"/>
            <a:miter lim="800000"/>
          </a:ln>
          <a:effectLst/>
        </p:spPr>
        <p:txBody>
          <a:bodyPr rtlCol="0" anchor="ctr">
            <a:normAutofit/>
          </a:bodyPr>
          <a:lstStyle/>
          <a:p>
            <a:pPr algn="ctr">
              <a:lnSpc>
                <a:spcPct val="120000"/>
              </a:lnSpc>
            </a:pPr>
            <a:endParaRPr lang="en-GB" sz="900" dirty="0">
              <a:solidFill>
                <a:sysClr val="windowText" lastClr="000000"/>
              </a:solidFill>
              <a:latin typeface="Arial" panose="020B0604020202020204" pitchFamily="34" charset="0"/>
              <a:ea typeface="微软雅黑" panose="020B0503020204020204" pitchFamily="34" charset="-122"/>
            </a:endParaRPr>
          </a:p>
        </p:txBody>
      </p:sp>
      <p:sp>
        <p:nvSpPr>
          <p:cNvPr id="10" name="文本框 1"/>
          <p:cNvSpPr txBox="1"/>
          <p:nvPr/>
        </p:nvSpPr>
        <p:spPr>
          <a:xfrm>
            <a:off x="1172537" y="1217734"/>
            <a:ext cx="5837239" cy="400110"/>
          </a:xfrm>
          <a:prstGeom prst="rect">
            <a:avLst/>
          </a:prstGeom>
          <a:noFill/>
        </p:spPr>
        <p:txBody>
          <a:bodyPr wrap="none" rtlCol="0">
            <a:spAutoFit/>
          </a:bodyPr>
          <a:lstStyle/>
          <a:p>
            <a:r>
              <a:rPr lang="en-US" altLang="zh-CN" sz="2000" dirty="0" err="1">
                <a:solidFill>
                  <a:srgbClr val="1369B2"/>
                </a:solidFill>
                <a:latin typeface="微软雅黑" panose="020B0503020204020204" pitchFamily="34" charset="-122"/>
                <a:ea typeface="微软雅黑" panose="020B0503020204020204" pitchFamily="34" charset="-122"/>
                <a:sym typeface="+mn-lt"/>
              </a:rPr>
              <a:t>SqlSessionFactoryBuilder</a:t>
            </a:r>
            <a:r>
              <a:rPr lang="zh-CN" altLang="en-US" sz="2000" dirty="0">
                <a:solidFill>
                  <a:srgbClr val="1369B2"/>
                </a:solidFill>
                <a:latin typeface="微软雅黑" panose="020B0503020204020204" pitchFamily="34" charset="-122"/>
                <a:ea typeface="微软雅黑" panose="020B0503020204020204" pitchFamily="34" charset="-122"/>
                <a:sym typeface="+mn-lt"/>
              </a:rPr>
              <a:t>构建</a:t>
            </a:r>
            <a:r>
              <a:rPr lang="en-US" altLang="zh-CN" sz="2000" dirty="0">
                <a:solidFill>
                  <a:srgbClr val="1369B2"/>
                </a:solidFill>
                <a:latin typeface="微软雅黑" panose="020B0503020204020204" pitchFamily="34" charset="-122"/>
                <a:ea typeface="微软雅黑" panose="020B0503020204020204" pitchFamily="34" charset="-122"/>
                <a:sym typeface="+mn-lt"/>
              </a:rPr>
              <a:t>build()</a:t>
            </a:r>
            <a:r>
              <a:rPr lang="zh-CN" altLang="en-US" sz="2000" dirty="0">
                <a:solidFill>
                  <a:srgbClr val="1369B2"/>
                </a:solidFill>
                <a:latin typeface="微软雅黑" panose="020B0503020204020204" pitchFamily="34" charset="-122"/>
                <a:ea typeface="微软雅黑" panose="020B0503020204020204" pitchFamily="34" charset="-122"/>
                <a:sym typeface="+mn-lt"/>
              </a:rPr>
              <a:t>方法的形式</a:t>
            </a:r>
            <a:endParaRPr lang="zh-CN" altLang="en-US" sz="2000" dirty="0">
              <a:solidFill>
                <a:srgbClr val="1369B2"/>
              </a:solidFill>
              <a:latin typeface="微软雅黑" panose="020B0503020204020204" pitchFamily="34" charset="-122"/>
              <a:ea typeface="微软雅黑" panose="020B0503020204020204" pitchFamily="34" charset="-122"/>
            </a:endParaRPr>
          </a:p>
        </p:txBody>
      </p:sp>
      <p:sp>
        <p:nvSpPr>
          <p:cNvPr id="11" name="Title 1"/>
          <p:cNvSpPr txBox="1"/>
          <p:nvPr/>
        </p:nvSpPr>
        <p:spPr>
          <a:xfrm>
            <a:off x="1143838" y="266933"/>
            <a:ext cx="5234102"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2.1.1  </a:t>
            </a:r>
            <a:r>
              <a:rPr lang="en-US" altLang="zh-CN" sz="2400" b="1" dirty="0" err="1">
                <a:solidFill>
                  <a:srgbClr val="595959"/>
                </a:solidFill>
                <a:latin typeface="微软雅黑" panose="020B0503020204020204" pitchFamily="34" charset="-122"/>
                <a:ea typeface="微软雅黑" panose="020B0503020204020204" pitchFamily="34" charset="-122"/>
                <a:cs typeface="+mn-ea"/>
                <a:sym typeface="+mn-lt"/>
              </a:rPr>
              <a:t>SqlSessionFactoryBuilder</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sp>
        <p:nvSpPr>
          <p:cNvPr id="8" name="文本框 18"/>
          <p:cNvSpPr txBox="1"/>
          <p:nvPr>
            <p:custDataLst>
              <p:tags r:id="rId2"/>
            </p:custDataLst>
          </p:nvPr>
        </p:nvSpPr>
        <p:spPr>
          <a:xfrm>
            <a:off x="1604700" y="3154680"/>
            <a:ext cx="9390960" cy="1344605"/>
          </a:xfrm>
          <a:prstGeom prst="rect">
            <a:avLst/>
          </a:prstGeom>
          <a:noFill/>
        </p:spPr>
        <p:txBody>
          <a:bodyPr wrap="square" lIns="89985" tIns="46792" rIns="89985" bIns="46792">
            <a:noAutofit/>
          </a:bodyPr>
          <a:lstStyle>
            <a:defPPr>
              <a:defRPr lang="zh-CN"/>
            </a:defPPr>
            <a:lvl1pPr marL="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1pPr>
            <a:lvl2pPr marL="4572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2pPr>
            <a:lvl3pPr marL="9144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3pPr>
            <a:lvl4pPr marL="13716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4pPr>
            <a:lvl5pPr marL="18288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5pPr>
            <a:lvl6pPr marL="22860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6pPr>
            <a:lvl7pPr marL="27432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7pPr>
            <a:lvl8pPr marL="32004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8pPr>
            <a:lvl9pPr marL="36576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9pPr>
          </a:lstStyle>
          <a:p>
            <a:pPr lvl="0">
              <a:lnSpc>
                <a:spcPct val="150000"/>
              </a:lnSpc>
            </a:pPr>
            <a:r>
              <a:rPr lang="zh-CN" altLang="en-US" dirty="0">
                <a:solidFill>
                  <a:srgbClr val="595959"/>
                </a:solidFill>
                <a:latin typeface="微软雅黑" panose="020B0503020204020204" pitchFamily="34" charset="-122"/>
              </a:rPr>
              <a:t>        由</a:t>
            </a:r>
            <a:r>
              <a:rPr lang="zh-CN" altLang="zh-CN" dirty="0">
                <a:solidFill>
                  <a:srgbClr val="595959"/>
                </a:solidFill>
                <a:latin typeface="微软雅黑" panose="020B0503020204020204" pitchFamily="34" charset="-122"/>
              </a:rPr>
              <a:t>于</a:t>
            </a:r>
            <a:r>
              <a:rPr lang="en-US" altLang="zh-CN" dirty="0">
                <a:solidFill>
                  <a:srgbClr val="595959"/>
                </a:solidFill>
                <a:latin typeface="微软雅黑" panose="020B0503020204020204" pitchFamily="34" charset="-122"/>
              </a:rPr>
              <a:t>build()</a:t>
            </a:r>
            <a:r>
              <a:rPr lang="zh-CN" altLang="zh-CN" dirty="0">
                <a:solidFill>
                  <a:srgbClr val="595959"/>
                </a:solidFill>
                <a:latin typeface="微软雅黑" panose="020B0503020204020204" pitchFamily="34" charset="-122"/>
              </a:rPr>
              <a:t>方法中的参数</a:t>
            </a:r>
            <a:r>
              <a:rPr lang="en-US" altLang="zh-CN" dirty="0">
                <a:solidFill>
                  <a:srgbClr val="595959"/>
                </a:solidFill>
                <a:latin typeface="微软雅黑" panose="020B0503020204020204" pitchFamily="34" charset="-122"/>
              </a:rPr>
              <a:t>environment</a:t>
            </a:r>
            <a:r>
              <a:rPr lang="zh-CN" altLang="zh-CN" dirty="0">
                <a:solidFill>
                  <a:srgbClr val="595959"/>
                </a:solidFill>
                <a:latin typeface="微软雅黑" panose="020B0503020204020204" pitchFamily="34" charset="-122"/>
              </a:rPr>
              <a:t>和</a:t>
            </a:r>
            <a:r>
              <a:rPr lang="en-US" altLang="zh-CN" dirty="0">
                <a:solidFill>
                  <a:srgbClr val="595959"/>
                </a:solidFill>
                <a:latin typeface="微软雅黑" panose="020B0503020204020204" pitchFamily="34" charset="-122"/>
              </a:rPr>
              <a:t>properties</a:t>
            </a:r>
            <a:r>
              <a:rPr lang="zh-CN" altLang="zh-CN" dirty="0">
                <a:solidFill>
                  <a:srgbClr val="595959"/>
                </a:solidFill>
                <a:latin typeface="微软雅黑" panose="020B0503020204020204" pitchFamily="34" charset="-122"/>
              </a:rPr>
              <a:t>都可以为</a:t>
            </a:r>
            <a:r>
              <a:rPr lang="en-US" altLang="zh-CN" dirty="0">
                <a:solidFill>
                  <a:srgbClr val="595959"/>
                </a:solidFill>
                <a:latin typeface="微软雅黑" panose="020B0503020204020204" pitchFamily="34" charset="-122"/>
              </a:rPr>
              <a:t>null</a:t>
            </a:r>
            <a:r>
              <a:rPr lang="zh-CN" altLang="zh-CN" dirty="0">
                <a:solidFill>
                  <a:srgbClr val="595959"/>
                </a:solidFill>
                <a:latin typeface="微软雅黑" panose="020B0503020204020204" pitchFamily="34" charset="-122"/>
              </a:rPr>
              <a:t>，所以</a:t>
            </a:r>
            <a:r>
              <a:rPr lang="en-US" altLang="zh-CN" dirty="0" err="1">
                <a:solidFill>
                  <a:srgbClr val="595959"/>
                </a:solidFill>
                <a:latin typeface="微软雅黑" panose="020B0503020204020204" pitchFamily="34" charset="-122"/>
              </a:rPr>
              <a:t>SqlSessionFactoryBuilder</a:t>
            </a:r>
            <a:r>
              <a:rPr lang="zh-CN" altLang="zh-CN" dirty="0">
                <a:solidFill>
                  <a:srgbClr val="595959"/>
                </a:solidFill>
                <a:latin typeface="微软雅黑" panose="020B0503020204020204" pitchFamily="34" charset="-122"/>
              </a:rPr>
              <a:t>构建</a:t>
            </a:r>
            <a:r>
              <a:rPr lang="en-US" altLang="zh-CN" dirty="0" err="1">
                <a:solidFill>
                  <a:srgbClr val="595959"/>
                </a:solidFill>
                <a:latin typeface="微软雅黑" panose="020B0503020204020204" pitchFamily="34" charset="-122"/>
              </a:rPr>
              <a:t>SqlSessionFactory</a:t>
            </a:r>
            <a:r>
              <a:rPr lang="zh-CN" altLang="zh-CN" dirty="0">
                <a:solidFill>
                  <a:srgbClr val="595959"/>
                </a:solidFill>
                <a:latin typeface="微软雅黑" panose="020B0503020204020204" pitchFamily="34" charset="-122"/>
              </a:rPr>
              <a:t>对象的</a:t>
            </a:r>
            <a:r>
              <a:rPr lang="en-US" altLang="zh-CN" dirty="0">
                <a:solidFill>
                  <a:srgbClr val="1369B2"/>
                </a:solidFill>
                <a:latin typeface="微软雅黑" panose="020B0503020204020204" pitchFamily="34" charset="-122"/>
              </a:rPr>
              <a:t>build()</a:t>
            </a:r>
            <a:r>
              <a:rPr lang="zh-CN" altLang="zh-CN" dirty="0">
                <a:solidFill>
                  <a:srgbClr val="595959"/>
                </a:solidFill>
                <a:latin typeface="微软雅黑" panose="020B0503020204020204" pitchFamily="34" charset="-122"/>
              </a:rPr>
              <a:t>方法按照配置信息的传入方式，可以分为</a:t>
            </a:r>
            <a:r>
              <a:rPr lang="zh-CN" altLang="zh-CN" dirty="0">
                <a:solidFill>
                  <a:srgbClr val="1369B2"/>
                </a:solidFill>
                <a:latin typeface="微软雅黑" panose="020B0503020204020204" pitchFamily="34" charset="-122"/>
              </a:rPr>
              <a:t>三种形式</a:t>
            </a:r>
            <a:r>
              <a:rPr lang="zh-CN" altLang="en-US" dirty="0">
                <a:solidFill>
                  <a:srgbClr val="595959"/>
                </a:solidFill>
                <a:latin typeface="微软雅黑" panose="020B0503020204020204" pitchFamily="34" charset="-122"/>
              </a:rPr>
              <a:t>。</a:t>
            </a:r>
            <a:endParaRPr lang="zh-CN" altLang="zh-CN" dirty="0">
              <a:solidFill>
                <a:srgbClr val="595959"/>
              </a:solidFill>
              <a:latin typeface="微软雅黑" panose="020B0503020204020204" pitchFamily="34" charset="-122"/>
            </a:endParaRPr>
          </a:p>
        </p:txBody>
      </p:sp>
      <p:sp>
        <p:nvSpPr>
          <p:cNvPr id="12" name="圆角矩形 11"/>
          <p:cNvSpPr/>
          <p:nvPr/>
        </p:nvSpPr>
        <p:spPr>
          <a:xfrm>
            <a:off x="1360244" y="2903221"/>
            <a:ext cx="9865885" cy="1863090"/>
          </a:xfrm>
          <a:prstGeom prst="roundRect">
            <a:avLst>
              <a:gd name="adj" fmla="val 0"/>
            </a:avLst>
          </a:prstGeom>
          <a:noFill/>
          <a:ln w="31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15" name="矩形 93"/>
          <p:cNvSpPr/>
          <p:nvPr/>
        </p:nvSpPr>
        <p:spPr>
          <a:xfrm>
            <a:off x="1310020" y="2824251"/>
            <a:ext cx="384043" cy="384043"/>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16" name="矩形 93"/>
          <p:cNvSpPr/>
          <p:nvPr/>
        </p:nvSpPr>
        <p:spPr>
          <a:xfrm rot="10800000">
            <a:off x="10897891" y="4424491"/>
            <a:ext cx="384043" cy="384043"/>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hevron 3"/>
          <p:cNvSpPr/>
          <p:nvPr>
            <p:custDataLst>
              <p:tags r:id="rId1"/>
            </p:custDataLst>
          </p:nvPr>
        </p:nvSpPr>
        <p:spPr>
          <a:xfrm>
            <a:off x="892520" y="1091196"/>
            <a:ext cx="2662210" cy="665961"/>
          </a:xfrm>
          <a:prstGeom prst="chevron">
            <a:avLst>
              <a:gd name="adj" fmla="val 43848"/>
            </a:avLst>
          </a:prstGeom>
          <a:solidFill>
            <a:srgbClr val="FFFFFF">
              <a:lumMod val="75000"/>
            </a:srgbClr>
          </a:solidFill>
          <a:ln w="12700" cap="flat" cmpd="sng" algn="ctr">
            <a:noFill/>
            <a:prstDash val="solid"/>
            <a:miter lim="800000"/>
          </a:ln>
          <a:effectLst/>
        </p:spPr>
        <p:txBody>
          <a:bodyPr rtlCol="0" anchor="ctr">
            <a:normAutofit/>
          </a:bodyPr>
          <a:lstStyle/>
          <a:p>
            <a:pPr algn="ctr">
              <a:lnSpc>
                <a:spcPct val="120000"/>
              </a:lnSpc>
            </a:pPr>
            <a:endParaRPr lang="en-GB" sz="900" dirty="0">
              <a:solidFill>
                <a:sysClr val="windowText" lastClr="000000"/>
              </a:solidFill>
              <a:latin typeface="Arial" panose="020B0604020202020204" pitchFamily="34" charset="0"/>
              <a:ea typeface="微软雅黑" panose="020B0503020204020204" pitchFamily="34" charset="-122"/>
            </a:endParaRPr>
          </a:p>
        </p:txBody>
      </p:sp>
      <p:sp>
        <p:nvSpPr>
          <p:cNvPr id="10" name="文本框 1"/>
          <p:cNvSpPr txBox="1"/>
          <p:nvPr/>
        </p:nvSpPr>
        <p:spPr>
          <a:xfrm>
            <a:off x="1172537" y="1217734"/>
            <a:ext cx="2382193" cy="400110"/>
          </a:xfrm>
          <a:prstGeom prst="rect">
            <a:avLst/>
          </a:prstGeom>
          <a:noFill/>
        </p:spPr>
        <p:txBody>
          <a:bodyPr wrap="square" rtlCol="0">
            <a:spAutoFit/>
          </a:bodyPr>
          <a:lstStyle/>
          <a:p>
            <a:r>
              <a:rPr lang="en-US" altLang="zh-CN" sz="2000" dirty="0">
                <a:solidFill>
                  <a:srgbClr val="1369B2"/>
                </a:solidFill>
                <a:latin typeface="微软雅黑" panose="020B0503020204020204" pitchFamily="34" charset="-122"/>
                <a:ea typeface="微软雅黑" panose="020B0503020204020204" pitchFamily="34" charset="-122"/>
              </a:rPr>
              <a:t>&lt;</a:t>
            </a:r>
            <a:r>
              <a:rPr lang="en-US" altLang="zh-CN" sz="2000" dirty="0" err="1">
                <a:solidFill>
                  <a:srgbClr val="1369B2"/>
                </a:solidFill>
                <a:latin typeface="微软雅黑" panose="020B0503020204020204" pitchFamily="34" charset="-122"/>
                <a:ea typeface="微软雅黑" panose="020B0503020204020204" pitchFamily="34" charset="-122"/>
              </a:rPr>
              <a:t>sql</a:t>
            </a:r>
            <a:r>
              <a:rPr lang="en-US" altLang="zh-CN" sz="2000" dirty="0">
                <a:solidFill>
                  <a:srgbClr val="1369B2"/>
                </a:solidFill>
                <a:latin typeface="微软雅黑" panose="020B0503020204020204" pitchFamily="34" charset="-122"/>
                <a:ea typeface="微软雅黑" panose="020B0503020204020204" pitchFamily="34" charset="-122"/>
              </a:rPr>
              <a:t>&gt;</a:t>
            </a:r>
            <a:r>
              <a:rPr lang="zh-CN" altLang="en-US" sz="2000" dirty="0">
                <a:solidFill>
                  <a:srgbClr val="1369B2"/>
                </a:solidFill>
                <a:latin typeface="微软雅黑" panose="020B0503020204020204" pitchFamily="34" charset="-122"/>
                <a:ea typeface="微软雅黑" panose="020B0503020204020204" pitchFamily="34" charset="-122"/>
              </a:rPr>
              <a:t>元素的作用</a:t>
            </a:r>
            <a:r>
              <a:rPr lang="zh-CN" altLang="zh-CN" sz="2000" dirty="0">
                <a:solidFill>
                  <a:srgbClr val="1369B2"/>
                </a:solidFill>
                <a:latin typeface="微软雅黑" panose="020B0503020204020204" pitchFamily="34" charset="-122"/>
                <a:ea typeface="微软雅黑" panose="020B0503020204020204" pitchFamily="34" charset="-122"/>
              </a:rPr>
              <a:t> </a:t>
            </a:r>
            <a:endParaRPr lang="zh-CN" altLang="en-US" sz="2000" dirty="0">
              <a:solidFill>
                <a:srgbClr val="1369B2"/>
              </a:solidFill>
              <a:latin typeface="微软雅黑" panose="020B0503020204020204" pitchFamily="34" charset="-122"/>
              <a:ea typeface="微软雅黑" panose="020B0503020204020204" pitchFamily="34" charset="-122"/>
            </a:endParaRPr>
          </a:p>
        </p:txBody>
      </p:sp>
      <p:sp>
        <p:nvSpPr>
          <p:cNvPr id="11" name="Title 1"/>
          <p:cNvSpPr txBox="1"/>
          <p:nvPr/>
        </p:nvSpPr>
        <p:spPr>
          <a:xfrm>
            <a:off x="1143838" y="266933"/>
            <a:ext cx="3702482"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2.3.6  &lt;</a:t>
            </a:r>
            <a:r>
              <a:rPr lang="en-US" altLang="zh-CN" sz="2400" b="1" dirty="0" err="1">
                <a:solidFill>
                  <a:srgbClr val="595959"/>
                </a:solidFill>
                <a:latin typeface="微软雅黑" panose="020B0503020204020204" pitchFamily="34" charset="-122"/>
                <a:ea typeface="微软雅黑" panose="020B0503020204020204" pitchFamily="34" charset="-122"/>
                <a:cs typeface="+mn-ea"/>
                <a:sym typeface="+mn-lt"/>
              </a:rPr>
              <a:t>sql</a:t>
            </a: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&gt;</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元素</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sp>
        <p:nvSpPr>
          <p:cNvPr id="8" name="文本框 18"/>
          <p:cNvSpPr txBox="1"/>
          <p:nvPr>
            <p:custDataLst>
              <p:tags r:id="rId2"/>
            </p:custDataLst>
          </p:nvPr>
        </p:nvSpPr>
        <p:spPr>
          <a:xfrm>
            <a:off x="1604700" y="2834639"/>
            <a:ext cx="9390960" cy="2994661"/>
          </a:xfrm>
          <a:prstGeom prst="rect">
            <a:avLst/>
          </a:prstGeom>
          <a:noFill/>
        </p:spPr>
        <p:txBody>
          <a:bodyPr wrap="square" lIns="89985" tIns="46792" rIns="89985" bIns="46792">
            <a:noAutofit/>
          </a:bodyPr>
          <a:lstStyle>
            <a:defPPr>
              <a:defRPr lang="zh-CN"/>
            </a:defPPr>
            <a:lvl1pPr marL="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1pPr>
            <a:lvl2pPr marL="4572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2pPr>
            <a:lvl3pPr marL="9144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3pPr>
            <a:lvl4pPr marL="13716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4pPr>
            <a:lvl5pPr marL="18288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5pPr>
            <a:lvl6pPr marL="22860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6pPr>
            <a:lvl7pPr marL="27432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7pPr>
            <a:lvl8pPr marL="32004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8pPr>
            <a:lvl9pPr marL="36576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9pPr>
          </a:lstStyle>
          <a:p>
            <a:pPr>
              <a:lnSpc>
                <a:spcPct val="150000"/>
              </a:lnSpc>
            </a:pPr>
            <a:r>
              <a:rPr lang="zh-CN" altLang="en-US" dirty="0">
                <a:solidFill>
                  <a:srgbClr val="595959"/>
                </a:solidFill>
                <a:latin typeface="微软雅黑" panose="020B0503020204020204" pitchFamily="34" charset="-122"/>
              </a:rPr>
              <a:t>          </a:t>
            </a:r>
            <a:r>
              <a:rPr lang="zh-CN" altLang="zh-CN" dirty="0">
                <a:solidFill>
                  <a:srgbClr val="595959"/>
                </a:solidFill>
                <a:latin typeface="微软雅黑" panose="020B0503020204020204" pitchFamily="34" charset="-122"/>
              </a:rPr>
              <a:t>在一个映射文件中，通常需要定义</a:t>
            </a:r>
            <a:r>
              <a:rPr lang="zh-CN" altLang="zh-CN" dirty="0">
                <a:solidFill>
                  <a:srgbClr val="1369B2"/>
                </a:solidFill>
                <a:latin typeface="微软雅黑" panose="020B0503020204020204" pitchFamily="34" charset="-122"/>
              </a:rPr>
              <a:t>多条</a:t>
            </a:r>
            <a:r>
              <a:rPr lang="en-US" altLang="zh-CN" dirty="0">
                <a:solidFill>
                  <a:srgbClr val="595959"/>
                </a:solidFill>
                <a:latin typeface="微软雅黑" panose="020B0503020204020204" pitchFamily="34" charset="-122"/>
              </a:rPr>
              <a:t>SQL</a:t>
            </a:r>
            <a:r>
              <a:rPr lang="zh-CN" altLang="zh-CN" dirty="0">
                <a:solidFill>
                  <a:srgbClr val="595959"/>
                </a:solidFill>
                <a:latin typeface="微软雅黑" panose="020B0503020204020204" pitchFamily="34" charset="-122"/>
              </a:rPr>
              <a:t>语句，这些</a:t>
            </a:r>
            <a:r>
              <a:rPr lang="en-US" altLang="zh-CN" dirty="0">
                <a:solidFill>
                  <a:srgbClr val="595959"/>
                </a:solidFill>
                <a:latin typeface="微软雅黑" panose="020B0503020204020204" pitchFamily="34" charset="-122"/>
              </a:rPr>
              <a:t>SQL</a:t>
            </a:r>
            <a:r>
              <a:rPr lang="zh-CN" altLang="zh-CN" dirty="0">
                <a:solidFill>
                  <a:srgbClr val="595959"/>
                </a:solidFill>
                <a:latin typeface="微软雅黑" panose="020B0503020204020204" pitchFamily="34" charset="-122"/>
              </a:rPr>
              <a:t>语句的组成可能有一部分是</a:t>
            </a:r>
            <a:r>
              <a:rPr lang="zh-CN" altLang="zh-CN" dirty="0">
                <a:solidFill>
                  <a:srgbClr val="1369B2"/>
                </a:solidFill>
                <a:latin typeface="微软雅黑" panose="020B0503020204020204" pitchFamily="34" charset="-122"/>
              </a:rPr>
              <a:t>相同</a:t>
            </a:r>
            <a:r>
              <a:rPr lang="zh-CN" altLang="zh-CN" dirty="0">
                <a:solidFill>
                  <a:srgbClr val="595959"/>
                </a:solidFill>
                <a:latin typeface="微软雅黑" panose="020B0503020204020204" pitchFamily="34" charset="-122"/>
              </a:rPr>
              <a:t>的（如多条</a:t>
            </a:r>
            <a:r>
              <a:rPr lang="en-US" altLang="zh-CN" dirty="0">
                <a:solidFill>
                  <a:srgbClr val="595959"/>
                </a:solidFill>
                <a:latin typeface="微软雅黑" panose="020B0503020204020204" pitchFamily="34" charset="-122"/>
              </a:rPr>
              <a:t>select</a:t>
            </a:r>
            <a:r>
              <a:rPr lang="zh-CN" altLang="zh-CN" dirty="0">
                <a:solidFill>
                  <a:srgbClr val="595959"/>
                </a:solidFill>
                <a:latin typeface="微软雅黑" panose="020B0503020204020204" pitchFamily="34" charset="-122"/>
              </a:rPr>
              <a:t>语句中都查询相同的</a:t>
            </a:r>
            <a:r>
              <a:rPr lang="en-US" altLang="zh-CN" dirty="0">
                <a:solidFill>
                  <a:srgbClr val="595959"/>
                </a:solidFill>
                <a:latin typeface="微软雅黑" panose="020B0503020204020204" pitchFamily="34" charset="-122"/>
              </a:rPr>
              <a:t>id</a:t>
            </a:r>
            <a:r>
              <a:rPr lang="zh-CN" altLang="zh-CN" dirty="0">
                <a:solidFill>
                  <a:srgbClr val="595959"/>
                </a:solidFill>
                <a:latin typeface="微软雅黑" panose="020B0503020204020204" pitchFamily="34" charset="-122"/>
              </a:rPr>
              <a:t>、</a:t>
            </a:r>
            <a:r>
              <a:rPr lang="en-US" altLang="zh-CN" dirty="0">
                <a:solidFill>
                  <a:srgbClr val="595959"/>
                </a:solidFill>
                <a:latin typeface="微软雅黑" panose="020B0503020204020204" pitchFamily="34" charset="-122"/>
              </a:rPr>
              <a:t>username</a:t>
            </a:r>
            <a:r>
              <a:rPr lang="zh-CN" altLang="zh-CN" dirty="0">
                <a:solidFill>
                  <a:srgbClr val="595959"/>
                </a:solidFill>
                <a:latin typeface="微软雅黑" panose="020B0503020204020204" pitchFamily="34" charset="-122"/>
              </a:rPr>
              <a:t>字段），如果每一个</a:t>
            </a:r>
            <a:r>
              <a:rPr lang="en-US" altLang="zh-CN" dirty="0">
                <a:solidFill>
                  <a:srgbClr val="595959"/>
                </a:solidFill>
                <a:latin typeface="微软雅黑" panose="020B0503020204020204" pitchFamily="34" charset="-122"/>
              </a:rPr>
              <a:t>SQL</a:t>
            </a:r>
            <a:r>
              <a:rPr lang="zh-CN" altLang="zh-CN" dirty="0">
                <a:solidFill>
                  <a:srgbClr val="595959"/>
                </a:solidFill>
                <a:latin typeface="微软雅黑" panose="020B0503020204020204" pitchFamily="34" charset="-122"/>
              </a:rPr>
              <a:t>语句都重写一遍相同的部分，势必会增加代码量。针对</a:t>
            </a:r>
            <a:r>
              <a:rPr lang="zh-CN" altLang="en-US" dirty="0">
                <a:solidFill>
                  <a:srgbClr val="595959"/>
                </a:solidFill>
                <a:latin typeface="微软雅黑" panose="020B0503020204020204" pitchFamily="34" charset="-122"/>
              </a:rPr>
              <a:t>此</a:t>
            </a:r>
            <a:r>
              <a:rPr lang="zh-CN" altLang="zh-CN" dirty="0">
                <a:solidFill>
                  <a:srgbClr val="595959"/>
                </a:solidFill>
                <a:latin typeface="微软雅黑" panose="020B0503020204020204" pitchFamily="34" charset="-122"/>
              </a:rPr>
              <a:t>问题，可以在映射文件中使用</a:t>
            </a:r>
            <a:r>
              <a:rPr lang="en-US" altLang="zh-CN" dirty="0" err="1">
                <a:solidFill>
                  <a:srgbClr val="595959"/>
                </a:solidFill>
                <a:latin typeface="微软雅黑" panose="020B0503020204020204" pitchFamily="34" charset="-122"/>
              </a:rPr>
              <a:t>MyBatis</a:t>
            </a:r>
            <a:r>
              <a:rPr lang="zh-CN" altLang="zh-CN" dirty="0">
                <a:solidFill>
                  <a:srgbClr val="595959"/>
                </a:solidFill>
                <a:latin typeface="微软雅黑" panose="020B0503020204020204" pitchFamily="34" charset="-122"/>
              </a:rPr>
              <a:t>所提供的</a:t>
            </a:r>
            <a:r>
              <a:rPr lang="en-US" altLang="zh-CN" dirty="0">
                <a:solidFill>
                  <a:srgbClr val="1369B2"/>
                </a:solidFill>
                <a:latin typeface="微软雅黑" panose="020B0503020204020204" pitchFamily="34" charset="-122"/>
              </a:rPr>
              <a:t>&lt;</a:t>
            </a:r>
            <a:r>
              <a:rPr lang="en-US" altLang="zh-CN" dirty="0" err="1">
                <a:solidFill>
                  <a:srgbClr val="1369B2"/>
                </a:solidFill>
                <a:latin typeface="微软雅黑" panose="020B0503020204020204" pitchFamily="34" charset="-122"/>
              </a:rPr>
              <a:t>sql</a:t>
            </a:r>
            <a:r>
              <a:rPr lang="en-US" altLang="zh-CN" dirty="0">
                <a:solidFill>
                  <a:srgbClr val="1369B2"/>
                </a:solidFill>
                <a:latin typeface="微软雅黑" panose="020B0503020204020204" pitchFamily="34" charset="-122"/>
              </a:rPr>
              <a:t>&gt;</a:t>
            </a:r>
            <a:r>
              <a:rPr lang="zh-CN" altLang="zh-CN" dirty="0">
                <a:solidFill>
                  <a:srgbClr val="1369B2"/>
                </a:solidFill>
                <a:latin typeface="微软雅黑" panose="020B0503020204020204" pitchFamily="34" charset="-122"/>
              </a:rPr>
              <a:t>元素</a:t>
            </a:r>
            <a:r>
              <a:rPr lang="zh-CN" altLang="zh-CN" dirty="0">
                <a:solidFill>
                  <a:srgbClr val="595959"/>
                </a:solidFill>
                <a:latin typeface="微软雅黑" panose="020B0503020204020204" pitchFamily="34" charset="-122"/>
              </a:rPr>
              <a:t>，将这些</a:t>
            </a:r>
            <a:r>
              <a:rPr lang="en-US" altLang="zh-CN" dirty="0">
                <a:solidFill>
                  <a:srgbClr val="595959"/>
                </a:solidFill>
                <a:latin typeface="微软雅黑" panose="020B0503020204020204" pitchFamily="34" charset="-122"/>
              </a:rPr>
              <a:t>SQL</a:t>
            </a:r>
            <a:r>
              <a:rPr lang="zh-CN" altLang="zh-CN" dirty="0">
                <a:solidFill>
                  <a:srgbClr val="595959"/>
                </a:solidFill>
                <a:latin typeface="微软雅黑" panose="020B0503020204020204" pitchFamily="34" charset="-122"/>
              </a:rPr>
              <a:t>语句中相同的组成部分</a:t>
            </a:r>
            <a:r>
              <a:rPr lang="zh-CN" altLang="zh-CN" dirty="0">
                <a:solidFill>
                  <a:srgbClr val="1369B2"/>
                </a:solidFill>
                <a:latin typeface="微软雅黑" panose="020B0503020204020204" pitchFamily="34" charset="-122"/>
              </a:rPr>
              <a:t>抽取</a:t>
            </a:r>
            <a:r>
              <a:rPr lang="zh-CN" altLang="zh-CN" dirty="0">
                <a:solidFill>
                  <a:srgbClr val="595959"/>
                </a:solidFill>
                <a:latin typeface="微软雅黑" panose="020B0503020204020204" pitchFamily="34" charset="-122"/>
              </a:rPr>
              <a:t>出来，然后在需要的地方</a:t>
            </a:r>
            <a:r>
              <a:rPr lang="zh-CN" altLang="zh-CN" dirty="0">
                <a:solidFill>
                  <a:srgbClr val="1369B2"/>
                </a:solidFill>
                <a:latin typeface="微软雅黑" panose="020B0503020204020204" pitchFamily="34" charset="-122"/>
              </a:rPr>
              <a:t>引用</a:t>
            </a:r>
            <a:r>
              <a:rPr lang="zh-CN" altLang="zh-CN" dirty="0">
                <a:solidFill>
                  <a:srgbClr val="595959"/>
                </a:solidFill>
                <a:latin typeface="微软雅黑" panose="020B0503020204020204" pitchFamily="34" charset="-122"/>
              </a:rPr>
              <a:t>。</a:t>
            </a:r>
            <a:endParaRPr lang="zh-CN" altLang="zh-CN" dirty="0">
              <a:solidFill>
                <a:srgbClr val="595959"/>
              </a:solidFill>
              <a:latin typeface="微软雅黑" panose="020B0503020204020204" pitchFamily="34" charset="-122"/>
            </a:endParaRPr>
          </a:p>
          <a:p>
            <a:pPr>
              <a:lnSpc>
                <a:spcPct val="150000"/>
              </a:lnSpc>
            </a:pPr>
            <a:r>
              <a:rPr lang="en-US" altLang="zh-CN" dirty="0">
                <a:solidFill>
                  <a:srgbClr val="595959"/>
                </a:solidFill>
                <a:latin typeface="微软雅黑" panose="020B0503020204020204" pitchFamily="34" charset="-122"/>
              </a:rPr>
              <a:t>        &lt;</a:t>
            </a:r>
            <a:r>
              <a:rPr lang="en-US" altLang="zh-CN" dirty="0" err="1">
                <a:solidFill>
                  <a:srgbClr val="595959"/>
                </a:solidFill>
                <a:latin typeface="微软雅黑" panose="020B0503020204020204" pitchFamily="34" charset="-122"/>
              </a:rPr>
              <a:t>sql</a:t>
            </a:r>
            <a:r>
              <a:rPr lang="en-US" altLang="zh-CN" dirty="0">
                <a:solidFill>
                  <a:srgbClr val="595959"/>
                </a:solidFill>
                <a:latin typeface="微软雅黑" panose="020B0503020204020204" pitchFamily="34" charset="-122"/>
              </a:rPr>
              <a:t>&gt;</a:t>
            </a:r>
            <a:r>
              <a:rPr lang="zh-CN" altLang="zh-CN" dirty="0">
                <a:solidFill>
                  <a:srgbClr val="595959"/>
                </a:solidFill>
                <a:latin typeface="微软雅黑" panose="020B0503020204020204" pitchFamily="34" charset="-122"/>
              </a:rPr>
              <a:t>元素的作用是定义</a:t>
            </a:r>
            <a:r>
              <a:rPr lang="zh-CN" altLang="zh-CN" dirty="0">
                <a:solidFill>
                  <a:srgbClr val="1369B2"/>
                </a:solidFill>
                <a:latin typeface="微软雅黑" panose="020B0503020204020204" pitchFamily="34" charset="-122"/>
              </a:rPr>
              <a:t>可重用</a:t>
            </a:r>
            <a:r>
              <a:rPr lang="zh-CN" altLang="zh-CN" dirty="0">
                <a:solidFill>
                  <a:srgbClr val="595959"/>
                </a:solidFill>
                <a:latin typeface="微软雅黑" panose="020B0503020204020204" pitchFamily="34" charset="-122"/>
              </a:rPr>
              <a:t>的</a:t>
            </a:r>
            <a:r>
              <a:rPr lang="en-US" altLang="zh-CN" dirty="0">
                <a:solidFill>
                  <a:srgbClr val="595959"/>
                </a:solidFill>
                <a:latin typeface="微软雅黑" panose="020B0503020204020204" pitchFamily="34" charset="-122"/>
              </a:rPr>
              <a:t>SQL</a:t>
            </a:r>
            <a:r>
              <a:rPr lang="zh-CN" altLang="zh-CN" dirty="0">
                <a:solidFill>
                  <a:srgbClr val="595959"/>
                </a:solidFill>
                <a:latin typeface="微软雅黑" panose="020B0503020204020204" pitchFamily="34" charset="-122"/>
              </a:rPr>
              <a:t>代码片段，它可以被包含在其他语句中。</a:t>
            </a:r>
            <a:r>
              <a:rPr lang="en-US" altLang="zh-CN" dirty="0">
                <a:solidFill>
                  <a:srgbClr val="595959"/>
                </a:solidFill>
                <a:latin typeface="微软雅黑" panose="020B0503020204020204" pitchFamily="34" charset="-122"/>
              </a:rPr>
              <a:t>&lt;</a:t>
            </a:r>
            <a:r>
              <a:rPr lang="en-US" altLang="zh-CN" dirty="0" err="1">
                <a:solidFill>
                  <a:srgbClr val="595959"/>
                </a:solidFill>
                <a:latin typeface="微软雅黑" panose="020B0503020204020204" pitchFamily="34" charset="-122"/>
              </a:rPr>
              <a:t>sql</a:t>
            </a:r>
            <a:r>
              <a:rPr lang="en-US" altLang="zh-CN" dirty="0">
                <a:solidFill>
                  <a:srgbClr val="595959"/>
                </a:solidFill>
                <a:latin typeface="微软雅黑" panose="020B0503020204020204" pitchFamily="34" charset="-122"/>
              </a:rPr>
              <a:t>&gt;</a:t>
            </a:r>
            <a:r>
              <a:rPr lang="zh-CN" altLang="zh-CN" dirty="0">
                <a:solidFill>
                  <a:srgbClr val="595959"/>
                </a:solidFill>
                <a:latin typeface="微软雅黑" panose="020B0503020204020204" pitchFamily="34" charset="-122"/>
              </a:rPr>
              <a:t>元素可以被静态地（在加载参数时）参数化，</a:t>
            </a:r>
            <a:r>
              <a:rPr lang="en-US" altLang="zh-CN" dirty="0">
                <a:solidFill>
                  <a:srgbClr val="595959"/>
                </a:solidFill>
                <a:latin typeface="微软雅黑" panose="020B0503020204020204" pitchFamily="34" charset="-122"/>
              </a:rPr>
              <a:t>&lt;</a:t>
            </a:r>
            <a:r>
              <a:rPr lang="en-US" altLang="zh-CN" dirty="0" err="1">
                <a:solidFill>
                  <a:srgbClr val="595959"/>
                </a:solidFill>
                <a:latin typeface="微软雅黑" panose="020B0503020204020204" pitchFamily="34" charset="-122"/>
              </a:rPr>
              <a:t>sql</a:t>
            </a:r>
            <a:r>
              <a:rPr lang="en-US" altLang="zh-CN" dirty="0">
                <a:solidFill>
                  <a:srgbClr val="595959"/>
                </a:solidFill>
                <a:latin typeface="微软雅黑" panose="020B0503020204020204" pitchFamily="34" charset="-122"/>
              </a:rPr>
              <a:t>&gt;</a:t>
            </a:r>
            <a:r>
              <a:rPr lang="zh-CN" altLang="zh-CN" dirty="0">
                <a:solidFill>
                  <a:srgbClr val="595959"/>
                </a:solidFill>
                <a:latin typeface="微软雅黑" panose="020B0503020204020204" pitchFamily="34" charset="-122"/>
              </a:rPr>
              <a:t>元素不同的属性值通过包含的对象发生变化</a:t>
            </a:r>
            <a:r>
              <a:rPr lang="zh-CN" altLang="en-US" dirty="0">
                <a:solidFill>
                  <a:srgbClr val="595959"/>
                </a:solidFill>
                <a:latin typeface="微软雅黑" panose="020B0503020204020204" pitchFamily="34" charset="-122"/>
              </a:rPr>
              <a:t>。</a:t>
            </a:r>
            <a:r>
              <a:rPr lang="zh-CN" altLang="zh-CN" dirty="0"/>
              <a:t> </a:t>
            </a:r>
            <a:endParaRPr lang="en-US" altLang="zh-CN" dirty="0">
              <a:solidFill>
                <a:srgbClr val="595959"/>
              </a:solidFill>
              <a:latin typeface="微软雅黑" panose="020B0503020204020204" pitchFamily="34" charset="-122"/>
            </a:endParaRPr>
          </a:p>
          <a:p>
            <a:pPr>
              <a:lnSpc>
                <a:spcPct val="150000"/>
              </a:lnSpc>
            </a:pPr>
            <a:endParaRPr lang="zh-CN" altLang="zh-CN" dirty="0">
              <a:solidFill>
                <a:srgbClr val="595959"/>
              </a:solidFill>
              <a:latin typeface="微软雅黑" panose="020B0503020204020204" pitchFamily="34" charset="-122"/>
            </a:endParaRPr>
          </a:p>
        </p:txBody>
      </p:sp>
      <p:sp>
        <p:nvSpPr>
          <p:cNvPr id="12" name="圆角矩形 11"/>
          <p:cNvSpPr/>
          <p:nvPr/>
        </p:nvSpPr>
        <p:spPr>
          <a:xfrm>
            <a:off x="1360244" y="2514600"/>
            <a:ext cx="9865885" cy="3531870"/>
          </a:xfrm>
          <a:prstGeom prst="roundRect">
            <a:avLst>
              <a:gd name="adj" fmla="val 0"/>
            </a:avLst>
          </a:prstGeom>
          <a:noFill/>
          <a:ln w="31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15" name="矩形 93"/>
          <p:cNvSpPr/>
          <p:nvPr/>
        </p:nvSpPr>
        <p:spPr>
          <a:xfrm>
            <a:off x="1310020" y="2435631"/>
            <a:ext cx="384043" cy="384043"/>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16" name="矩形 93"/>
          <p:cNvSpPr/>
          <p:nvPr/>
        </p:nvSpPr>
        <p:spPr>
          <a:xfrm rot="10800000">
            <a:off x="10897891" y="5704651"/>
            <a:ext cx="384043" cy="384043"/>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hevron 3"/>
          <p:cNvSpPr/>
          <p:nvPr>
            <p:custDataLst>
              <p:tags r:id="rId1"/>
            </p:custDataLst>
          </p:nvPr>
        </p:nvSpPr>
        <p:spPr>
          <a:xfrm>
            <a:off x="892520" y="1091196"/>
            <a:ext cx="5759740" cy="665961"/>
          </a:xfrm>
          <a:prstGeom prst="chevron">
            <a:avLst>
              <a:gd name="adj" fmla="val 43848"/>
            </a:avLst>
          </a:prstGeom>
          <a:solidFill>
            <a:srgbClr val="FFFFFF">
              <a:lumMod val="75000"/>
            </a:srgbClr>
          </a:solidFill>
          <a:ln w="12700" cap="flat" cmpd="sng" algn="ctr">
            <a:noFill/>
            <a:prstDash val="solid"/>
            <a:miter lim="800000"/>
          </a:ln>
          <a:effectLst/>
        </p:spPr>
        <p:txBody>
          <a:bodyPr rtlCol="0" anchor="ctr">
            <a:normAutofit/>
          </a:bodyPr>
          <a:lstStyle/>
          <a:p>
            <a:pPr algn="ctr">
              <a:lnSpc>
                <a:spcPct val="120000"/>
              </a:lnSpc>
            </a:pPr>
            <a:endParaRPr lang="en-GB" sz="900" dirty="0">
              <a:solidFill>
                <a:sysClr val="windowText" lastClr="000000"/>
              </a:solidFill>
              <a:latin typeface="Arial" panose="020B0604020202020204" pitchFamily="34" charset="0"/>
              <a:ea typeface="微软雅黑" panose="020B0503020204020204" pitchFamily="34" charset="-122"/>
            </a:endParaRPr>
          </a:p>
        </p:txBody>
      </p:sp>
      <p:sp>
        <p:nvSpPr>
          <p:cNvPr id="10" name="文本框 1"/>
          <p:cNvSpPr txBox="1"/>
          <p:nvPr/>
        </p:nvSpPr>
        <p:spPr>
          <a:xfrm>
            <a:off x="1172537" y="1217734"/>
            <a:ext cx="5342563" cy="400110"/>
          </a:xfrm>
          <a:prstGeom prst="rect">
            <a:avLst/>
          </a:prstGeom>
          <a:noFill/>
        </p:spPr>
        <p:txBody>
          <a:bodyPr wrap="square" rtlCol="0">
            <a:spAutoFit/>
          </a:bodyPr>
          <a:lstStyle/>
          <a:p>
            <a:r>
              <a:rPr lang="zh-CN" altLang="zh-CN" sz="2000" dirty="0">
                <a:solidFill>
                  <a:srgbClr val="1369B2"/>
                </a:solidFill>
                <a:latin typeface="微软雅黑" panose="020B0503020204020204" pitchFamily="34" charset="-122"/>
                <a:ea typeface="微软雅黑" panose="020B0503020204020204" pitchFamily="34" charset="-122"/>
              </a:rPr>
              <a:t>实现一个根据客户</a:t>
            </a:r>
            <a:r>
              <a:rPr lang="en-US" altLang="zh-CN" sz="2000" dirty="0">
                <a:solidFill>
                  <a:srgbClr val="1369B2"/>
                </a:solidFill>
                <a:latin typeface="微软雅黑" panose="020B0503020204020204" pitchFamily="34" charset="-122"/>
                <a:ea typeface="微软雅黑" panose="020B0503020204020204" pitchFamily="34" charset="-122"/>
              </a:rPr>
              <a:t>id</a:t>
            </a:r>
            <a:r>
              <a:rPr lang="zh-CN" altLang="zh-CN" sz="2000" dirty="0">
                <a:solidFill>
                  <a:srgbClr val="1369B2"/>
                </a:solidFill>
                <a:latin typeface="微软雅黑" panose="020B0503020204020204" pitchFamily="34" charset="-122"/>
                <a:ea typeface="微软雅黑" panose="020B0503020204020204" pitchFamily="34" charset="-122"/>
              </a:rPr>
              <a:t>查询客户信息的</a:t>
            </a:r>
            <a:r>
              <a:rPr lang="en-US" altLang="zh-CN" sz="2000" dirty="0">
                <a:solidFill>
                  <a:srgbClr val="1369B2"/>
                </a:solidFill>
                <a:latin typeface="微软雅黑" panose="020B0503020204020204" pitchFamily="34" charset="-122"/>
                <a:ea typeface="微软雅黑" panose="020B0503020204020204" pitchFamily="34" charset="-122"/>
              </a:rPr>
              <a:t>SQL</a:t>
            </a:r>
            <a:r>
              <a:rPr lang="zh-CN" altLang="zh-CN" sz="2000" dirty="0">
                <a:solidFill>
                  <a:srgbClr val="1369B2"/>
                </a:solidFill>
                <a:latin typeface="微软雅黑" panose="020B0503020204020204" pitchFamily="34" charset="-122"/>
                <a:ea typeface="微软雅黑" panose="020B0503020204020204" pitchFamily="34" charset="-122"/>
              </a:rPr>
              <a:t>片段 </a:t>
            </a:r>
            <a:endParaRPr lang="zh-CN" altLang="en-US" sz="2000" dirty="0">
              <a:solidFill>
                <a:srgbClr val="1369B2"/>
              </a:solidFill>
              <a:latin typeface="微软雅黑" panose="020B0503020204020204" pitchFamily="34" charset="-122"/>
              <a:ea typeface="微软雅黑" panose="020B0503020204020204" pitchFamily="34" charset="-122"/>
            </a:endParaRPr>
          </a:p>
        </p:txBody>
      </p:sp>
      <p:sp>
        <p:nvSpPr>
          <p:cNvPr id="11" name="Title 1"/>
          <p:cNvSpPr txBox="1"/>
          <p:nvPr/>
        </p:nvSpPr>
        <p:spPr>
          <a:xfrm>
            <a:off x="1143838" y="266933"/>
            <a:ext cx="3702482"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2.3.6  &lt;</a:t>
            </a:r>
            <a:r>
              <a:rPr lang="en-US" altLang="zh-CN" sz="2400" b="1" dirty="0" err="1">
                <a:solidFill>
                  <a:srgbClr val="595959"/>
                </a:solidFill>
                <a:latin typeface="微软雅黑" panose="020B0503020204020204" pitchFamily="34" charset="-122"/>
                <a:ea typeface="微软雅黑" panose="020B0503020204020204" pitchFamily="34" charset="-122"/>
                <a:cs typeface="+mn-ea"/>
                <a:sym typeface="+mn-lt"/>
              </a:rPr>
              <a:t>sql</a:t>
            </a: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&gt;</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元素</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pic>
        <p:nvPicPr>
          <p:cNvPr id="13" name="图片 12"/>
          <p:cNvPicPr>
            <a:picLocks noChangeAspect="1"/>
          </p:cNvPicPr>
          <p:nvPr/>
        </p:nvPicPr>
        <p:blipFill>
          <a:blip r:embed="rId2"/>
          <a:stretch>
            <a:fillRect/>
          </a:stretch>
        </p:blipFill>
        <p:spPr>
          <a:xfrm>
            <a:off x="2125980" y="2286000"/>
            <a:ext cx="8387684" cy="4111447"/>
          </a:xfrm>
          <a:prstGeom prst="rect">
            <a:avLst/>
          </a:prstGeom>
        </p:spPr>
      </p:pic>
      <p:sp>
        <p:nvSpPr>
          <p:cNvPr id="2" name="文本框 1"/>
          <p:cNvSpPr txBox="1"/>
          <p:nvPr/>
        </p:nvSpPr>
        <p:spPr>
          <a:xfrm>
            <a:off x="2331720" y="2263140"/>
            <a:ext cx="8903970" cy="4111447"/>
          </a:xfrm>
          <a:prstGeom prst="rect">
            <a:avLst/>
          </a:prstGeom>
          <a:noFill/>
        </p:spPr>
        <p:txBody>
          <a:bodyPr wrap="square" rtlCol="0">
            <a:spAutoFit/>
          </a:bodyPr>
          <a:lstStyle/>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&lt;!--</a:t>
            </a:r>
            <a:r>
              <a:rPr lang="zh-CN" altLang="zh-CN" sz="1600" dirty="0">
                <a:solidFill>
                  <a:srgbClr val="595959"/>
                </a:solidFill>
                <a:latin typeface="微软雅黑" panose="020B0503020204020204" pitchFamily="34" charset="-122"/>
                <a:ea typeface="微软雅黑" panose="020B0503020204020204" pitchFamily="34" charset="-122"/>
                <a:cs typeface="+mn-ea"/>
              </a:rPr>
              <a:t>定义要查询的表</a:t>
            </a:r>
            <a:r>
              <a:rPr lang="en-US" altLang="zh-CN" sz="1600" dirty="0">
                <a:solidFill>
                  <a:srgbClr val="595959"/>
                </a:solidFill>
                <a:latin typeface="微软雅黑" panose="020B0503020204020204" pitchFamily="34" charset="-122"/>
                <a:ea typeface="微软雅黑" panose="020B0503020204020204" pitchFamily="34" charset="-122"/>
                <a:cs typeface="+mn-ea"/>
              </a:rPr>
              <a:t> --&gt;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&lt;</a:t>
            </a:r>
            <a:r>
              <a:rPr lang="en-US" altLang="zh-CN" sz="1600" dirty="0" err="1">
                <a:solidFill>
                  <a:srgbClr val="595959"/>
                </a:solidFill>
                <a:latin typeface="微软雅黑" panose="020B0503020204020204" pitchFamily="34" charset="-122"/>
                <a:ea typeface="微软雅黑" panose="020B0503020204020204" pitchFamily="34" charset="-122"/>
                <a:cs typeface="+mn-ea"/>
              </a:rPr>
              <a:t>sql</a:t>
            </a:r>
            <a:r>
              <a:rPr lang="en-US" altLang="zh-CN" sz="1600" dirty="0">
                <a:solidFill>
                  <a:srgbClr val="595959"/>
                </a:solidFill>
                <a:latin typeface="微软雅黑" panose="020B0503020204020204" pitchFamily="34" charset="-122"/>
                <a:ea typeface="微软雅黑" panose="020B0503020204020204" pitchFamily="34" charset="-122"/>
                <a:cs typeface="+mn-ea"/>
              </a:rPr>
              <a:t> id=“</a:t>
            </a:r>
            <a:r>
              <a:rPr lang="en-US" altLang="zh-CN" sz="1600" dirty="0" err="1">
                <a:solidFill>
                  <a:srgbClr val="595959"/>
                </a:solidFill>
                <a:latin typeface="微软雅黑" panose="020B0503020204020204" pitchFamily="34" charset="-122"/>
                <a:ea typeface="微软雅黑" panose="020B0503020204020204" pitchFamily="34" charset="-122"/>
                <a:cs typeface="+mn-ea"/>
              </a:rPr>
              <a:t>someinclude</a:t>
            </a:r>
            <a:r>
              <a:rPr lang="en-US" altLang="zh-CN" sz="1600" dirty="0">
                <a:solidFill>
                  <a:srgbClr val="595959"/>
                </a:solidFill>
                <a:latin typeface="微软雅黑" panose="020B0503020204020204" pitchFamily="34" charset="-122"/>
                <a:ea typeface="微软雅黑" panose="020B0503020204020204" pitchFamily="34" charset="-122"/>
                <a:cs typeface="+mn-ea"/>
              </a:rPr>
              <a:t>"&gt;from</a:t>
            </a:r>
            <a:r>
              <a:rPr lang="zh-CN" altLang="en-US"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a:solidFill>
                  <a:srgbClr val="595959"/>
                </a:solidFill>
                <a:latin typeface="微软雅黑" panose="020B0503020204020204" pitchFamily="34" charset="-122"/>
                <a:ea typeface="微软雅黑" panose="020B0503020204020204" pitchFamily="34" charset="-122"/>
                <a:cs typeface="+mn-ea"/>
              </a:rPr>
              <a:t>&lt;include </a:t>
            </a:r>
            <a:r>
              <a:rPr lang="en-US" altLang="zh-CN" sz="1600" dirty="0" err="1">
                <a:solidFill>
                  <a:srgbClr val="595959"/>
                </a:solidFill>
                <a:latin typeface="微软雅黑" panose="020B0503020204020204" pitchFamily="34" charset="-122"/>
                <a:ea typeface="微软雅黑" panose="020B0503020204020204" pitchFamily="34" charset="-122"/>
                <a:cs typeface="+mn-ea"/>
              </a:rPr>
              <a:t>refid</a:t>
            </a:r>
            <a:r>
              <a:rPr lang="en-US" altLang="zh-CN" sz="1600" dirty="0">
                <a:solidFill>
                  <a:srgbClr val="595959"/>
                </a:solidFill>
                <a:latin typeface="微软雅黑" panose="020B0503020204020204" pitchFamily="34" charset="-122"/>
                <a:ea typeface="微软雅黑" panose="020B0503020204020204" pitchFamily="34" charset="-122"/>
                <a:cs typeface="+mn-ea"/>
              </a:rPr>
              <a:t>="${</a:t>
            </a:r>
            <a:r>
              <a:rPr lang="en-US" altLang="zh-CN" sz="1600" dirty="0" err="1">
                <a:solidFill>
                  <a:srgbClr val="595959"/>
                </a:solidFill>
                <a:latin typeface="微软雅黑" panose="020B0503020204020204" pitchFamily="34" charset="-122"/>
                <a:ea typeface="微软雅黑" panose="020B0503020204020204" pitchFamily="34" charset="-122"/>
                <a:cs typeface="+mn-ea"/>
              </a:rPr>
              <a:t>include_target</a:t>
            </a:r>
            <a:r>
              <a:rPr lang="en-US" altLang="zh-CN" sz="1600" dirty="0">
                <a:solidFill>
                  <a:srgbClr val="595959"/>
                </a:solidFill>
                <a:latin typeface="微软雅黑" panose="020B0503020204020204" pitchFamily="34" charset="-122"/>
                <a:ea typeface="微软雅黑" panose="020B0503020204020204" pitchFamily="34" charset="-122"/>
                <a:cs typeface="+mn-ea"/>
              </a:rPr>
              <a:t>}" /&gt;&lt;/</a:t>
            </a:r>
            <a:r>
              <a:rPr lang="en-US" altLang="zh-CN" sz="1600" dirty="0" err="1">
                <a:solidFill>
                  <a:srgbClr val="595959"/>
                </a:solidFill>
                <a:latin typeface="微软雅黑" panose="020B0503020204020204" pitchFamily="34" charset="-122"/>
                <a:ea typeface="微软雅黑" panose="020B0503020204020204" pitchFamily="34" charset="-122"/>
                <a:cs typeface="+mn-ea"/>
              </a:rPr>
              <a:t>sql</a:t>
            </a:r>
            <a:r>
              <a:rPr lang="en-US" altLang="zh-CN" sz="1600" dirty="0">
                <a:solidFill>
                  <a:srgbClr val="595959"/>
                </a:solidFill>
                <a:latin typeface="微软雅黑" panose="020B0503020204020204" pitchFamily="34" charset="-122"/>
                <a:ea typeface="微软雅黑" panose="020B0503020204020204" pitchFamily="34" charset="-122"/>
                <a:cs typeface="+mn-ea"/>
              </a:rPr>
              <a:t>&gt;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&lt;!--</a:t>
            </a:r>
            <a:r>
              <a:rPr lang="zh-CN" altLang="zh-CN" sz="1600" dirty="0">
                <a:solidFill>
                  <a:srgbClr val="595959"/>
                </a:solidFill>
                <a:latin typeface="微软雅黑" panose="020B0503020204020204" pitchFamily="34" charset="-122"/>
                <a:ea typeface="微软雅黑" panose="020B0503020204020204" pitchFamily="34" charset="-122"/>
                <a:cs typeface="+mn-ea"/>
              </a:rPr>
              <a:t>定义查询列</a:t>
            </a:r>
            <a:r>
              <a:rPr lang="en-US" altLang="zh-CN" sz="1600" dirty="0">
                <a:solidFill>
                  <a:srgbClr val="595959"/>
                </a:solidFill>
                <a:latin typeface="微软雅黑" panose="020B0503020204020204" pitchFamily="34" charset="-122"/>
                <a:ea typeface="微软雅黑" panose="020B0503020204020204" pitchFamily="34" charset="-122"/>
                <a:cs typeface="+mn-ea"/>
              </a:rPr>
              <a:t> --&gt;&lt;</a:t>
            </a:r>
            <a:r>
              <a:rPr lang="en-US" altLang="zh-CN" sz="1600" dirty="0" err="1">
                <a:solidFill>
                  <a:srgbClr val="595959"/>
                </a:solidFill>
                <a:latin typeface="微软雅黑" panose="020B0503020204020204" pitchFamily="34" charset="-122"/>
                <a:ea typeface="微软雅黑" panose="020B0503020204020204" pitchFamily="34" charset="-122"/>
                <a:cs typeface="+mn-ea"/>
              </a:rPr>
              <a:t>sql</a:t>
            </a:r>
            <a:r>
              <a:rPr lang="en-US" altLang="zh-CN" sz="1600" dirty="0">
                <a:solidFill>
                  <a:srgbClr val="595959"/>
                </a:solidFill>
                <a:latin typeface="微软雅黑" panose="020B0503020204020204" pitchFamily="34" charset="-122"/>
                <a:ea typeface="微软雅黑" panose="020B0503020204020204" pitchFamily="34" charset="-122"/>
                <a:cs typeface="+mn-ea"/>
              </a:rPr>
              <a:t> id=“</a:t>
            </a:r>
            <a:r>
              <a:rPr lang="en-US" altLang="zh-CN" sz="1600" dirty="0" err="1">
                <a:solidFill>
                  <a:srgbClr val="595959"/>
                </a:solidFill>
                <a:latin typeface="微软雅黑" panose="020B0503020204020204" pitchFamily="34" charset="-122"/>
                <a:ea typeface="微软雅黑" panose="020B0503020204020204" pitchFamily="34" charset="-122"/>
                <a:cs typeface="+mn-ea"/>
              </a:rPr>
              <a:t>userColumns</a:t>
            </a:r>
            <a:r>
              <a:rPr lang="en-US" altLang="zh-CN" sz="1600" dirty="0">
                <a:solidFill>
                  <a:srgbClr val="595959"/>
                </a:solidFill>
                <a:latin typeface="微软雅黑" panose="020B0503020204020204" pitchFamily="34" charset="-122"/>
                <a:ea typeface="微软雅黑" panose="020B0503020204020204" pitchFamily="34" charset="-122"/>
                <a:cs typeface="+mn-ea"/>
              </a:rPr>
              <a:t>"&gt;	</a:t>
            </a:r>
            <a:r>
              <a:rPr lang="en-US" altLang="zh-CN" sz="1600" dirty="0" err="1">
                <a:solidFill>
                  <a:srgbClr val="595959"/>
                </a:solidFill>
                <a:latin typeface="微软雅黑" panose="020B0503020204020204" pitchFamily="34" charset="-122"/>
                <a:ea typeface="微软雅黑" panose="020B0503020204020204" pitchFamily="34" charset="-122"/>
                <a:cs typeface="+mn-ea"/>
              </a:rPr>
              <a:t>uid,uname,uage</a:t>
            </a:r>
            <a:r>
              <a:rPr lang="zh-CN" altLang="en-US"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a:solidFill>
                  <a:srgbClr val="595959"/>
                </a:solidFill>
                <a:latin typeface="微软雅黑" panose="020B0503020204020204" pitchFamily="34" charset="-122"/>
                <a:ea typeface="微软雅黑" panose="020B0503020204020204" pitchFamily="34" charset="-122"/>
                <a:cs typeface="+mn-ea"/>
              </a:rPr>
              <a:t>	&lt;/</a:t>
            </a:r>
            <a:r>
              <a:rPr lang="en-US" altLang="zh-CN" sz="1600" dirty="0" err="1">
                <a:solidFill>
                  <a:srgbClr val="595959"/>
                </a:solidFill>
                <a:latin typeface="微软雅黑" panose="020B0503020204020204" pitchFamily="34" charset="-122"/>
                <a:ea typeface="微软雅黑" panose="020B0503020204020204" pitchFamily="34" charset="-122"/>
                <a:cs typeface="+mn-ea"/>
              </a:rPr>
              <a:t>sql</a:t>
            </a:r>
            <a:r>
              <a:rPr lang="en-US" altLang="zh-CN" sz="1600" dirty="0">
                <a:solidFill>
                  <a:srgbClr val="595959"/>
                </a:solidFill>
                <a:latin typeface="微软雅黑" panose="020B0503020204020204" pitchFamily="34" charset="-122"/>
                <a:ea typeface="微软雅黑" panose="020B0503020204020204" pitchFamily="34" charset="-122"/>
                <a:cs typeface="+mn-ea"/>
              </a:rPr>
              <a:t>&gt;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&lt;!--</a:t>
            </a:r>
            <a:r>
              <a:rPr lang="zh-CN" altLang="zh-CN" sz="1600" dirty="0">
                <a:solidFill>
                  <a:srgbClr val="595959"/>
                </a:solidFill>
                <a:latin typeface="微软雅黑" panose="020B0503020204020204" pitchFamily="34" charset="-122"/>
                <a:ea typeface="微软雅黑" panose="020B0503020204020204" pitchFamily="34" charset="-122"/>
                <a:cs typeface="+mn-ea"/>
              </a:rPr>
              <a:t>根据客户</a:t>
            </a:r>
            <a:r>
              <a:rPr lang="en-US" altLang="zh-CN" sz="1600" dirty="0">
                <a:solidFill>
                  <a:srgbClr val="595959"/>
                </a:solidFill>
                <a:latin typeface="微软雅黑" panose="020B0503020204020204" pitchFamily="34" charset="-122"/>
                <a:ea typeface="微软雅黑" panose="020B0503020204020204" pitchFamily="34" charset="-122"/>
                <a:cs typeface="+mn-ea"/>
              </a:rPr>
              <a:t>id</a:t>
            </a:r>
            <a:r>
              <a:rPr lang="zh-CN" altLang="zh-CN" sz="1600" dirty="0">
                <a:solidFill>
                  <a:srgbClr val="595959"/>
                </a:solidFill>
                <a:latin typeface="微软雅黑" panose="020B0503020204020204" pitchFamily="34" charset="-122"/>
                <a:ea typeface="微软雅黑" panose="020B0503020204020204" pitchFamily="34" charset="-122"/>
                <a:cs typeface="+mn-ea"/>
              </a:rPr>
              <a:t>查询客户信息</a:t>
            </a:r>
            <a:r>
              <a:rPr lang="en-US" altLang="zh-CN" sz="1600" dirty="0">
                <a:solidFill>
                  <a:srgbClr val="595959"/>
                </a:solidFill>
                <a:latin typeface="微软雅黑" panose="020B0503020204020204" pitchFamily="34" charset="-122"/>
                <a:ea typeface="微软雅黑" panose="020B0503020204020204" pitchFamily="34" charset="-122"/>
                <a:cs typeface="+mn-ea"/>
              </a:rPr>
              <a:t> --&gt;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&lt;select id="</a:t>
            </a:r>
            <a:r>
              <a:rPr lang="en-US" altLang="zh-CN" sz="1600" dirty="0" err="1">
                <a:solidFill>
                  <a:srgbClr val="595959"/>
                </a:solidFill>
                <a:latin typeface="微软雅黑" panose="020B0503020204020204" pitchFamily="34" charset="-122"/>
                <a:ea typeface="微软雅黑" panose="020B0503020204020204" pitchFamily="34" charset="-122"/>
                <a:cs typeface="+mn-ea"/>
              </a:rPr>
              <a:t>findUserById</a:t>
            </a:r>
            <a:r>
              <a:rPr lang="en-US" altLang="zh-CN"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err="1">
                <a:solidFill>
                  <a:srgbClr val="595959"/>
                </a:solidFill>
                <a:latin typeface="微软雅黑" panose="020B0503020204020204" pitchFamily="34" charset="-122"/>
                <a:ea typeface="微软雅黑" panose="020B0503020204020204" pitchFamily="34" charset="-122"/>
                <a:cs typeface="+mn-ea"/>
              </a:rPr>
              <a:t>parameterType</a:t>
            </a:r>
            <a:r>
              <a:rPr lang="en-US" altLang="zh-CN" sz="1600" dirty="0">
                <a:solidFill>
                  <a:srgbClr val="595959"/>
                </a:solidFill>
                <a:latin typeface="微软雅黑" panose="020B0503020204020204" pitchFamily="34" charset="-122"/>
                <a:ea typeface="微软雅黑" panose="020B0503020204020204" pitchFamily="34" charset="-122"/>
                <a:cs typeface="+mn-ea"/>
              </a:rPr>
              <a:t>="Integer" </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err="1">
                <a:solidFill>
                  <a:srgbClr val="595959"/>
                </a:solidFill>
                <a:latin typeface="微软雅黑" panose="020B0503020204020204" pitchFamily="34" charset="-122"/>
                <a:ea typeface="微软雅黑" panose="020B0503020204020204" pitchFamily="34" charset="-122"/>
                <a:cs typeface="+mn-ea"/>
              </a:rPr>
              <a:t>resultType</a:t>
            </a:r>
            <a:r>
              <a:rPr lang="en-US" altLang="zh-CN" sz="1600" dirty="0">
                <a:solidFill>
                  <a:srgbClr val="595959"/>
                </a:solidFill>
                <a:latin typeface="微软雅黑" panose="020B0503020204020204" pitchFamily="34" charset="-122"/>
                <a:ea typeface="微软雅黑" panose="020B0503020204020204" pitchFamily="34" charset="-122"/>
                <a:cs typeface="+mn-ea"/>
              </a:rPr>
              <a:t>="</a:t>
            </a:r>
            <a:r>
              <a:rPr lang="en-US" altLang="zh-CN" sz="1600" dirty="0" err="1">
                <a:solidFill>
                  <a:srgbClr val="595959"/>
                </a:solidFill>
                <a:latin typeface="微软雅黑" panose="020B0503020204020204" pitchFamily="34" charset="-122"/>
                <a:ea typeface="微软雅黑" panose="020B0503020204020204" pitchFamily="34" charset="-122"/>
                <a:cs typeface="+mn-ea"/>
              </a:rPr>
              <a:t>com.itheima.pojo.User</a:t>
            </a:r>
            <a:r>
              <a:rPr lang="en-US" altLang="zh-CN" sz="1600" dirty="0">
                <a:solidFill>
                  <a:srgbClr val="595959"/>
                </a:solidFill>
                <a:latin typeface="微软雅黑" panose="020B0503020204020204" pitchFamily="34" charset="-122"/>
                <a:ea typeface="微软雅黑" panose="020B0503020204020204" pitchFamily="34" charset="-122"/>
                <a:cs typeface="+mn-ea"/>
              </a:rPr>
              <a:t>"&gt;	select </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&lt;include </a:t>
            </a:r>
            <a:r>
              <a:rPr lang="en-US" altLang="zh-CN" sz="1600" dirty="0" err="1">
                <a:solidFill>
                  <a:srgbClr val="595959"/>
                </a:solidFill>
                <a:latin typeface="微软雅黑" panose="020B0503020204020204" pitchFamily="34" charset="-122"/>
                <a:ea typeface="微软雅黑" panose="020B0503020204020204" pitchFamily="34" charset="-122"/>
                <a:cs typeface="+mn-ea"/>
              </a:rPr>
              <a:t>refid</a:t>
            </a:r>
            <a:r>
              <a:rPr lang="en-US" altLang="zh-CN" sz="1600" dirty="0">
                <a:solidFill>
                  <a:srgbClr val="595959"/>
                </a:solidFill>
                <a:latin typeface="微软雅黑" panose="020B0503020204020204" pitchFamily="34" charset="-122"/>
                <a:ea typeface="微软雅黑" panose="020B0503020204020204" pitchFamily="34" charset="-122"/>
                <a:cs typeface="+mn-ea"/>
              </a:rPr>
              <a:t>="</a:t>
            </a:r>
            <a:r>
              <a:rPr lang="en-US" altLang="zh-CN" sz="1600" dirty="0" err="1">
                <a:solidFill>
                  <a:srgbClr val="595959"/>
                </a:solidFill>
                <a:latin typeface="微软雅黑" panose="020B0503020204020204" pitchFamily="34" charset="-122"/>
                <a:ea typeface="微软雅黑" panose="020B0503020204020204" pitchFamily="34" charset="-122"/>
                <a:cs typeface="+mn-ea"/>
              </a:rPr>
              <a:t>userColumns</a:t>
            </a:r>
            <a:r>
              <a:rPr lang="en-US" altLang="zh-CN" sz="1600" dirty="0">
                <a:solidFill>
                  <a:srgbClr val="595959"/>
                </a:solidFill>
                <a:latin typeface="微软雅黑" panose="020B0503020204020204" pitchFamily="34" charset="-122"/>
                <a:ea typeface="微软雅黑" panose="020B0503020204020204" pitchFamily="34" charset="-122"/>
                <a:cs typeface="+mn-ea"/>
              </a:rPr>
              <a:t>"/&gt;</a:t>
            </a:r>
            <a:endParaRPr lang="en-US"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zh-CN" altLang="en-US"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a:solidFill>
                  <a:srgbClr val="595959"/>
                </a:solidFill>
                <a:latin typeface="微软雅黑" panose="020B0503020204020204" pitchFamily="34" charset="-122"/>
                <a:ea typeface="微软雅黑" panose="020B0503020204020204" pitchFamily="34" charset="-122"/>
                <a:cs typeface="+mn-ea"/>
              </a:rPr>
              <a:t>&lt;include </a:t>
            </a:r>
            <a:r>
              <a:rPr lang="en-US" altLang="zh-CN" sz="1600" dirty="0" err="1">
                <a:solidFill>
                  <a:srgbClr val="595959"/>
                </a:solidFill>
                <a:latin typeface="微软雅黑" panose="020B0503020204020204" pitchFamily="34" charset="-122"/>
                <a:ea typeface="微软雅黑" panose="020B0503020204020204" pitchFamily="34" charset="-122"/>
                <a:cs typeface="+mn-ea"/>
              </a:rPr>
              <a:t>refid</a:t>
            </a:r>
            <a:r>
              <a:rPr lang="en-US" altLang="zh-CN" sz="1600" dirty="0">
                <a:solidFill>
                  <a:srgbClr val="595959"/>
                </a:solidFill>
                <a:latin typeface="微软雅黑" panose="020B0503020204020204" pitchFamily="34" charset="-122"/>
                <a:ea typeface="微软雅黑" panose="020B0503020204020204" pitchFamily="34" charset="-122"/>
                <a:cs typeface="+mn-ea"/>
              </a:rPr>
              <a:t>="</a:t>
            </a:r>
            <a:r>
              <a:rPr lang="en-US" altLang="zh-CN" sz="1600" dirty="0" err="1">
                <a:solidFill>
                  <a:srgbClr val="595959"/>
                </a:solidFill>
                <a:latin typeface="微软雅黑" panose="020B0503020204020204" pitchFamily="34" charset="-122"/>
                <a:ea typeface="微软雅黑" panose="020B0503020204020204" pitchFamily="34" charset="-122"/>
                <a:cs typeface="+mn-ea"/>
              </a:rPr>
              <a:t>someinclude</a:t>
            </a:r>
            <a:r>
              <a:rPr lang="en-US" altLang="zh-CN" sz="1600" dirty="0">
                <a:solidFill>
                  <a:srgbClr val="595959"/>
                </a:solidFill>
                <a:latin typeface="微软雅黑" panose="020B0503020204020204" pitchFamily="34" charset="-122"/>
                <a:ea typeface="微软雅黑" panose="020B0503020204020204" pitchFamily="34" charset="-122"/>
                <a:cs typeface="+mn-ea"/>
              </a:rPr>
              <a:t>"&gt;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&lt;property name="</a:t>
            </a:r>
            <a:r>
              <a:rPr lang="en-US" altLang="zh-CN" sz="1600" dirty="0" err="1">
                <a:solidFill>
                  <a:srgbClr val="595959"/>
                </a:solidFill>
                <a:latin typeface="微软雅黑" panose="020B0503020204020204" pitchFamily="34" charset="-122"/>
                <a:ea typeface="微软雅黑" panose="020B0503020204020204" pitchFamily="34" charset="-122"/>
                <a:cs typeface="+mn-ea"/>
              </a:rPr>
              <a:t>include_target</a:t>
            </a:r>
            <a:r>
              <a:rPr lang="en-US" altLang="zh-CN" sz="1600" dirty="0">
                <a:solidFill>
                  <a:srgbClr val="595959"/>
                </a:solidFill>
                <a:latin typeface="微软雅黑" panose="020B0503020204020204" pitchFamily="34" charset="-122"/>
                <a:ea typeface="微软雅黑" panose="020B0503020204020204" pitchFamily="34" charset="-122"/>
                <a:cs typeface="+mn-ea"/>
              </a:rPr>
              <a:t>" value="users" /&gt;&lt;/include&gt;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where </a:t>
            </a:r>
            <a:r>
              <a:rPr lang="en-US" altLang="zh-CN" sz="1600" dirty="0" err="1">
                <a:solidFill>
                  <a:srgbClr val="595959"/>
                </a:solidFill>
                <a:latin typeface="微软雅黑" panose="020B0503020204020204" pitchFamily="34" charset="-122"/>
                <a:ea typeface="微软雅黑" panose="020B0503020204020204" pitchFamily="34" charset="-122"/>
                <a:cs typeface="+mn-ea"/>
              </a:rPr>
              <a:t>uid</a:t>
            </a:r>
            <a:r>
              <a:rPr lang="en-US" altLang="zh-CN" sz="1600" dirty="0">
                <a:solidFill>
                  <a:srgbClr val="595959"/>
                </a:solidFill>
                <a:latin typeface="微软雅黑" panose="020B0503020204020204" pitchFamily="34" charset="-122"/>
                <a:ea typeface="微软雅黑" panose="020B0503020204020204" pitchFamily="34" charset="-122"/>
                <a:cs typeface="+mn-ea"/>
              </a:rPr>
              <a:t> = #{</a:t>
            </a:r>
            <a:r>
              <a:rPr lang="en-US" altLang="zh-CN" sz="1600" dirty="0" err="1">
                <a:solidFill>
                  <a:srgbClr val="595959"/>
                </a:solidFill>
                <a:latin typeface="微软雅黑" panose="020B0503020204020204" pitchFamily="34" charset="-122"/>
                <a:ea typeface="微软雅黑" panose="020B0503020204020204" pitchFamily="34" charset="-122"/>
                <a:cs typeface="+mn-ea"/>
              </a:rPr>
              <a:t>uid</a:t>
            </a:r>
            <a:r>
              <a:rPr lang="en-US" altLang="zh-CN" sz="1600" dirty="0">
                <a:solidFill>
                  <a:srgbClr val="595959"/>
                </a:solidFill>
                <a:latin typeface="微软雅黑" panose="020B0503020204020204" pitchFamily="34" charset="-122"/>
                <a:ea typeface="微软雅黑" panose="020B0503020204020204" pitchFamily="34" charset="-122"/>
                <a:cs typeface="+mn-ea"/>
              </a:rPr>
              <a: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&lt;/select&gt;</a:t>
            </a:r>
            <a:r>
              <a:rPr lang="zh-CN" altLang="zh-CN" sz="1600" dirty="0">
                <a:solidFill>
                  <a:srgbClr val="595959"/>
                </a:solidFill>
                <a:latin typeface="微软雅黑" panose="020B0503020204020204" pitchFamily="34" charset="-122"/>
                <a:ea typeface="微软雅黑" panose="020B0503020204020204" pitchFamily="34" charset="-122"/>
                <a:cs typeface="+mn-ea"/>
              </a:rPr>
              <a:t> </a:t>
            </a:r>
            <a:endParaRPr lang="zh-CN" altLang="en-US" sz="1600" dirty="0">
              <a:solidFill>
                <a:srgbClr val="595959"/>
              </a:solidFill>
              <a:latin typeface="微软雅黑" panose="020B0503020204020204" pitchFamily="34" charset="-122"/>
              <a:ea typeface="微软雅黑" panose="020B0503020204020204" pitchFamily="34" charset="-122"/>
              <a:cs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Title 1"/>
          <p:cNvSpPr txBox="1"/>
          <p:nvPr/>
        </p:nvSpPr>
        <p:spPr>
          <a:xfrm>
            <a:off x="1143840" y="266933"/>
            <a:ext cx="3805350"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algn="l"/>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2.3.7  &lt;</a:t>
            </a:r>
            <a:r>
              <a:rPr lang="en-US" altLang="zh-CN" sz="2400" b="1" dirty="0" err="1">
                <a:solidFill>
                  <a:srgbClr val="595959"/>
                </a:solidFill>
                <a:latin typeface="微软雅黑" panose="020B0503020204020204" pitchFamily="34" charset="-122"/>
                <a:ea typeface="微软雅黑" panose="020B0503020204020204" pitchFamily="34" charset="-122"/>
                <a:cs typeface="+mn-ea"/>
                <a:sym typeface="+mn-lt"/>
              </a:rPr>
              <a:t>resultMap</a:t>
            </a: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&gt;</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元素</a:t>
            </a:r>
            <a:endParaRPr lang="en-GB" altLang="zh-CN" sz="2400" b="1" dirty="0">
              <a:solidFill>
                <a:srgbClr val="595959"/>
              </a:solidFill>
              <a:latin typeface="微软雅黑" panose="020B0503020204020204" pitchFamily="34" charset="-122"/>
              <a:ea typeface="微软雅黑" panose="020B0503020204020204" pitchFamily="34" charset="-122"/>
              <a:cs typeface="+mn-ea"/>
              <a:sym typeface="+mn-lt"/>
            </a:endParaRPr>
          </a:p>
        </p:txBody>
      </p:sp>
      <p:pic>
        <p:nvPicPr>
          <p:cNvPr id="6" name="图片 5"/>
          <p:cNvPicPr>
            <a:picLocks noChangeAspect="1"/>
          </p:cNvPicPr>
          <p:nvPr/>
        </p:nvPicPr>
        <p:blipFill>
          <a:blip r:embed="rId1"/>
          <a:stretch>
            <a:fillRect/>
          </a:stretch>
        </p:blipFill>
        <p:spPr>
          <a:xfrm>
            <a:off x="945003" y="2215002"/>
            <a:ext cx="2798174" cy="3897363"/>
          </a:xfrm>
          <a:prstGeom prst="rect">
            <a:avLst/>
          </a:prstGeom>
        </p:spPr>
      </p:pic>
      <p:sp>
        <p:nvSpPr>
          <p:cNvPr id="7" name="TextBox 35"/>
          <p:cNvSpPr txBox="1">
            <a:spLocks noChangeArrowheads="1"/>
          </p:cNvSpPr>
          <p:nvPr/>
        </p:nvSpPr>
        <p:spPr bwMode="auto">
          <a:xfrm>
            <a:off x="3247813" y="1637921"/>
            <a:ext cx="1606759" cy="10002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917" tIns="60958" rIns="121917" bIns="60958">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a:lnSpc>
                <a:spcPct val="150000"/>
              </a:lnSpc>
            </a:pPr>
            <a:r>
              <a:rPr lang="zh-CN" altLang="en-US" sz="2000" dirty="0">
                <a:solidFill>
                  <a:srgbClr val="595959"/>
                </a:solidFill>
                <a:latin typeface="微软雅黑" panose="020B0503020204020204" pitchFamily="34" charset="-122"/>
                <a:ea typeface="微软雅黑" panose="020B0503020204020204" pitchFamily="34" charset="-122"/>
              </a:rPr>
              <a:t>先定一个</a:t>
            </a:r>
            <a:r>
              <a:rPr lang="zh-CN" altLang="en-US" dirty="0">
                <a:solidFill>
                  <a:srgbClr val="595959"/>
                </a:solidFill>
                <a:latin typeface="微软雅黑" panose="020B0503020204020204" pitchFamily="34" charset="-122"/>
                <a:ea typeface="微软雅黑" panose="020B0503020204020204" pitchFamily="34" charset="-122"/>
              </a:rPr>
              <a:t>小目标！</a:t>
            </a:r>
            <a:endParaRPr lang="zh-CN" altLang="en-US" dirty="0">
              <a:solidFill>
                <a:srgbClr val="595959"/>
              </a:solidFill>
              <a:latin typeface="微软雅黑" panose="020B0503020204020204" pitchFamily="34" charset="-122"/>
              <a:ea typeface="微软雅黑" panose="020B0503020204020204" pitchFamily="34" charset="-122"/>
            </a:endParaRPr>
          </a:p>
        </p:txBody>
      </p:sp>
      <p:sp>
        <p:nvSpPr>
          <p:cNvPr id="8" name="椭圆形标注 7"/>
          <p:cNvSpPr/>
          <p:nvPr/>
        </p:nvSpPr>
        <p:spPr>
          <a:xfrm>
            <a:off x="2969011" y="1559834"/>
            <a:ext cx="2071640" cy="1493174"/>
          </a:xfrm>
          <a:prstGeom prst="wedgeEllipseCallout">
            <a:avLst/>
          </a:prstGeom>
          <a:solidFill>
            <a:schemeClr val="bg1">
              <a:lumMod val="85000"/>
            </a:schemeClr>
          </a:solidFill>
          <a:ln>
            <a:solidFill>
              <a:srgbClr val="000000">
                <a:alpha val="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a:t> </a:t>
            </a:r>
            <a:endParaRPr lang="en-US" altLang="zh-CN"/>
          </a:p>
        </p:txBody>
      </p:sp>
      <p:sp>
        <p:nvSpPr>
          <p:cNvPr id="9" name="TextBox 35"/>
          <p:cNvSpPr txBox="1">
            <a:spLocks noChangeArrowheads="1"/>
          </p:cNvSpPr>
          <p:nvPr/>
        </p:nvSpPr>
        <p:spPr bwMode="auto">
          <a:xfrm>
            <a:off x="3215305" y="1697255"/>
            <a:ext cx="1606759" cy="10002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917" tIns="60958" rIns="121917" bIns="60958">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a:lnSpc>
                <a:spcPct val="150000"/>
              </a:lnSpc>
            </a:pPr>
            <a:r>
              <a:rPr lang="zh-CN" altLang="en-US" sz="2000" dirty="0">
                <a:solidFill>
                  <a:srgbClr val="595959"/>
                </a:solidFill>
                <a:latin typeface="微软雅黑" panose="020B0503020204020204" pitchFamily="34" charset="-122"/>
                <a:ea typeface="微软雅黑" panose="020B0503020204020204" pitchFamily="34" charset="-122"/>
              </a:rPr>
              <a:t>先定一个</a:t>
            </a:r>
            <a:r>
              <a:rPr lang="zh-CN" altLang="en-US" dirty="0">
                <a:solidFill>
                  <a:srgbClr val="595959"/>
                </a:solidFill>
                <a:latin typeface="微软雅黑" panose="020B0503020204020204" pitchFamily="34" charset="-122"/>
                <a:ea typeface="微软雅黑" panose="020B0503020204020204" pitchFamily="34" charset="-122"/>
              </a:rPr>
              <a:t>小目标！</a:t>
            </a:r>
            <a:endParaRPr lang="zh-CN" altLang="en-US" dirty="0">
              <a:solidFill>
                <a:srgbClr val="595959"/>
              </a:solidFill>
              <a:latin typeface="微软雅黑" panose="020B0503020204020204" pitchFamily="34" charset="-122"/>
              <a:ea typeface="微软雅黑" panose="020B0503020204020204" pitchFamily="34" charset="-122"/>
            </a:endParaRPr>
          </a:p>
        </p:txBody>
      </p:sp>
      <p:sp>
        <p:nvSpPr>
          <p:cNvPr id="14" name="TextBox 35"/>
          <p:cNvSpPr txBox="1">
            <a:spLocks noChangeArrowheads="1"/>
          </p:cNvSpPr>
          <p:nvPr/>
        </p:nvSpPr>
        <p:spPr bwMode="auto">
          <a:xfrm>
            <a:off x="5846852" y="2944130"/>
            <a:ext cx="5176459" cy="13671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917" tIns="60958" rIns="121917" bIns="60958">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a:lnSpc>
                <a:spcPct val="150000"/>
              </a:lnSpc>
            </a:pPr>
            <a:r>
              <a:rPr lang="zh-CN" altLang="en-US" dirty="0">
                <a:solidFill>
                  <a:srgbClr val="595959"/>
                </a:solidFill>
                <a:latin typeface="微软雅黑" panose="020B0503020204020204" pitchFamily="34" charset="-122"/>
                <a:ea typeface="微软雅黑" panose="020B0503020204020204" pitchFamily="34" charset="-122"/>
              </a:rPr>
              <a:t>掌握</a:t>
            </a:r>
            <a:r>
              <a:rPr lang="en-US" altLang="zh-CN" dirty="0" err="1">
                <a:solidFill>
                  <a:srgbClr val="595959"/>
                </a:solidFill>
                <a:latin typeface="微软雅黑" panose="020B0503020204020204" pitchFamily="34" charset="-122"/>
                <a:ea typeface="微软雅黑" panose="020B0503020204020204" pitchFamily="34" charset="-122"/>
              </a:rPr>
              <a:t>Mybatis</a:t>
            </a:r>
            <a:r>
              <a:rPr lang="zh-CN" altLang="en-US" dirty="0">
                <a:solidFill>
                  <a:srgbClr val="595959"/>
                </a:solidFill>
                <a:latin typeface="微软雅黑" panose="020B0503020204020204" pitchFamily="34" charset="-122"/>
                <a:ea typeface="微软雅黑" panose="020B0503020204020204" pitchFamily="34" charset="-122"/>
              </a:rPr>
              <a:t>映射文件中的</a:t>
            </a:r>
            <a:r>
              <a:rPr lang="en-US" altLang="zh-CN" dirty="0">
                <a:solidFill>
                  <a:srgbClr val="1369B2"/>
                </a:solidFill>
                <a:latin typeface="微软雅黑" panose="020B0503020204020204" pitchFamily="34" charset="-122"/>
                <a:ea typeface="微软雅黑" panose="020B0503020204020204" pitchFamily="34" charset="-122"/>
              </a:rPr>
              <a:t>&lt;</a:t>
            </a:r>
            <a:r>
              <a:rPr lang="en-US" altLang="zh-CN" dirty="0" err="1">
                <a:solidFill>
                  <a:srgbClr val="1369B2"/>
                </a:solidFill>
                <a:latin typeface="微软雅黑" panose="020B0503020204020204" pitchFamily="34" charset="-122"/>
                <a:ea typeface="微软雅黑" panose="020B0503020204020204" pitchFamily="34" charset="-122"/>
              </a:rPr>
              <a:t>resultMap</a:t>
            </a:r>
            <a:r>
              <a:rPr lang="en-US" altLang="zh-CN" dirty="0">
                <a:solidFill>
                  <a:srgbClr val="1369B2"/>
                </a:solidFill>
                <a:latin typeface="微软雅黑" panose="020B0503020204020204" pitchFamily="34" charset="-122"/>
                <a:ea typeface="微软雅黑" panose="020B0503020204020204" pitchFamily="34" charset="-122"/>
              </a:rPr>
              <a:t>&gt;</a:t>
            </a:r>
            <a:r>
              <a:rPr lang="zh-CN" altLang="en-US" dirty="0">
                <a:solidFill>
                  <a:srgbClr val="1369B2"/>
                </a:solidFill>
                <a:latin typeface="微软雅黑" panose="020B0503020204020204" pitchFamily="34" charset="-122"/>
                <a:ea typeface="微软雅黑" panose="020B0503020204020204" pitchFamily="34" charset="-122"/>
              </a:rPr>
              <a:t>元素</a:t>
            </a:r>
            <a:r>
              <a:rPr lang="zh-CN" altLang="en-US" dirty="0">
                <a:solidFill>
                  <a:srgbClr val="595959"/>
                </a:solidFill>
                <a:latin typeface="微软雅黑" panose="020B0503020204020204" pitchFamily="34" charset="-122"/>
                <a:ea typeface="微软雅黑" panose="020B0503020204020204" pitchFamily="34" charset="-122"/>
              </a:rPr>
              <a:t>，能够使用</a:t>
            </a:r>
            <a:r>
              <a:rPr lang="en-US" altLang="zh-CN" dirty="0">
                <a:solidFill>
                  <a:srgbClr val="595959"/>
                </a:solidFill>
                <a:latin typeface="微软雅黑" panose="020B0503020204020204" pitchFamily="34" charset="-122"/>
                <a:ea typeface="微软雅黑" panose="020B0503020204020204" pitchFamily="34" charset="-122"/>
              </a:rPr>
              <a:t>&lt;</a:t>
            </a:r>
            <a:r>
              <a:rPr lang="en-US" altLang="zh-CN" dirty="0" err="1">
                <a:solidFill>
                  <a:srgbClr val="595959"/>
                </a:solidFill>
                <a:latin typeface="微软雅黑" panose="020B0503020204020204" pitchFamily="34" charset="-122"/>
                <a:ea typeface="微软雅黑" panose="020B0503020204020204" pitchFamily="34" charset="-122"/>
              </a:rPr>
              <a:t>resultMap</a:t>
            </a:r>
            <a:r>
              <a:rPr lang="en-US" altLang="zh-CN" dirty="0">
                <a:solidFill>
                  <a:srgbClr val="595959"/>
                </a:solidFill>
                <a:latin typeface="微软雅黑" panose="020B0503020204020204" pitchFamily="34" charset="-122"/>
                <a:ea typeface="微软雅黑" panose="020B0503020204020204" pitchFamily="34" charset="-122"/>
              </a:rPr>
              <a:t>&gt;</a:t>
            </a:r>
            <a:r>
              <a:rPr lang="zh-CN" altLang="en-US" dirty="0">
                <a:solidFill>
                  <a:srgbClr val="595959"/>
                </a:solidFill>
                <a:latin typeface="微软雅黑" panose="020B0503020204020204" pitchFamily="34" charset="-122"/>
                <a:ea typeface="微软雅黑" panose="020B0503020204020204" pitchFamily="34" charset="-122"/>
              </a:rPr>
              <a:t>元素定义映射规则</a:t>
            </a:r>
            <a:endParaRPr lang="zh-CN" altLang="en-US" dirty="0">
              <a:solidFill>
                <a:srgbClr val="595959"/>
              </a:solidFill>
              <a:latin typeface="微软雅黑" panose="020B0503020204020204" pitchFamily="34" charset="-122"/>
              <a:ea typeface="微软雅黑" panose="020B0503020204020204" pitchFamily="34" charset="-122"/>
            </a:endParaRPr>
          </a:p>
          <a:p>
            <a:pPr algn="just">
              <a:lnSpc>
                <a:spcPct val="150000"/>
              </a:lnSpc>
            </a:pPr>
            <a:endParaRPr lang="zh-CN" altLang="en-US" dirty="0">
              <a:solidFill>
                <a:srgbClr val="1369B2"/>
              </a:solidFill>
              <a:latin typeface="微软雅黑" panose="020B0503020204020204" pitchFamily="34" charset="-122"/>
              <a:ea typeface="微软雅黑" panose="020B0503020204020204" pitchFamily="34" charset="-122"/>
            </a:endParaRPr>
          </a:p>
        </p:txBody>
      </p:sp>
      <p:grpSp>
        <p:nvGrpSpPr>
          <p:cNvPr id="15" name="组合 14"/>
          <p:cNvGrpSpPr/>
          <p:nvPr/>
        </p:nvGrpSpPr>
        <p:grpSpPr>
          <a:xfrm>
            <a:off x="5410551" y="3193649"/>
            <a:ext cx="405183" cy="405036"/>
            <a:chOff x="8881" y="4685"/>
            <a:chExt cx="638" cy="638"/>
          </a:xfrm>
        </p:grpSpPr>
        <p:sp>
          <p:nvSpPr>
            <p:cNvPr id="16" name="椭圆 15"/>
            <p:cNvSpPr/>
            <p:nvPr/>
          </p:nvSpPr>
          <p:spPr>
            <a:xfrm>
              <a:off x="8881" y="4685"/>
              <a:ext cx="638" cy="638"/>
            </a:xfrm>
            <a:prstGeom prst="ellipse">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椭圆 16"/>
            <p:cNvSpPr/>
            <p:nvPr/>
          </p:nvSpPr>
          <p:spPr>
            <a:xfrm>
              <a:off x="8946" y="4750"/>
              <a:ext cx="508" cy="508"/>
            </a:xfrm>
            <a:prstGeom prst="ellips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hevron 3"/>
          <p:cNvSpPr/>
          <p:nvPr>
            <p:custDataLst>
              <p:tags r:id="rId1"/>
            </p:custDataLst>
          </p:nvPr>
        </p:nvSpPr>
        <p:spPr>
          <a:xfrm>
            <a:off x="892520" y="1091196"/>
            <a:ext cx="3599470" cy="665961"/>
          </a:xfrm>
          <a:prstGeom prst="chevron">
            <a:avLst>
              <a:gd name="adj" fmla="val 43848"/>
            </a:avLst>
          </a:prstGeom>
          <a:solidFill>
            <a:srgbClr val="FFFFFF">
              <a:lumMod val="75000"/>
            </a:srgbClr>
          </a:solidFill>
          <a:ln w="12700" cap="flat" cmpd="sng" algn="ctr">
            <a:noFill/>
            <a:prstDash val="solid"/>
            <a:miter lim="800000"/>
          </a:ln>
          <a:effectLst/>
        </p:spPr>
        <p:txBody>
          <a:bodyPr rtlCol="0" anchor="ctr">
            <a:normAutofit/>
          </a:bodyPr>
          <a:lstStyle/>
          <a:p>
            <a:pPr algn="ctr">
              <a:lnSpc>
                <a:spcPct val="120000"/>
              </a:lnSpc>
            </a:pPr>
            <a:endParaRPr lang="en-GB" sz="900" dirty="0">
              <a:solidFill>
                <a:sysClr val="windowText" lastClr="000000"/>
              </a:solidFill>
              <a:latin typeface="Arial" panose="020B0604020202020204" pitchFamily="34" charset="0"/>
              <a:ea typeface="微软雅黑" panose="020B0503020204020204" pitchFamily="34" charset="-122"/>
            </a:endParaRPr>
          </a:p>
        </p:txBody>
      </p:sp>
      <p:sp>
        <p:nvSpPr>
          <p:cNvPr id="10" name="文本框 1"/>
          <p:cNvSpPr txBox="1"/>
          <p:nvPr/>
        </p:nvSpPr>
        <p:spPr>
          <a:xfrm>
            <a:off x="1172537" y="1217734"/>
            <a:ext cx="3193723" cy="400110"/>
          </a:xfrm>
          <a:prstGeom prst="rect">
            <a:avLst/>
          </a:prstGeom>
          <a:noFill/>
        </p:spPr>
        <p:txBody>
          <a:bodyPr wrap="square" rtlCol="0">
            <a:spAutoFit/>
          </a:bodyPr>
          <a:lstStyle/>
          <a:p>
            <a:r>
              <a:rPr lang="en-US" altLang="zh-CN" sz="2000" dirty="0">
                <a:solidFill>
                  <a:srgbClr val="1369B2"/>
                </a:solidFill>
                <a:latin typeface="微软雅黑" panose="020B0503020204020204" pitchFamily="34" charset="-122"/>
                <a:ea typeface="微软雅黑" panose="020B0503020204020204" pitchFamily="34" charset="-122"/>
              </a:rPr>
              <a:t>&lt;</a:t>
            </a:r>
            <a:r>
              <a:rPr lang="en-US" altLang="zh-CN" sz="2000" dirty="0" err="1">
                <a:solidFill>
                  <a:srgbClr val="1369B2"/>
                </a:solidFill>
                <a:latin typeface="微软雅黑" panose="020B0503020204020204" pitchFamily="34" charset="-122"/>
                <a:ea typeface="微软雅黑" panose="020B0503020204020204" pitchFamily="34" charset="-122"/>
              </a:rPr>
              <a:t>resultMap</a:t>
            </a:r>
            <a:r>
              <a:rPr lang="en-US" altLang="zh-CN" sz="2000" dirty="0">
                <a:solidFill>
                  <a:srgbClr val="1369B2"/>
                </a:solidFill>
                <a:latin typeface="微软雅黑" panose="020B0503020204020204" pitchFamily="34" charset="-122"/>
                <a:ea typeface="微软雅黑" panose="020B0503020204020204" pitchFamily="34" charset="-122"/>
              </a:rPr>
              <a:t>&gt;</a:t>
            </a:r>
            <a:r>
              <a:rPr lang="zh-CN" altLang="en-US" sz="2000" dirty="0">
                <a:solidFill>
                  <a:srgbClr val="1369B2"/>
                </a:solidFill>
                <a:latin typeface="微软雅黑" panose="020B0503020204020204" pitchFamily="34" charset="-122"/>
                <a:ea typeface="微软雅黑" panose="020B0503020204020204" pitchFamily="34" charset="-122"/>
              </a:rPr>
              <a:t>元素的作用</a:t>
            </a:r>
            <a:r>
              <a:rPr lang="zh-CN" altLang="zh-CN" sz="2000" dirty="0">
                <a:solidFill>
                  <a:srgbClr val="1369B2"/>
                </a:solidFill>
                <a:latin typeface="微软雅黑" panose="020B0503020204020204" pitchFamily="34" charset="-122"/>
                <a:ea typeface="微软雅黑" panose="020B0503020204020204" pitchFamily="34" charset="-122"/>
              </a:rPr>
              <a:t> </a:t>
            </a:r>
            <a:endParaRPr lang="zh-CN" altLang="en-US" sz="2000" dirty="0">
              <a:solidFill>
                <a:srgbClr val="1369B2"/>
              </a:solidFill>
              <a:latin typeface="微软雅黑" panose="020B0503020204020204" pitchFamily="34" charset="-122"/>
              <a:ea typeface="微软雅黑" panose="020B0503020204020204" pitchFamily="34" charset="-122"/>
            </a:endParaRPr>
          </a:p>
        </p:txBody>
      </p:sp>
      <p:sp>
        <p:nvSpPr>
          <p:cNvPr id="11" name="Title 1"/>
          <p:cNvSpPr txBox="1"/>
          <p:nvPr/>
        </p:nvSpPr>
        <p:spPr>
          <a:xfrm>
            <a:off x="1143838" y="266933"/>
            <a:ext cx="3702482"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2.3.7  &lt;</a:t>
            </a:r>
            <a:r>
              <a:rPr lang="en-US" altLang="zh-CN" sz="2400" b="1" dirty="0" err="1">
                <a:solidFill>
                  <a:srgbClr val="595959"/>
                </a:solidFill>
                <a:latin typeface="微软雅黑" panose="020B0503020204020204" pitchFamily="34" charset="-122"/>
                <a:ea typeface="微软雅黑" panose="020B0503020204020204" pitchFamily="34" charset="-122"/>
                <a:cs typeface="+mn-ea"/>
                <a:sym typeface="+mn-lt"/>
              </a:rPr>
              <a:t>resultMap</a:t>
            </a: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&gt;</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元素</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sp>
        <p:nvSpPr>
          <p:cNvPr id="8" name="文本框 18"/>
          <p:cNvSpPr txBox="1"/>
          <p:nvPr>
            <p:custDataLst>
              <p:tags r:id="rId2"/>
            </p:custDataLst>
          </p:nvPr>
        </p:nvSpPr>
        <p:spPr>
          <a:xfrm>
            <a:off x="1604700" y="2196464"/>
            <a:ext cx="9390960" cy="2640331"/>
          </a:xfrm>
          <a:prstGeom prst="rect">
            <a:avLst/>
          </a:prstGeom>
          <a:noFill/>
        </p:spPr>
        <p:txBody>
          <a:bodyPr wrap="square" lIns="89985" tIns="46792" rIns="89985" bIns="46792">
            <a:noAutofit/>
          </a:bodyPr>
          <a:lstStyle>
            <a:defPPr>
              <a:defRPr lang="zh-CN"/>
            </a:defPPr>
            <a:lvl1pPr marL="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1pPr>
            <a:lvl2pPr marL="4572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2pPr>
            <a:lvl3pPr marL="9144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3pPr>
            <a:lvl4pPr marL="13716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4pPr>
            <a:lvl5pPr marL="18288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5pPr>
            <a:lvl6pPr marL="22860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6pPr>
            <a:lvl7pPr marL="27432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7pPr>
            <a:lvl8pPr marL="32004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8pPr>
            <a:lvl9pPr marL="36576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9pPr>
          </a:lstStyle>
          <a:p>
            <a:pPr>
              <a:lnSpc>
                <a:spcPct val="150000"/>
              </a:lnSpc>
            </a:pPr>
            <a:r>
              <a:rPr lang="zh-CN" altLang="en-US" dirty="0">
                <a:solidFill>
                  <a:srgbClr val="595959"/>
                </a:solidFill>
                <a:latin typeface="微软雅黑" panose="020B0503020204020204" pitchFamily="34" charset="-122"/>
              </a:rPr>
              <a:t>     </a:t>
            </a:r>
            <a:r>
              <a:rPr lang="en-US" altLang="zh-CN" dirty="0">
                <a:solidFill>
                  <a:srgbClr val="595959"/>
                </a:solidFill>
                <a:latin typeface="微软雅黑" panose="020B0503020204020204" pitchFamily="34" charset="-122"/>
              </a:rPr>
              <a:t>&lt;</a:t>
            </a:r>
            <a:r>
              <a:rPr lang="en-US" altLang="zh-CN" dirty="0" err="1">
                <a:solidFill>
                  <a:srgbClr val="595959"/>
                </a:solidFill>
                <a:latin typeface="微软雅黑" panose="020B0503020204020204" pitchFamily="34" charset="-122"/>
              </a:rPr>
              <a:t>resultMap</a:t>
            </a:r>
            <a:r>
              <a:rPr lang="en-US" altLang="zh-CN" dirty="0">
                <a:solidFill>
                  <a:srgbClr val="595959"/>
                </a:solidFill>
                <a:latin typeface="微软雅黑" panose="020B0503020204020204" pitchFamily="34" charset="-122"/>
              </a:rPr>
              <a:t>&gt;</a:t>
            </a:r>
            <a:r>
              <a:rPr lang="zh-CN" altLang="zh-CN" dirty="0">
                <a:solidFill>
                  <a:srgbClr val="595959"/>
                </a:solidFill>
                <a:latin typeface="微软雅黑" panose="020B0503020204020204" pitchFamily="34" charset="-122"/>
              </a:rPr>
              <a:t>元素表示</a:t>
            </a:r>
            <a:r>
              <a:rPr lang="zh-CN" altLang="zh-CN" dirty="0">
                <a:solidFill>
                  <a:srgbClr val="1369B2"/>
                </a:solidFill>
                <a:latin typeface="微软雅黑" panose="020B0503020204020204" pitchFamily="34" charset="-122"/>
              </a:rPr>
              <a:t>结果映射集</a:t>
            </a:r>
            <a:r>
              <a:rPr lang="zh-CN" altLang="zh-CN" dirty="0">
                <a:solidFill>
                  <a:srgbClr val="595959"/>
                </a:solidFill>
                <a:latin typeface="微软雅黑" panose="020B0503020204020204" pitchFamily="34" charset="-122"/>
              </a:rPr>
              <a:t>，是</a:t>
            </a:r>
            <a:r>
              <a:rPr lang="en-US" altLang="zh-CN" dirty="0" err="1">
                <a:solidFill>
                  <a:srgbClr val="595959"/>
                </a:solidFill>
                <a:latin typeface="微软雅黑" panose="020B0503020204020204" pitchFamily="34" charset="-122"/>
              </a:rPr>
              <a:t>MyBatis</a:t>
            </a:r>
            <a:r>
              <a:rPr lang="zh-CN" altLang="zh-CN" dirty="0">
                <a:solidFill>
                  <a:srgbClr val="595959"/>
                </a:solidFill>
                <a:latin typeface="微软雅黑" panose="020B0503020204020204" pitchFamily="34" charset="-122"/>
              </a:rPr>
              <a:t>中最重要也是功能最强大的元素。</a:t>
            </a:r>
            <a:r>
              <a:rPr lang="en-US" altLang="zh-CN" dirty="0">
                <a:solidFill>
                  <a:srgbClr val="595959"/>
                </a:solidFill>
                <a:latin typeface="微软雅黑" panose="020B0503020204020204" pitchFamily="34" charset="-122"/>
              </a:rPr>
              <a:t>&lt;</a:t>
            </a:r>
            <a:r>
              <a:rPr lang="en-US" altLang="zh-CN" dirty="0" err="1">
                <a:solidFill>
                  <a:srgbClr val="595959"/>
                </a:solidFill>
                <a:latin typeface="微软雅黑" panose="020B0503020204020204" pitchFamily="34" charset="-122"/>
              </a:rPr>
              <a:t>resultMap</a:t>
            </a:r>
            <a:r>
              <a:rPr lang="en-US" altLang="zh-CN" dirty="0">
                <a:solidFill>
                  <a:srgbClr val="595959"/>
                </a:solidFill>
                <a:latin typeface="微软雅黑" panose="020B0503020204020204" pitchFamily="34" charset="-122"/>
              </a:rPr>
              <a:t>&gt;</a:t>
            </a:r>
            <a:r>
              <a:rPr lang="zh-CN" altLang="zh-CN" dirty="0">
                <a:solidFill>
                  <a:srgbClr val="595959"/>
                </a:solidFill>
                <a:latin typeface="微软雅黑" panose="020B0503020204020204" pitchFamily="34" charset="-122"/>
              </a:rPr>
              <a:t>元素主要作用是定义映射规则、更新级联以及定义类型转化器等。</a:t>
            </a:r>
            <a:endParaRPr lang="zh-CN" altLang="zh-CN" dirty="0">
              <a:solidFill>
                <a:srgbClr val="595959"/>
              </a:solidFill>
              <a:latin typeface="微软雅黑" panose="020B0503020204020204" pitchFamily="34" charset="-122"/>
            </a:endParaRPr>
          </a:p>
          <a:p>
            <a:pPr>
              <a:lnSpc>
                <a:spcPct val="150000"/>
              </a:lnSpc>
            </a:pPr>
            <a:r>
              <a:rPr lang="en-US" altLang="zh-CN" dirty="0">
                <a:solidFill>
                  <a:srgbClr val="595959"/>
                </a:solidFill>
                <a:latin typeface="微软雅黑" panose="020B0503020204020204" pitchFamily="34" charset="-122"/>
              </a:rPr>
              <a:t>   </a:t>
            </a:r>
            <a:r>
              <a:rPr lang="zh-CN" altLang="zh-CN" dirty="0">
                <a:solidFill>
                  <a:srgbClr val="595959"/>
                </a:solidFill>
                <a:latin typeface="微软雅黑" panose="020B0503020204020204" pitchFamily="34" charset="-122"/>
              </a:rPr>
              <a:t>数据表中的列和需要返回的对象的属性可能不会完全一致，这种情况下</a:t>
            </a:r>
            <a:r>
              <a:rPr lang="en-US" altLang="zh-CN" dirty="0" err="1">
                <a:solidFill>
                  <a:srgbClr val="595959"/>
                </a:solidFill>
                <a:latin typeface="微软雅黑" panose="020B0503020204020204" pitchFamily="34" charset="-122"/>
              </a:rPr>
              <a:t>MyBatis</a:t>
            </a:r>
            <a:r>
              <a:rPr lang="zh-CN" altLang="zh-CN" dirty="0">
                <a:solidFill>
                  <a:srgbClr val="595959"/>
                </a:solidFill>
                <a:latin typeface="微软雅黑" panose="020B0503020204020204" pitchFamily="34" charset="-122"/>
              </a:rPr>
              <a:t>不会自动赋值，这时就需要使用</a:t>
            </a:r>
            <a:r>
              <a:rPr lang="en-US" altLang="zh-CN" dirty="0">
                <a:solidFill>
                  <a:srgbClr val="595959"/>
                </a:solidFill>
                <a:latin typeface="微软雅黑" panose="020B0503020204020204" pitchFamily="34" charset="-122"/>
              </a:rPr>
              <a:t>&lt;</a:t>
            </a:r>
            <a:r>
              <a:rPr lang="en-US" altLang="zh-CN" dirty="0" err="1">
                <a:solidFill>
                  <a:srgbClr val="595959"/>
                </a:solidFill>
                <a:latin typeface="微软雅黑" panose="020B0503020204020204" pitchFamily="34" charset="-122"/>
              </a:rPr>
              <a:t>resultMap</a:t>
            </a:r>
            <a:r>
              <a:rPr lang="en-US" altLang="zh-CN" dirty="0">
                <a:solidFill>
                  <a:srgbClr val="595959"/>
                </a:solidFill>
                <a:latin typeface="微软雅黑" panose="020B0503020204020204" pitchFamily="34" charset="-122"/>
              </a:rPr>
              <a:t>&gt;</a:t>
            </a:r>
            <a:r>
              <a:rPr lang="zh-CN" altLang="zh-CN" dirty="0">
                <a:solidFill>
                  <a:srgbClr val="595959"/>
                </a:solidFill>
                <a:latin typeface="微软雅黑" panose="020B0503020204020204" pitchFamily="34" charset="-122"/>
              </a:rPr>
              <a:t>元素进行结果集映射</a:t>
            </a:r>
            <a:r>
              <a:rPr lang="zh-CN" altLang="en-US" dirty="0">
                <a:solidFill>
                  <a:srgbClr val="595959"/>
                </a:solidFill>
                <a:latin typeface="微软雅黑" panose="020B0503020204020204" pitchFamily="34" charset="-122"/>
              </a:rPr>
              <a:t>。</a:t>
            </a:r>
            <a:r>
              <a:rPr lang="zh-CN" altLang="zh-CN" dirty="0">
                <a:solidFill>
                  <a:srgbClr val="595959"/>
                </a:solidFill>
                <a:latin typeface="微软雅黑" panose="020B0503020204020204" pitchFamily="34" charset="-122"/>
              </a:rPr>
              <a:t> </a:t>
            </a:r>
            <a:endParaRPr lang="zh-CN" altLang="zh-CN" dirty="0">
              <a:solidFill>
                <a:srgbClr val="595959"/>
              </a:solidFill>
              <a:latin typeface="微软雅黑" panose="020B0503020204020204" pitchFamily="34" charset="-122"/>
            </a:endParaRPr>
          </a:p>
          <a:p>
            <a:pPr>
              <a:lnSpc>
                <a:spcPct val="150000"/>
              </a:lnSpc>
            </a:pPr>
            <a:endParaRPr lang="zh-CN" altLang="zh-CN" dirty="0">
              <a:solidFill>
                <a:srgbClr val="595959"/>
              </a:solidFill>
              <a:latin typeface="微软雅黑" panose="020B0503020204020204" pitchFamily="34" charset="-122"/>
            </a:endParaRPr>
          </a:p>
        </p:txBody>
      </p:sp>
      <p:sp>
        <p:nvSpPr>
          <p:cNvPr id="12" name="圆角矩形 11"/>
          <p:cNvSpPr/>
          <p:nvPr/>
        </p:nvSpPr>
        <p:spPr>
          <a:xfrm>
            <a:off x="1360244" y="1830705"/>
            <a:ext cx="9865885" cy="3252204"/>
          </a:xfrm>
          <a:prstGeom prst="roundRect">
            <a:avLst>
              <a:gd name="adj" fmla="val 0"/>
            </a:avLst>
          </a:prstGeom>
          <a:noFill/>
          <a:ln w="31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15" name="矩形 93"/>
          <p:cNvSpPr/>
          <p:nvPr/>
        </p:nvSpPr>
        <p:spPr>
          <a:xfrm>
            <a:off x="1310020" y="1751736"/>
            <a:ext cx="384043" cy="384043"/>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16" name="矩形 93"/>
          <p:cNvSpPr/>
          <p:nvPr/>
        </p:nvSpPr>
        <p:spPr>
          <a:xfrm rot="10800000">
            <a:off x="10897891" y="4780726"/>
            <a:ext cx="384043" cy="384043"/>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圆角矩形 8"/>
          <p:cNvSpPr/>
          <p:nvPr/>
        </p:nvSpPr>
        <p:spPr>
          <a:xfrm>
            <a:off x="961515" y="1575928"/>
            <a:ext cx="1748171" cy="773039"/>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endParaRPr lang="zh-CN" altLang="en-US">
              <a:solidFill>
                <a:schemeClr val="bg1"/>
              </a:solidFill>
              <a:sym typeface="+mn-ea"/>
            </a:endParaRPr>
          </a:p>
        </p:txBody>
      </p:sp>
      <p:sp>
        <p:nvSpPr>
          <p:cNvPr id="10" name="文本框 10"/>
          <p:cNvSpPr txBox="1"/>
          <p:nvPr/>
        </p:nvSpPr>
        <p:spPr>
          <a:xfrm flipH="1">
            <a:off x="1050639" y="1711636"/>
            <a:ext cx="1625177" cy="523220"/>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rPr>
              <a:t>STEP  01</a:t>
            </a:r>
            <a:r>
              <a:rPr lang="en-US" altLang="zh-CN" dirty="0"/>
              <a:t> </a:t>
            </a:r>
            <a:r>
              <a:rPr lang="zh-CN" altLang="zh-CN" sz="2800" dirty="0">
                <a:solidFill>
                  <a:schemeClr val="bg1"/>
                </a:solidFill>
                <a:latin typeface="Impact" panose="020B0806030902050204" charset="0"/>
                <a:ea typeface="微软雅黑" panose="020B0503020204020204" pitchFamily="34" charset="-122"/>
              </a:rPr>
              <a:t> </a:t>
            </a:r>
            <a:endPar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endParaRPr>
          </a:p>
        </p:txBody>
      </p:sp>
      <p:sp>
        <p:nvSpPr>
          <p:cNvPr id="11" name="1"/>
          <p:cNvSpPr txBox="1"/>
          <p:nvPr>
            <p:custDataLst>
              <p:tags r:id="rId1"/>
            </p:custDataLst>
          </p:nvPr>
        </p:nvSpPr>
        <p:spPr>
          <a:xfrm>
            <a:off x="2863572" y="1610629"/>
            <a:ext cx="8485746" cy="460375"/>
          </a:xfrm>
          <a:prstGeom prst="rect">
            <a:avLst/>
          </a:prstGeom>
          <a:noFill/>
          <a:ln>
            <a:noFill/>
          </a:ln>
        </p:spPr>
        <p:txBody>
          <a:bodyPr wrap="square" rtlCol="0">
            <a:spAutoFit/>
          </a:bodyPr>
          <a:lstStyle/>
          <a:p>
            <a:pPr>
              <a:lnSpc>
                <a:spcPct val="150000"/>
              </a:lnSpc>
            </a:pPr>
            <a:r>
              <a:rPr lang="zh-CN" altLang="zh-CN" sz="1600" dirty="0">
                <a:solidFill>
                  <a:srgbClr val="595959"/>
                </a:solidFill>
                <a:latin typeface="微软雅黑" panose="020B0503020204020204" pitchFamily="34" charset="-122"/>
                <a:ea typeface="微软雅黑" panose="020B0503020204020204" pitchFamily="34" charset="-122"/>
                <a:cs typeface="+mn-ea"/>
              </a:rPr>
              <a:t>在名称为</a:t>
            </a:r>
            <a:r>
              <a:rPr lang="en-US" altLang="zh-CN" sz="1600" dirty="0" err="1">
                <a:solidFill>
                  <a:srgbClr val="595959"/>
                </a:solidFill>
                <a:latin typeface="微软雅黑" panose="020B0503020204020204" pitchFamily="34" charset="-122"/>
                <a:ea typeface="微软雅黑" panose="020B0503020204020204" pitchFamily="34" charset="-122"/>
                <a:cs typeface="+mn-ea"/>
              </a:rPr>
              <a:t>mybatis</a:t>
            </a:r>
            <a:r>
              <a:rPr lang="zh-CN" altLang="zh-CN" sz="1600" dirty="0">
                <a:solidFill>
                  <a:srgbClr val="595959"/>
                </a:solidFill>
                <a:latin typeface="微软雅黑" panose="020B0503020204020204" pitchFamily="34" charset="-122"/>
                <a:ea typeface="微软雅黑" panose="020B0503020204020204" pitchFamily="34" charset="-122"/>
                <a:cs typeface="+mn-ea"/>
              </a:rPr>
              <a:t>的数据库中，创建一个</a:t>
            </a:r>
            <a:r>
              <a:rPr lang="en-US" altLang="zh-CN" sz="1600" dirty="0" err="1">
                <a:solidFill>
                  <a:srgbClr val="595959"/>
                </a:solidFill>
                <a:latin typeface="微软雅黑" panose="020B0503020204020204" pitchFamily="34" charset="-122"/>
                <a:ea typeface="微软雅黑" panose="020B0503020204020204" pitchFamily="34" charset="-122"/>
                <a:cs typeface="+mn-ea"/>
              </a:rPr>
              <a:t>t_student</a:t>
            </a:r>
            <a:r>
              <a:rPr lang="zh-CN" altLang="zh-CN" sz="1600" dirty="0">
                <a:solidFill>
                  <a:srgbClr val="595959"/>
                </a:solidFill>
                <a:latin typeface="微软雅黑" panose="020B0503020204020204" pitchFamily="34" charset="-122"/>
                <a:ea typeface="微软雅黑" panose="020B0503020204020204" pitchFamily="34" charset="-122"/>
                <a:cs typeface="+mn-ea"/>
              </a:rPr>
              <a:t>表，并插入几条测试数据</a:t>
            </a:r>
            <a:r>
              <a:rPr lang="zh-CN" altLang="en-US" sz="1600" dirty="0">
                <a:solidFill>
                  <a:srgbClr val="595959"/>
                </a:solidFill>
                <a:latin typeface="微软雅黑" panose="020B0503020204020204" pitchFamily="34" charset="-122"/>
                <a:ea typeface="微软雅黑" panose="020B0503020204020204" pitchFamily="34" charset="-122"/>
                <a:cs typeface="+mn-ea"/>
              </a:rPr>
              <a: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p:txBody>
      </p:sp>
      <p:pic>
        <p:nvPicPr>
          <p:cNvPr id="12" name="图片 11"/>
          <p:cNvPicPr>
            <a:picLocks noChangeAspect="1"/>
          </p:cNvPicPr>
          <p:nvPr/>
        </p:nvPicPr>
        <p:blipFill>
          <a:blip r:embed="rId2"/>
          <a:stretch>
            <a:fillRect/>
          </a:stretch>
        </p:blipFill>
        <p:spPr>
          <a:xfrm>
            <a:off x="2486203" y="2938633"/>
            <a:ext cx="7332167" cy="3526937"/>
          </a:xfrm>
          <a:prstGeom prst="rect">
            <a:avLst/>
          </a:prstGeom>
        </p:spPr>
      </p:pic>
      <p:sp>
        <p:nvSpPr>
          <p:cNvPr id="4" name="矩形 3"/>
          <p:cNvSpPr/>
          <p:nvPr/>
        </p:nvSpPr>
        <p:spPr>
          <a:xfrm>
            <a:off x="2795019" y="2990768"/>
            <a:ext cx="6876488" cy="3372783"/>
          </a:xfrm>
          <a:prstGeom prst="rect">
            <a:avLst/>
          </a:prstGeom>
        </p:spPr>
        <p:txBody>
          <a:bodyPr wrap="square">
            <a:spAutoFit/>
          </a:bodyPr>
          <a:lstStyle/>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USE </a:t>
            </a:r>
            <a:r>
              <a:rPr lang="en-US" altLang="zh-CN" sz="1600" dirty="0" err="1">
                <a:solidFill>
                  <a:srgbClr val="595959"/>
                </a:solidFill>
                <a:latin typeface="微软雅黑" panose="020B0503020204020204" pitchFamily="34" charset="-122"/>
                <a:ea typeface="微软雅黑" panose="020B0503020204020204" pitchFamily="34" charset="-122"/>
                <a:cs typeface="+mn-ea"/>
              </a:rPr>
              <a:t>mybatis</a:t>
            </a:r>
            <a:r>
              <a:rPr lang="en-US" altLang="zh-CN" sz="1600" dirty="0">
                <a:solidFill>
                  <a:srgbClr val="595959"/>
                </a:solidFill>
                <a:latin typeface="微软雅黑" panose="020B0503020204020204" pitchFamily="34" charset="-122"/>
                <a:ea typeface="微软雅黑" panose="020B0503020204020204" pitchFamily="34" charset="-122"/>
                <a:cs typeface="+mn-ea"/>
              </a:rPr>
              <a: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CREATE TABLE </a:t>
            </a:r>
            <a:r>
              <a:rPr lang="en-US" altLang="zh-CN" sz="1600" dirty="0" err="1">
                <a:solidFill>
                  <a:srgbClr val="1369B2"/>
                </a:solidFill>
                <a:latin typeface="微软雅黑" panose="020B0503020204020204" pitchFamily="34" charset="-122"/>
                <a:ea typeface="微软雅黑" panose="020B0503020204020204" pitchFamily="34" charset="-122"/>
                <a:cs typeface="+mn-ea"/>
              </a:rPr>
              <a:t>t_student</a:t>
            </a:r>
            <a:r>
              <a:rPr lang="en-US" altLang="zh-CN" sz="1600" dirty="0">
                <a:solidFill>
                  <a:srgbClr val="595959"/>
                </a:solidFill>
                <a:latin typeface="微软雅黑" panose="020B0503020204020204" pitchFamily="34" charset="-122"/>
                <a:ea typeface="微软雅黑" panose="020B0503020204020204" pitchFamily="34" charset="-122"/>
                <a:cs typeface="+mn-ea"/>
              </a:rPr>
              <a: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err="1">
                <a:solidFill>
                  <a:srgbClr val="595959"/>
                </a:solidFill>
                <a:latin typeface="微软雅黑" panose="020B0503020204020204" pitchFamily="34" charset="-122"/>
                <a:ea typeface="微软雅黑" panose="020B0503020204020204" pitchFamily="34" charset="-122"/>
                <a:cs typeface="+mn-ea"/>
              </a:rPr>
              <a:t>sid</a:t>
            </a:r>
            <a:r>
              <a:rPr lang="en-US" altLang="zh-CN" sz="1600" dirty="0">
                <a:solidFill>
                  <a:srgbClr val="595959"/>
                </a:solidFill>
                <a:latin typeface="微软雅黑" panose="020B0503020204020204" pitchFamily="34" charset="-122"/>
                <a:ea typeface="微软雅黑" panose="020B0503020204020204" pitchFamily="34" charset="-122"/>
                <a:cs typeface="+mn-ea"/>
              </a:rPr>
              <a:t> INT PRIMARY KEY AUTO_INCREMENT,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err="1">
                <a:solidFill>
                  <a:srgbClr val="595959"/>
                </a:solidFill>
                <a:latin typeface="微软雅黑" panose="020B0503020204020204" pitchFamily="34" charset="-122"/>
                <a:ea typeface="微软雅黑" panose="020B0503020204020204" pitchFamily="34" charset="-122"/>
                <a:cs typeface="+mn-ea"/>
              </a:rPr>
              <a:t>sname</a:t>
            </a:r>
            <a:r>
              <a:rPr lang="en-US" altLang="zh-CN" sz="1600" dirty="0">
                <a:solidFill>
                  <a:srgbClr val="595959"/>
                </a:solidFill>
                <a:latin typeface="微软雅黑" panose="020B0503020204020204" pitchFamily="34" charset="-122"/>
                <a:ea typeface="微软雅黑" panose="020B0503020204020204" pitchFamily="34" charset="-122"/>
                <a:cs typeface="+mn-ea"/>
              </a:rPr>
              <a:t> VARCHAR(50),</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sage INT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sz="1600" dirty="0">
                <a:solidFill>
                  <a:srgbClr val="1369B2"/>
                </a:solidFill>
                <a:latin typeface="微软雅黑" panose="020B0503020204020204" pitchFamily="34" charset="-122"/>
                <a:ea typeface="微软雅黑" panose="020B0503020204020204" pitchFamily="34" charset="-122"/>
                <a:cs typeface="+mn-ea"/>
              </a:rPr>
              <a:t>INSERT INTO </a:t>
            </a:r>
            <a:r>
              <a:rPr lang="en-US" altLang="zh-CN" sz="1600" dirty="0" err="1">
                <a:solidFill>
                  <a:srgbClr val="595959"/>
                </a:solidFill>
                <a:latin typeface="微软雅黑" panose="020B0503020204020204" pitchFamily="34" charset="-122"/>
                <a:ea typeface="微软雅黑" panose="020B0503020204020204" pitchFamily="34" charset="-122"/>
                <a:cs typeface="+mn-ea"/>
              </a:rPr>
              <a:t>t_student</a:t>
            </a:r>
            <a:r>
              <a:rPr lang="en-US" altLang="zh-CN" sz="1600" dirty="0">
                <a:solidFill>
                  <a:srgbClr val="595959"/>
                </a:solidFill>
                <a:latin typeface="微软雅黑" panose="020B0503020204020204" pitchFamily="34" charset="-122"/>
                <a:ea typeface="微软雅黑" panose="020B0503020204020204" pitchFamily="34" charset="-122"/>
                <a:cs typeface="+mn-ea"/>
              </a:rPr>
              <a:t>(</a:t>
            </a:r>
            <a:r>
              <a:rPr lang="en-US" altLang="zh-CN" sz="1600" dirty="0" err="1">
                <a:solidFill>
                  <a:srgbClr val="595959"/>
                </a:solidFill>
                <a:latin typeface="微软雅黑" panose="020B0503020204020204" pitchFamily="34" charset="-122"/>
                <a:ea typeface="微软雅黑" panose="020B0503020204020204" pitchFamily="34" charset="-122"/>
                <a:cs typeface="+mn-ea"/>
              </a:rPr>
              <a:t>sname,sage</a:t>
            </a:r>
            <a:r>
              <a:rPr lang="en-US" altLang="zh-CN" sz="1600" dirty="0">
                <a:solidFill>
                  <a:srgbClr val="595959"/>
                </a:solidFill>
                <a:latin typeface="微软雅黑" panose="020B0503020204020204" pitchFamily="34" charset="-122"/>
                <a:ea typeface="微软雅黑" panose="020B0503020204020204" pitchFamily="34" charset="-122"/>
                <a:cs typeface="+mn-ea"/>
              </a:rPr>
              <a:t>) VALUES('Lucy',25);</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INSERT INTO </a:t>
            </a:r>
            <a:r>
              <a:rPr lang="en-US" altLang="zh-CN" sz="1600" dirty="0" err="1">
                <a:solidFill>
                  <a:srgbClr val="595959"/>
                </a:solidFill>
                <a:latin typeface="微软雅黑" panose="020B0503020204020204" pitchFamily="34" charset="-122"/>
                <a:ea typeface="微软雅黑" panose="020B0503020204020204" pitchFamily="34" charset="-122"/>
                <a:cs typeface="+mn-ea"/>
              </a:rPr>
              <a:t>t_student</a:t>
            </a:r>
            <a:r>
              <a:rPr lang="en-US" altLang="zh-CN" sz="1600" dirty="0">
                <a:solidFill>
                  <a:srgbClr val="595959"/>
                </a:solidFill>
                <a:latin typeface="微软雅黑" panose="020B0503020204020204" pitchFamily="34" charset="-122"/>
                <a:ea typeface="微软雅黑" panose="020B0503020204020204" pitchFamily="34" charset="-122"/>
                <a:cs typeface="+mn-ea"/>
              </a:rPr>
              <a:t>(</a:t>
            </a:r>
            <a:r>
              <a:rPr lang="en-US" altLang="zh-CN" sz="1600" dirty="0" err="1">
                <a:solidFill>
                  <a:srgbClr val="595959"/>
                </a:solidFill>
                <a:latin typeface="微软雅黑" panose="020B0503020204020204" pitchFamily="34" charset="-122"/>
                <a:ea typeface="微软雅黑" panose="020B0503020204020204" pitchFamily="34" charset="-122"/>
                <a:cs typeface="+mn-ea"/>
              </a:rPr>
              <a:t>sname,sage</a:t>
            </a:r>
            <a:r>
              <a:rPr lang="en-US" altLang="zh-CN" sz="1600" dirty="0">
                <a:solidFill>
                  <a:srgbClr val="595959"/>
                </a:solidFill>
                <a:latin typeface="微软雅黑" panose="020B0503020204020204" pitchFamily="34" charset="-122"/>
                <a:ea typeface="微软雅黑" panose="020B0503020204020204" pitchFamily="34" charset="-122"/>
                <a:cs typeface="+mn-ea"/>
              </a:rPr>
              <a:t>) VALUES('Lili',20);</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INSERT INTO </a:t>
            </a:r>
            <a:r>
              <a:rPr lang="en-US" altLang="zh-CN" sz="1600" dirty="0" err="1">
                <a:solidFill>
                  <a:srgbClr val="595959"/>
                </a:solidFill>
                <a:latin typeface="微软雅黑" panose="020B0503020204020204" pitchFamily="34" charset="-122"/>
                <a:ea typeface="微软雅黑" panose="020B0503020204020204" pitchFamily="34" charset="-122"/>
                <a:cs typeface="+mn-ea"/>
              </a:rPr>
              <a:t>t_student</a:t>
            </a:r>
            <a:r>
              <a:rPr lang="en-US" altLang="zh-CN" sz="1600" dirty="0">
                <a:solidFill>
                  <a:srgbClr val="595959"/>
                </a:solidFill>
                <a:latin typeface="微软雅黑" panose="020B0503020204020204" pitchFamily="34" charset="-122"/>
                <a:ea typeface="微软雅黑" panose="020B0503020204020204" pitchFamily="34" charset="-122"/>
                <a:cs typeface="+mn-ea"/>
              </a:rPr>
              <a:t>(</a:t>
            </a:r>
            <a:r>
              <a:rPr lang="en-US" altLang="zh-CN" sz="1600" dirty="0" err="1">
                <a:solidFill>
                  <a:srgbClr val="595959"/>
                </a:solidFill>
                <a:latin typeface="微软雅黑" panose="020B0503020204020204" pitchFamily="34" charset="-122"/>
                <a:ea typeface="微软雅黑" panose="020B0503020204020204" pitchFamily="34" charset="-122"/>
                <a:cs typeface="+mn-ea"/>
              </a:rPr>
              <a:t>sname,sage</a:t>
            </a:r>
            <a:r>
              <a:rPr lang="en-US" altLang="zh-CN" sz="1600" dirty="0">
                <a:solidFill>
                  <a:srgbClr val="595959"/>
                </a:solidFill>
                <a:latin typeface="微软雅黑" panose="020B0503020204020204" pitchFamily="34" charset="-122"/>
                <a:ea typeface="微软雅黑" panose="020B0503020204020204" pitchFamily="34" charset="-122"/>
                <a:cs typeface="+mn-ea"/>
              </a:rPr>
              <a:t>) VALUES('Jim',20);</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p:txBody>
      </p:sp>
      <p:sp>
        <p:nvSpPr>
          <p:cNvPr id="13" name="Title 1"/>
          <p:cNvSpPr txBox="1"/>
          <p:nvPr/>
        </p:nvSpPr>
        <p:spPr>
          <a:xfrm>
            <a:off x="1143838" y="266933"/>
            <a:ext cx="3931082"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2.3.7  &lt;</a:t>
            </a:r>
            <a:r>
              <a:rPr lang="en-US" altLang="zh-CN" sz="2400" b="1" dirty="0" err="1">
                <a:solidFill>
                  <a:srgbClr val="595959"/>
                </a:solidFill>
                <a:latin typeface="微软雅黑" panose="020B0503020204020204" pitchFamily="34" charset="-122"/>
                <a:ea typeface="微软雅黑" panose="020B0503020204020204" pitchFamily="34" charset="-122"/>
                <a:cs typeface="+mn-ea"/>
                <a:sym typeface="+mn-lt"/>
              </a:rPr>
              <a:t>resultMap</a:t>
            </a: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&gt;</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元素</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sp>
        <p:nvSpPr>
          <p:cNvPr id="2" name="文本框 1"/>
          <p:cNvSpPr txBox="1"/>
          <p:nvPr/>
        </p:nvSpPr>
        <p:spPr>
          <a:xfrm>
            <a:off x="1050925" y="990600"/>
            <a:ext cx="9167495" cy="368300"/>
          </a:xfrm>
          <a:prstGeom prst="rect">
            <a:avLst/>
          </a:prstGeom>
          <a:noFill/>
        </p:spPr>
        <p:txBody>
          <a:bodyPr wrap="none" rtlCol="0" anchor="t">
            <a:spAutoFit/>
          </a:bodyPr>
          <a:lstStyle/>
          <a:p>
            <a:r>
              <a:rPr lang="zh-CN" altLang="zh-CN" dirty="0">
                <a:solidFill>
                  <a:srgbClr val="595959"/>
                </a:solidFill>
                <a:latin typeface="微软雅黑" panose="020B0503020204020204" pitchFamily="34" charset="-122"/>
                <a:ea typeface="微软雅黑" panose="020B0503020204020204" pitchFamily="34" charset="-122"/>
                <a:cs typeface="+mn-ea"/>
                <a:sym typeface="+mn-ea"/>
              </a:rPr>
              <a:t>接下来通过一个具体的案例演示使用</a:t>
            </a:r>
            <a:r>
              <a:rPr lang="en-US" altLang="zh-CN" dirty="0">
                <a:solidFill>
                  <a:srgbClr val="595959"/>
                </a:solidFill>
                <a:latin typeface="微软雅黑" panose="020B0503020204020204" pitchFamily="34" charset="-122"/>
                <a:ea typeface="微软雅黑" panose="020B0503020204020204" pitchFamily="34" charset="-122"/>
                <a:cs typeface="+mn-ea"/>
                <a:sym typeface="+mn-ea"/>
              </a:rPr>
              <a:t>&lt;</a:t>
            </a:r>
            <a:r>
              <a:rPr lang="en-US" altLang="zh-CN" dirty="0" err="1">
                <a:solidFill>
                  <a:srgbClr val="595959"/>
                </a:solidFill>
                <a:latin typeface="微软雅黑" panose="020B0503020204020204" pitchFamily="34" charset="-122"/>
                <a:ea typeface="微软雅黑" panose="020B0503020204020204" pitchFamily="34" charset="-122"/>
                <a:cs typeface="+mn-ea"/>
                <a:sym typeface="+mn-ea"/>
              </a:rPr>
              <a:t>resultMap</a:t>
            </a:r>
            <a:r>
              <a:rPr lang="en-US" altLang="zh-CN" dirty="0">
                <a:solidFill>
                  <a:srgbClr val="595959"/>
                </a:solidFill>
                <a:latin typeface="微软雅黑" panose="020B0503020204020204" pitchFamily="34" charset="-122"/>
                <a:ea typeface="微软雅黑" panose="020B0503020204020204" pitchFamily="34" charset="-122"/>
                <a:cs typeface="+mn-ea"/>
                <a:sym typeface="+mn-ea"/>
              </a:rPr>
              <a:t>&gt;</a:t>
            </a:r>
            <a:r>
              <a:rPr lang="zh-CN" altLang="zh-CN" dirty="0">
                <a:solidFill>
                  <a:srgbClr val="595959"/>
                </a:solidFill>
                <a:latin typeface="微软雅黑" panose="020B0503020204020204" pitchFamily="34" charset="-122"/>
                <a:ea typeface="微软雅黑" panose="020B0503020204020204" pitchFamily="34" charset="-122"/>
                <a:cs typeface="+mn-ea"/>
                <a:sym typeface="+mn-ea"/>
              </a:rPr>
              <a:t>元素进行结果集映射，具体步骤如下</a:t>
            </a:r>
            <a:r>
              <a:rPr lang="zh-CN" altLang="en-US" dirty="0">
                <a:solidFill>
                  <a:srgbClr val="595959"/>
                </a:solidFill>
                <a:latin typeface="微软雅黑" panose="020B0503020204020204" pitchFamily="34" charset="-122"/>
                <a:ea typeface="微软雅黑" panose="020B0503020204020204" pitchFamily="34" charset="-122"/>
                <a:cs typeface="+mn-ea"/>
                <a:sym typeface="+mn-ea"/>
              </a:rPr>
              <a:t>。</a:t>
            </a:r>
            <a:endParaRPr lang="zh-CN" altLang="en-US"/>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圆角矩形 8"/>
          <p:cNvSpPr/>
          <p:nvPr/>
        </p:nvSpPr>
        <p:spPr>
          <a:xfrm>
            <a:off x="961515" y="1133968"/>
            <a:ext cx="1748171" cy="773039"/>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endParaRPr lang="zh-CN" altLang="en-US">
              <a:solidFill>
                <a:schemeClr val="bg1"/>
              </a:solidFill>
              <a:sym typeface="+mn-ea"/>
            </a:endParaRPr>
          </a:p>
        </p:txBody>
      </p:sp>
      <p:sp>
        <p:nvSpPr>
          <p:cNvPr id="10" name="文本框 10"/>
          <p:cNvSpPr txBox="1"/>
          <p:nvPr/>
        </p:nvSpPr>
        <p:spPr>
          <a:xfrm flipH="1">
            <a:off x="1050639" y="1269676"/>
            <a:ext cx="1625177" cy="523220"/>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rPr>
              <a:t>STEP  02</a:t>
            </a:r>
            <a:r>
              <a:rPr lang="en-US" altLang="zh-CN" dirty="0"/>
              <a:t> </a:t>
            </a:r>
            <a:r>
              <a:rPr lang="zh-CN" altLang="zh-CN" sz="2800" dirty="0">
                <a:solidFill>
                  <a:schemeClr val="bg1"/>
                </a:solidFill>
                <a:latin typeface="Impact" panose="020B0806030902050204" charset="0"/>
                <a:ea typeface="微软雅黑" panose="020B0503020204020204" pitchFamily="34" charset="-122"/>
              </a:rPr>
              <a:t> </a:t>
            </a:r>
            <a:endPar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endParaRPr>
          </a:p>
        </p:txBody>
      </p:sp>
      <p:sp>
        <p:nvSpPr>
          <p:cNvPr id="11" name="1"/>
          <p:cNvSpPr txBox="1"/>
          <p:nvPr>
            <p:custDataLst>
              <p:tags r:id="rId1"/>
            </p:custDataLst>
          </p:nvPr>
        </p:nvSpPr>
        <p:spPr>
          <a:xfrm>
            <a:off x="2863572" y="1002934"/>
            <a:ext cx="8485746" cy="829945"/>
          </a:xfrm>
          <a:prstGeom prst="rect">
            <a:avLst/>
          </a:prstGeom>
          <a:noFill/>
          <a:ln>
            <a:noFill/>
          </a:ln>
        </p:spPr>
        <p:txBody>
          <a:bodyPr wrap="square" rtlCol="0">
            <a:spAutoFit/>
          </a:bodyPr>
          <a:lstStyle/>
          <a:p>
            <a:pPr>
              <a:lnSpc>
                <a:spcPct val="150000"/>
              </a:lnSpc>
            </a:pPr>
            <a:r>
              <a:rPr lang="zh-CN" altLang="zh-CN" sz="1600" dirty="0">
                <a:solidFill>
                  <a:srgbClr val="595959"/>
                </a:solidFill>
                <a:latin typeface="微软雅黑" panose="020B0503020204020204" pitchFamily="34" charset="-122"/>
                <a:ea typeface="微软雅黑" panose="020B0503020204020204" pitchFamily="34" charset="-122"/>
                <a:cs typeface="+mn-ea"/>
              </a:rPr>
              <a:t>创建实体类</a:t>
            </a:r>
            <a:r>
              <a:rPr lang="en-US" altLang="zh-CN" sz="1600" dirty="0">
                <a:solidFill>
                  <a:srgbClr val="595959"/>
                </a:solidFill>
                <a:latin typeface="微软雅黑" panose="020B0503020204020204" pitchFamily="34" charset="-122"/>
                <a:ea typeface="微软雅黑" panose="020B0503020204020204" pitchFamily="34" charset="-122"/>
                <a:cs typeface="+mn-ea"/>
              </a:rPr>
              <a:t>Student</a:t>
            </a:r>
            <a:r>
              <a:rPr lang="zh-CN" altLang="zh-CN" sz="1600" dirty="0">
                <a:solidFill>
                  <a:srgbClr val="595959"/>
                </a:solidFill>
                <a:latin typeface="微软雅黑" panose="020B0503020204020204" pitchFamily="34" charset="-122"/>
                <a:ea typeface="微软雅黑" panose="020B0503020204020204" pitchFamily="34" charset="-122"/>
                <a:cs typeface="+mn-ea"/>
              </a:rPr>
              <a:t>，用于封装学生信息。在类中定义</a:t>
            </a:r>
            <a:r>
              <a:rPr lang="en-US" altLang="zh-CN" sz="1600" dirty="0">
                <a:solidFill>
                  <a:srgbClr val="595959"/>
                </a:solidFill>
                <a:latin typeface="微软雅黑" panose="020B0503020204020204" pitchFamily="34" charset="-122"/>
                <a:ea typeface="微软雅黑" panose="020B0503020204020204" pitchFamily="34" charset="-122"/>
                <a:cs typeface="+mn-ea"/>
              </a:rPr>
              <a:t>id</a:t>
            </a:r>
            <a:r>
              <a:rPr lang="zh-CN" altLang="zh-CN" sz="1600" dirty="0">
                <a:solidFill>
                  <a:srgbClr val="595959"/>
                </a:solidFill>
                <a:latin typeface="微软雅黑" panose="020B0503020204020204" pitchFamily="34" charset="-122"/>
                <a:ea typeface="微软雅黑" panose="020B0503020204020204" pitchFamily="34" charset="-122"/>
                <a:cs typeface="+mn-ea"/>
              </a:rPr>
              <a:t>、</a:t>
            </a:r>
            <a:r>
              <a:rPr lang="en-US" altLang="zh-CN" sz="1600" dirty="0">
                <a:solidFill>
                  <a:srgbClr val="595959"/>
                </a:solidFill>
                <a:latin typeface="微软雅黑" panose="020B0503020204020204" pitchFamily="34" charset="-122"/>
                <a:ea typeface="微软雅黑" panose="020B0503020204020204" pitchFamily="34" charset="-122"/>
                <a:cs typeface="+mn-ea"/>
              </a:rPr>
              <a:t>name</a:t>
            </a:r>
            <a:r>
              <a:rPr lang="zh-CN" altLang="zh-CN" sz="1600" dirty="0">
                <a:solidFill>
                  <a:srgbClr val="595959"/>
                </a:solidFill>
                <a:latin typeface="微软雅黑" panose="020B0503020204020204" pitchFamily="34" charset="-122"/>
                <a:ea typeface="微软雅黑" panose="020B0503020204020204" pitchFamily="34" charset="-122"/>
                <a:cs typeface="+mn-ea"/>
              </a:rPr>
              <a:t>和</a:t>
            </a:r>
            <a:r>
              <a:rPr lang="en-US" altLang="zh-CN" sz="1600" dirty="0">
                <a:solidFill>
                  <a:srgbClr val="595959"/>
                </a:solidFill>
                <a:latin typeface="微软雅黑" panose="020B0503020204020204" pitchFamily="34" charset="-122"/>
                <a:ea typeface="微软雅黑" panose="020B0503020204020204" pitchFamily="34" charset="-122"/>
                <a:cs typeface="+mn-ea"/>
              </a:rPr>
              <a:t>age</a:t>
            </a:r>
            <a:r>
              <a:rPr lang="zh-CN" altLang="zh-CN" sz="1600" dirty="0">
                <a:solidFill>
                  <a:srgbClr val="595959"/>
                </a:solidFill>
                <a:latin typeface="微软雅黑" panose="020B0503020204020204" pitchFamily="34" charset="-122"/>
                <a:ea typeface="微软雅黑" panose="020B0503020204020204" pitchFamily="34" charset="-122"/>
                <a:cs typeface="+mn-ea"/>
              </a:rPr>
              <a:t>属性，以及属性的</a:t>
            </a:r>
            <a:r>
              <a:rPr lang="en-US" altLang="zh-CN" sz="1600" dirty="0">
                <a:solidFill>
                  <a:srgbClr val="595959"/>
                </a:solidFill>
                <a:latin typeface="微软雅黑" panose="020B0503020204020204" pitchFamily="34" charset="-122"/>
                <a:ea typeface="微软雅黑" panose="020B0503020204020204" pitchFamily="34" charset="-122"/>
                <a:cs typeface="+mn-ea"/>
              </a:rPr>
              <a:t>getter/setter</a:t>
            </a:r>
            <a:r>
              <a:rPr lang="zh-CN" altLang="zh-CN" sz="1600" dirty="0">
                <a:solidFill>
                  <a:srgbClr val="595959"/>
                </a:solidFill>
                <a:latin typeface="微软雅黑" panose="020B0503020204020204" pitchFamily="34" charset="-122"/>
                <a:ea typeface="微软雅黑" panose="020B0503020204020204" pitchFamily="34" charset="-122"/>
                <a:cs typeface="+mn-ea"/>
              </a:rPr>
              <a:t>方法和</a:t>
            </a:r>
            <a:r>
              <a:rPr lang="en-US" altLang="zh-CN" sz="1600" dirty="0" err="1">
                <a:solidFill>
                  <a:srgbClr val="595959"/>
                </a:solidFill>
                <a:latin typeface="微软雅黑" panose="020B0503020204020204" pitchFamily="34" charset="-122"/>
                <a:ea typeface="微软雅黑" panose="020B0503020204020204" pitchFamily="34" charset="-122"/>
                <a:cs typeface="+mn-ea"/>
              </a:rPr>
              <a:t>toString</a:t>
            </a:r>
            <a:r>
              <a:rPr lang="en-US" altLang="zh-CN" sz="1600" dirty="0">
                <a:solidFill>
                  <a:srgbClr val="595959"/>
                </a:solidFill>
                <a:latin typeface="微软雅黑" panose="020B0503020204020204" pitchFamily="34" charset="-122"/>
                <a:ea typeface="微软雅黑" panose="020B0503020204020204" pitchFamily="34" charset="-122"/>
                <a:cs typeface="+mn-ea"/>
              </a:rPr>
              <a:t>()</a:t>
            </a:r>
            <a:r>
              <a:rPr lang="zh-CN" altLang="zh-CN" sz="1600" dirty="0">
                <a:solidFill>
                  <a:srgbClr val="595959"/>
                </a:solidFill>
                <a:latin typeface="微软雅黑" panose="020B0503020204020204" pitchFamily="34" charset="-122"/>
                <a:ea typeface="微软雅黑" panose="020B0503020204020204" pitchFamily="34" charset="-122"/>
                <a:cs typeface="+mn-ea"/>
              </a:rPr>
              <a:t>方法</a:t>
            </a:r>
            <a:r>
              <a:rPr lang="zh-CN" altLang="en-US" sz="1600" dirty="0">
                <a:solidFill>
                  <a:srgbClr val="595959"/>
                </a:solidFill>
                <a:latin typeface="微软雅黑" panose="020B0503020204020204" pitchFamily="34" charset="-122"/>
                <a:ea typeface="微软雅黑" panose="020B0503020204020204" pitchFamily="34" charset="-122"/>
                <a:cs typeface="+mn-ea"/>
              </a:rPr>
              <a: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p:txBody>
      </p:sp>
      <p:pic>
        <p:nvPicPr>
          <p:cNvPr id="12" name="图片 11"/>
          <p:cNvPicPr>
            <a:picLocks noChangeAspect="1"/>
          </p:cNvPicPr>
          <p:nvPr/>
        </p:nvPicPr>
        <p:blipFill>
          <a:blip r:embed="rId2"/>
          <a:stretch>
            <a:fillRect/>
          </a:stretch>
        </p:blipFill>
        <p:spPr>
          <a:xfrm>
            <a:off x="2486203" y="2530964"/>
            <a:ext cx="7332167" cy="3691380"/>
          </a:xfrm>
          <a:prstGeom prst="rect">
            <a:avLst/>
          </a:prstGeom>
        </p:spPr>
      </p:pic>
      <p:sp>
        <p:nvSpPr>
          <p:cNvPr id="4" name="矩形 3"/>
          <p:cNvSpPr/>
          <p:nvPr/>
        </p:nvSpPr>
        <p:spPr>
          <a:xfrm>
            <a:off x="2680719" y="2480228"/>
            <a:ext cx="6876488" cy="3742115"/>
          </a:xfrm>
          <a:prstGeom prst="rect">
            <a:avLst/>
          </a:prstGeom>
        </p:spPr>
        <p:txBody>
          <a:bodyPr wrap="square">
            <a:spAutoFit/>
          </a:bodyPr>
          <a:lstStyle/>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package </a:t>
            </a:r>
            <a:r>
              <a:rPr lang="en-US" altLang="zh-CN" sz="1600" dirty="0" err="1">
                <a:solidFill>
                  <a:srgbClr val="1369B2"/>
                </a:solidFill>
                <a:latin typeface="微软雅黑" panose="020B0503020204020204" pitchFamily="34" charset="-122"/>
                <a:ea typeface="微软雅黑" panose="020B0503020204020204" pitchFamily="34" charset="-122"/>
                <a:cs typeface="+mn-ea"/>
              </a:rPr>
              <a:t>com.itheima.pojo</a:t>
            </a:r>
            <a:r>
              <a:rPr lang="en-US" altLang="zh-CN" sz="1600" dirty="0">
                <a:solidFill>
                  <a:srgbClr val="595959"/>
                </a:solidFill>
                <a:latin typeface="微软雅黑" panose="020B0503020204020204" pitchFamily="34" charset="-122"/>
                <a:ea typeface="微软雅黑" panose="020B0503020204020204" pitchFamily="34" charset="-122"/>
                <a:cs typeface="+mn-ea"/>
              </a:rPr>
              <a: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public class </a:t>
            </a:r>
            <a:r>
              <a:rPr lang="en-US" altLang="zh-CN" sz="1600" dirty="0">
                <a:solidFill>
                  <a:srgbClr val="1369B2"/>
                </a:solidFill>
                <a:latin typeface="微软雅黑" panose="020B0503020204020204" pitchFamily="34" charset="-122"/>
                <a:ea typeface="微软雅黑" panose="020B0503020204020204" pitchFamily="34" charset="-122"/>
                <a:cs typeface="+mn-ea"/>
              </a:rPr>
              <a:t>Student</a:t>
            </a:r>
            <a:r>
              <a:rPr lang="en-US" altLang="zh-CN" sz="1600" dirty="0">
                <a:solidFill>
                  <a:srgbClr val="595959"/>
                </a:solidFill>
                <a:latin typeface="微软雅黑" panose="020B0503020204020204" pitchFamily="34" charset="-122"/>
                <a:ea typeface="微软雅黑" panose="020B0503020204020204" pitchFamily="34" charset="-122"/>
                <a:cs typeface="+mn-ea"/>
              </a:rPr>
              <a:t> {</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zh-CN" altLang="en-US"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a:solidFill>
                  <a:srgbClr val="595959"/>
                </a:solidFill>
                <a:latin typeface="微软雅黑" panose="020B0503020204020204" pitchFamily="34" charset="-122"/>
                <a:ea typeface="微软雅黑" panose="020B0503020204020204" pitchFamily="34" charset="-122"/>
                <a:cs typeface="+mn-ea"/>
              </a:rPr>
              <a:t>private Integer id;            //</a:t>
            </a:r>
            <a:r>
              <a:rPr lang="zh-CN" altLang="en-US" sz="1600" dirty="0">
                <a:solidFill>
                  <a:srgbClr val="595959"/>
                </a:solidFill>
                <a:latin typeface="微软雅黑" panose="020B0503020204020204" pitchFamily="34" charset="-122"/>
                <a:ea typeface="微软雅黑" panose="020B0503020204020204" pitchFamily="34" charset="-122"/>
                <a:cs typeface="+mn-ea"/>
              </a:rPr>
              <a:t> </a:t>
            </a:r>
            <a:r>
              <a:rPr lang="zh-CN" altLang="zh-CN" sz="1600" dirty="0">
                <a:solidFill>
                  <a:srgbClr val="595959"/>
                </a:solidFill>
                <a:latin typeface="微软雅黑" panose="020B0503020204020204" pitchFamily="34" charset="-122"/>
                <a:ea typeface="微软雅黑" panose="020B0503020204020204" pitchFamily="34" charset="-122"/>
                <a:cs typeface="+mn-ea"/>
              </a:rPr>
              <a:t>主键</a:t>
            </a:r>
            <a:r>
              <a:rPr lang="en-US" altLang="zh-CN" sz="1600" dirty="0">
                <a:solidFill>
                  <a:srgbClr val="595959"/>
                </a:solidFill>
                <a:latin typeface="微软雅黑" panose="020B0503020204020204" pitchFamily="34" charset="-122"/>
                <a:ea typeface="微软雅黑" panose="020B0503020204020204" pitchFamily="34" charset="-122"/>
                <a:cs typeface="+mn-ea"/>
              </a:rPr>
              <a:t>id</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zh-CN" altLang="en-US"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a:solidFill>
                  <a:srgbClr val="595959"/>
                </a:solidFill>
                <a:latin typeface="微软雅黑" panose="020B0503020204020204" pitchFamily="34" charset="-122"/>
                <a:ea typeface="微软雅黑" panose="020B0503020204020204" pitchFamily="34" charset="-122"/>
                <a:cs typeface="+mn-ea"/>
              </a:rPr>
              <a:t>private String name;        //</a:t>
            </a:r>
            <a:r>
              <a:rPr lang="zh-CN" altLang="en-US" sz="1600" dirty="0">
                <a:solidFill>
                  <a:srgbClr val="595959"/>
                </a:solidFill>
                <a:latin typeface="微软雅黑" panose="020B0503020204020204" pitchFamily="34" charset="-122"/>
                <a:ea typeface="微软雅黑" panose="020B0503020204020204" pitchFamily="34" charset="-122"/>
                <a:cs typeface="+mn-ea"/>
              </a:rPr>
              <a:t> </a:t>
            </a:r>
            <a:r>
              <a:rPr lang="zh-CN" altLang="zh-CN" sz="1600" dirty="0">
                <a:solidFill>
                  <a:srgbClr val="595959"/>
                </a:solidFill>
                <a:latin typeface="微软雅黑" panose="020B0503020204020204" pitchFamily="34" charset="-122"/>
                <a:ea typeface="微软雅黑" panose="020B0503020204020204" pitchFamily="34" charset="-122"/>
                <a:cs typeface="+mn-ea"/>
              </a:rPr>
              <a:t>学生姓名</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zh-CN" altLang="en-US"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a:solidFill>
                  <a:srgbClr val="595959"/>
                </a:solidFill>
                <a:latin typeface="微软雅黑" panose="020B0503020204020204" pitchFamily="34" charset="-122"/>
                <a:ea typeface="微软雅黑" panose="020B0503020204020204" pitchFamily="34" charset="-122"/>
                <a:cs typeface="+mn-ea"/>
              </a:rPr>
              <a:t>private Integer age;         //</a:t>
            </a:r>
            <a:r>
              <a:rPr lang="zh-CN" altLang="en-US" sz="1600" dirty="0">
                <a:solidFill>
                  <a:srgbClr val="595959"/>
                </a:solidFill>
                <a:latin typeface="微软雅黑" panose="020B0503020204020204" pitchFamily="34" charset="-122"/>
                <a:ea typeface="微软雅黑" panose="020B0503020204020204" pitchFamily="34" charset="-122"/>
                <a:cs typeface="+mn-ea"/>
              </a:rPr>
              <a:t> </a:t>
            </a:r>
            <a:r>
              <a:rPr lang="zh-CN" altLang="zh-CN" sz="1600" dirty="0">
                <a:solidFill>
                  <a:srgbClr val="595959"/>
                </a:solidFill>
                <a:latin typeface="微软雅黑" panose="020B0503020204020204" pitchFamily="34" charset="-122"/>
                <a:ea typeface="微软雅黑" panose="020B0503020204020204" pitchFamily="34" charset="-122"/>
                <a:cs typeface="+mn-ea"/>
              </a:rPr>
              <a:t>学生年龄</a:t>
            </a:r>
            <a:endParaRPr lang="en-US"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zh-CN" altLang="en-US"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a:solidFill>
                  <a:srgbClr val="595959"/>
                </a:solidFill>
                <a:latin typeface="微软雅黑" panose="020B0503020204020204" pitchFamily="34" charset="-122"/>
                <a:ea typeface="微软雅黑" panose="020B0503020204020204" pitchFamily="34" charset="-122"/>
                <a:cs typeface="+mn-ea"/>
              </a:rPr>
              <a:t>//</a:t>
            </a:r>
            <a:r>
              <a:rPr lang="zh-CN" altLang="en-US" sz="1600" dirty="0">
                <a:solidFill>
                  <a:srgbClr val="595959"/>
                </a:solidFill>
                <a:latin typeface="微软雅黑" panose="020B0503020204020204" pitchFamily="34" charset="-122"/>
                <a:ea typeface="微软雅黑" panose="020B0503020204020204" pitchFamily="34" charset="-122"/>
                <a:cs typeface="+mn-ea"/>
              </a:rPr>
              <a:t> 省略</a:t>
            </a:r>
            <a:r>
              <a:rPr lang="en-US" altLang="zh-CN" sz="1600" dirty="0">
                <a:solidFill>
                  <a:srgbClr val="595959"/>
                </a:solidFill>
                <a:latin typeface="微软雅黑" panose="020B0503020204020204" pitchFamily="34" charset="-122"/>
                <a:ea typeface="微软雅黑" panose="020B0503020204020204" pitchFamily="34" charset="-122"/>
                <a:cs typeface="+mn-ea"/>
              </a:rPr>
              <a:t>getter/setter</a:t>
            </a:r>
            <a:r>
              <a:rPr lang="zh-CN" altLang="en-US" sz="1600" dirty="0">
                <a:solidFill>
                  <a:srgbClr val="595959"/>
                </a:solidFill>
                <a:latin typeface="微软雅黑" panose="020B0503020204020204" pitchFamily="34" charset="-122"/>
                <a:ea typeface="微软雅黑" panose="020B0503020204020204" pitchFamily="34" charset="-122"/>
                <a:cs typeface="+mn-ea"/>
              </a:rPr>
              <a:t>方法</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zh-CN" altLang="en-US"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a:solidFill>
                  <a:srgbClr val="595959"/>
                </a:solidFill>
                <a:latin typeface="微软雅黑" panose="020B0503020204020204" pitchFamily="34" charset="-122"/>
                <a:ea typeface="微软雅黑" panose="020B0503020204020204" pitchFamily="34" charset="-122"/>
                <a:cs typeface="+mn-ea"/>
              </a:rPr>
              <a:t>@Override</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zh-CN" altLang="en-US"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a:solidFill>
                  <a:srgbClr val="595959"/>
                </a:solidFill>
                <a:latin typeface="微软雅黑" panose="020B0503020204020204" pitchFamily="34" charset="-122"/>
                <a:ea typeface="微软雅黑" panose="020B0503020204020204" pitchFamily="34" charset="-122"/>
                <a:cs typeface="+mn-ea"/>
              </a:rPr>
              <a:t>public String </a:t>
            </a:r>
            <a:r>
              <a:rPr lang="en-US" altLang="zh-CN" sz="1600" dirty="0" err="1">
                <a:solidFill>
                  <a:srgbClr val="595959"/>
                </a:solidFill>
                <a:latin typeface="微软雅黑" panose="020B0503020204020204" pitchFamily="34" charset="-122"/>
                <a:ea typeface="微软雅黑" panose="020B0503020204020204" pitchFamily="34" charset="-122"/>
                <a:cs typeface="+mn-ea"/>
              </a:rPr>
              <a:t>toString</a:t>
            </a:r>
            <a:r>
              <a:rPr lang="en-US" altLang="zh-CN" sz="1600" dirty="0">
                <a:solidFill>
                  <a:srgbClr val="595959"/>
                </a:solidFill>
                <a:latin typeface="微软雅黑" panose="020B0503020204020204" pitchFamily="34" charset="-122"/>
                <a:ea typeface="微软雅黑" panose="020B0503020204020204" pitchFamily="34" charset="-122"/>
                <a:cs typeface="+mn-ea"/>
              </a:rPr>
              <a:t>() {</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return "User [id=" + id + ", name=" + name + ", age=" + age + "]";}</a:t>
            </a:r>
            <a:endParaRPr lang="en-US"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p:txBody>
      </p:sp>
      <p:sp>
        <p:nvSpPr>
          <p:cNvPr id="13" name="Title 1"/>
          <p:cNvSpPr txBox="1"/>
          <p:nvPr/>
        </p:nvSpPr>
        <p:spPr>
          <a:xfrm>
            <a:off x="1143838" y="266933"/>
            <a:ext cx="3931082"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2.3.7  &lt;</a:t>
            </a:r>
            <a:r>
              <a:rPr lang="en-US" altLang="zh-CN" sz="2400" b="1" dirty="0" err="1">
                <a:solidFill>
                  <a:srgbClr val="595959"/>
                </a:solidFill>
                <a:latin typeface="微软雅黑" panose="020B0503020204020204" pitchFamily="34" charset="-122"/>
                <a:ea typeface="微软雅黑" panose="020B0503020204020204" pitchFamily="34" charset="-122"/>
                <a:cs typeface="+mn-ea"/>
                <a:sym typeface="+mn-lt"/>
              </a:rPr>
              <a:t>resultMap</a:t>
            </a: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&gt;</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元素</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圆角矩形 8"/>
          <p:cNvSpPr/>
          <p:nvPr/>
        </p:nvSpPr>
        <p:spPr>
          <a:xfrm>
            <a:off x="961515" y="1133968"/>
            <a:ext cx="1748171" cy="773039"/>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endParaRPr lang="zh-CN" altLang="en-US">
              <a:solidFill>
                <a:schemeClr val="bg1"/>
              </a:solidFill>
              <a:sym typeface="+mn-ea"/>
            </a:endParaRPr>
          </a:p>
        </p:txBody>
      </p:sp>
      <p:sp>
        <p:nvSpPr>
          <p:cNvPr id="10" name="文本框 10"/>
          <p:cNvSpPr txBox="1"/>
          <p:nvPr/>
        </p:nvSpPr>
        <p:spPr>
          <a:xfrm flipH="1">
            <a:off x="1050639" y="1269676"/>
            <a:ext cx="1625177" cy="523220"/>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rPr>
              <a:t>STEP  03</a:t>
            </a:r>
            <a:r>
              <a:rPr lang="en-US" altLang="zh-CN" dirty="0"/>
              <a:t> </a:t>
            </a:r>
            <a:r>
              <a:rPr lang="zh-CN" altLang="zh-CN" sz="2800" dirty="0">
                <a:solidFill>
                  <a:schemeClr val="bg1"/>
                </a:solidFill>
                <a:latin typeface="Impact" panose="020B0806030902050204" charset="0"/>
                <a:ea typeface="微软雅黑" panose="020B0503020204020204" pitchFamily="34" charset="-122"/>
              </a:rPr>
              <a:t> </a:t>
            </a:r>
            <a:endPar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endParaRPr>
          </a:p>
        </p:txBody>
      </p:sp>
      <p:sp>
        <p:nvSpPr>
          <p:cNvPr id="11" name="1"/>
          <p:cNvSpPr txBox="1"/>
          <p:nvPr>
            <p:custDataLst>
              <p:tags r:id="rId1"/>
            </p:custDataLst>
          </p:nvPr>
        </p:nvSpPr>
        <p:spPr>
          <a:xfrm>
            <a:off x="2863572" y="1134379"/>
            <a:ext cx="8485746" cy="460375"/>
          </a:xfrm>
          <a:prstGeom prst="rect">
            <a:avLst/>
          </a:prstGeom>
          <a:noFill/>
          <a:ln>
            <a:noFill/>
          </a:ln>
        </p:spPr>
        <p:txBody>
          <a:bodyPr wrap="square" rtlCol="0">
            <a:spAutoFit/>
          </a:bodyPr>
          <a:lstStyle/>
          <a:p>
            <a:pPr>
              <a:lnSpc>
                <a:spcPct val="150000"/>
              </a:lnSpc>
            </a:pPr>
            <a:r>
              <a:rPr lang="zh-CN" altLang="zh-CN" sz="1600" dirty="0">
                <a:solidFill>
                  <a:srgbClr val="595959"/>
                </a:solidFill>
                <a:latin typeface="微软雅黑" panose="020B0503020204020204" pitchFamily="34" charset="-122"/>
                <a:ea typeface="微软雅黑" panose="020B0503020204020204" pitchFamily="34" charset="-122"/>
                <a:cs typeface="+mn-ea"/>
              </a:rPr>
              <a:t>创建映射文件</a:t>
            </a:r>
            <a:r>
              <a:rPr lang="en-US" altLang="zh-CN" sz="1600" dirty="0" err="1">
                <a:solidFill>
                  <a:srgbClr val="595959"/>
                </a:solidFill>
                <a:latin typeface="微软雅黑" panose="020B0503020204020204" pitchFamily="34" charset="-122"/>
                <a:ea typeface="微软雅黑" panose="020B0503020204020204" pitchFamily="34" charset="-122"/>
                <a:cs typeface="+mn-ea"/>
              </a:rPr>
              <a:t>StudentMapper.xml</a:t>
            </a:r>
            <a:r>
              <a:rPr lang="zh-CN" altLang="zh-CN" sz="1600" dirty="0">
                <a:solidFill>
                  <a:srgbClr val="595959"/>
                </a:solidFill>
                <a:latin typeface="微软雅黑" panose="020B0503020204020204" pitchFamily="34" charset="-122"/>
                <a:ea typeface="微软雅黑" panose="020B0503020204020204" pitchFamily="34" charset="-122"/>
                <a:cs typeface="+mn-ea"/>
              </a:rPr>
              <a:t>，在映射文件中编写映射查询语句</a:t>
            </a:r>
            <a:r>
              <a:rPr lang="zh-CN" altLang="en-US" sz="1600" dirty="0">
                <a:solidFill>
                  <a:srgbClr val="595959"/>
                </a:solidFill>
                <a:latin typeface="微软雅黑" panose="020B0503020204020204" pitchFamily="34" charset="-122"/>
                <a:ea typeface="微软雅黑" panose="020B0503020204020204" pitchFamily="34" charset="-122"/>
                <a:cs typeface="+mn-ea"/>
              </a:rPr>
              <a: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p:txBody>
      </p:sp>
      <p:pic>
        <p:nvPicPr>
          <p:cNvPr id="12" name="图片 11"/>
          <p:cNvPicPr>
            <a:picLocks noChangeAspect="1"/>
          </p:cNvPicPr>
          <p:nvPr/>
        </p:nvPicPr>
        <p:blipFill>
          <a:blip r:embed="rId2"/>
          <a:stretch>
            <a:fillRect/>
          </a:stretch>
        </p:blipFill>
        <p:spPr>
          <a:xfrm>
            <a:off x="2486203" y="2530964"/>
            <a:ext cx="7332167" cy="3691380"/>
          </a:xfrm>
          <a:prstGeom prst="rect">
            <a:avLst/>
          </a:prstGeom>
        </p:spPr>
      </p:pic>
      <p:sp>
        <p:nvSpPr>
          <p:cNvPr id="4" name="矩形 3"/>
          <p:cNvSpPr/>
          <p:nvPr/>
        </p:nvSpPr>
        <p:spPr>
          <a:xfrm>
            <a:off x="2680719" y="2480228"/>
            <a:ext cx="6876488" cy="3742115"/>
          </a:xfrm>
          <a:prstGeom prst="rect">
            <a:avLst/>
          </a:prstGeom>
        </p:spPr>
        <p:txBody>
          <a:bodyPr wrap="square">
            <a:spAutoFit/>
          </a:bodyPr>
          <a:lstStyle/>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&lt;</a:t>
            </a:r>
            <a:r>
              <a:rPr lang="zh-CN" altLang="en-US" sz="1600" dirty="0">
                <a:solidFill>
                  <a:srgbClr val="595959"/>
                </a:solidFill>
                <a:latin typeface="微软雅黑" panose="020B0503020204020204" pitchFamily="34" charset="-122"/>
                <a:ea typeface="微软雅黑" panose="020B0503020204020204" pitchFamily="34" charset="-122"/>
                <a:cs typeface="+mn-ea"/>
              </a:rPr>
              <a:t>！</a:t>
            </a:r>
            <a:r>
              <a:rPr lang="en-US" altLang="zh-CN" sz="1600" dirty="0">
                <a:solidFill>
                  <a:srgbClr val="595959"/>
                </a:solidFill>
                <a:latin typeface="微软雅黑" panose="020B0503020204020204" pitchFamily="34" charset="-122"/>
                <a:ea typeface="微软雅黑" panose="020B0503020204020204" pitchFamily="34" charset="-122"/>
                <a:cs typeface="+mn-ea"/>
              </a:rPr>
              <a:t>--</a:t>
            </a:r>
            <a:r>
              <a:rPr lang="zh-CN" altLang="en-US" sz="1600" dirty="0">
                <a:solidFill>
                  <a:srgbClr val="595959"/>
                </a:solidFill>
                <a:latin typeface="微软雅黑" panose="020B0503020204020204" pitchFamily="34" charset="-122"/>
                <a:ea typeface="微软雅黑" panose="020B0503020204020204" pitchFamily="34" charset="-122"/>
                <a:cs typeface="+mn-ea"/>
              </a:rPr>
              <a:t> 只显示</a:t>
            </a:r>
            <a:r>
              <a:rPr lang="en-US" altLang="zh-CN" sz="1600" dirty="0">
                <a:solidFill>
                  <a:srgbClr val="595959"/>
                </a:solidFill>
                <a:latin typeface="微软雅黑" panose="020B0503020204020204" pitchFamily="34" charset="-122"/>
                <a:ea typeface="微软雅黑" panose="020B0503020204020204" pitchFamily="34" charset="-122"/>
                <a:cs typeface="+mn-ea"/>
              </a:rPr>
              <a:t>mapper</a:t>
            </a:r>
            <a:r>
              <a:rPr lang="zh-CN" altLang="en-US" sz="1600" dirty="0">
                <a:solidFill>
                  <a:srgbClr val="595959"/>
                </a:solidFill>
                <a:latin typeface="微软雅黑" panose="020B0503020204020204" pitchFamily="34" charset="-122"/>
                <a:ea typeface="微软雅黑" panose="020B0503020204020204" pitchFamily="34" charset="-122"/>
                <a:cs typeface="+mn-ea"/>
              </a:rPr>
              <a:t>元素的内容</a:t>
            </a:r>
            <a:r>
              <a:rPr lang="en-US" altLang="zh-CN" sz="1600" dirty="0">
                <a:solidFill>
                  <a:srgbClr val="595959"/>
                </a:solidFill>
                <a:latin typeface="微软雅黑" panose="020B0503020204020204" pitchFamily="34" charset="-122"/>
                <a:ea typeface="微软雅黑" panose="020B0503020204020204" pitchFamily="34" charset="-122"/>
                <a:cs typeface="+mn-ea"/>
                <a:sym typeface="Wingdings" panose="05000000000000000000" pitchFamily="2" charset="2"/>
              </a:rPr>
              <a:t>--&gt;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&lt;mapper namespace="</a:t>
            </a:r>
            <a:r>
              <a:rPr lang="en-US" altLang="zh-CN" sz="1600" dirty="0" err="1">
                <a:solidFill>
                  <a:srgbClr val="595959"/>
                </a:solidFill>
                <a:latin typeface="微软雅黑" panose="020B0503020204020204" pitchFamily="34" charset="-122"/>
                <a:ea typeface="微软雅黑" panose="020B0503020204020204" pitchFamily="34" charset="-122"/>
                <a:cs typeface="+mn-ea"/>
              </a:rPr>
              <a:t>com.itheima.mapper.StudentMapper</a:t>
            </a:r>
            <a:r>
              <a:rPr lang="en-US" altLang="zh-CN" sz="1600" dirty="0">
                <a:solidFill>
                  <a:srgbClr val="595959"/>
                </a:solidFill>
                <a:latin typeface="微软雅黑" panose="020B0503020204020204" pitchFamily="34" charset="-122"/>
                <a:ea typeface="微软雅黑" panose="020B0503020204020204" pitchFamily="34" charset="-122"/>
                <a:cs typeface="+mn-ea"/>
              </a:rPr>
              <a:t>"&gt;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zh-CN" altLang="en-US"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a:solidFill>
                  <a:srgbClr val="595959"/>
                </a:solidFill>
                <a:latin typeface="微软雅黑" panose="020B0503020204020204" pitchFamily="34" charset="-122"/>
                <a:ea typeface="微软雅黑" panose="020B0503020204020204" pitchFamily="34" charset="-122"/>
                <a:cs typeface="+mn-ea"/>
              </a:rPr>
              <a:t>&lt;</a:t>
            </a:r>
            <a:r>
              <a:rPr lang="en-US" altLang="zh-CN" sz="1600" dirty="0" err="1">
                <a:solidFill>
                  <a:srgbClr val="595959"/>
                </a:solidFill>
                <a:latin typeface="微软雅黑" panose="020B0503020204020204" pitchFamily="34" charset="-122"/>
                <a:ea typeface="微软雅黑" panose="020B0503020204020204" pitchFamily="34" charset="-122"/>
                <a:cs typeface="+mn-ea"/>
              </a:rPr>
              <a:t>resultMap</a:t>
            </a:r>
            <a:r>
              <a:rPr lang="en-US" altLang="zh-CN" sz="1600" dirty="0">
                <a:solidFill>
                  <a:srgbClr val="595959"/>
                </a:solidFill>
                <a:latin typeface="微软雅黑" panose="020B0503020204020204" pitchFamily="34" charset="-122"/>
                <a:ea typeface="微软雅黑" panose="020B0503020204020204" pitchFamily="34" charset="-122"/>
                <a:cs typeface="+mn-ea"/>
              </a:rPr>
              <a:t> type="</a:t>
            </a:r>
            <a:r>
              <a:rPr lang="en-US" altLang="zh-CN" sz="1600" dirty="0" err="1">
                <a:solidFill>
                  <a:srgbClr val="595959"/>
                </a:solidFill>
                <a:latin typeface="微软雅黑" panose="020B0503020204020204" pitchFamily="34" charset="-122"/>
                <a:ea typeface="微软雅黑" panose="020B0503020204020204" pitchFamily="34" charset="-122"/>
                <a:cs typeface="+mn-ea"/>
              </a:rPr>
              <a:t>com.itheima.pojo.Student</a:t>
            </a:r>
            <a:r>
              <a:rPr lang="en-US" altLang="zh-CN" sz="1600" dirty="0">
                <a:solidFill>
                  <a:srgbClr val="595959"/>
                </a:solidFill>
                <a:latin typeface="微软雅黑" panose="020B0503020204020204" pitchFamily="34" charset="-122"/>
                <a:ea typeface="微软雅黑" panose="020B0503020204020204" pitchFamily="34" charset="-122"/>
                <a:cs typeface="+mn-ea"/>
              </a:rPr>
              <a:t>" id="</a:t>
            </a:r>
            <a:r>
              <a:rPr lang="en-US" altLang="zh-CN" sz="1600" dirty="0" err="1">
                <a:solidFill>
                  <a:srgbClr val="595959"/>
                </a:solidFill>
                <a:latin typeface="微软雅黑" panose="020B0503020204020204" pitchFamily="34" charset="-122"/>
                <a:ea typeface="微软雅黑" panose="020B0503020204020204" pitchFamily="34" charset="-122"/>
                <a:cs typeface="+mn-ea"/>
              </a:rPr>
              <a:t>studentMap</a:t>
            </a:r>
            <a:r>
              <a:rPr lang="en-US" altLang="zh-CN" sz="1600" dirty="0">
                <a:solidFill>
                  <a:srgbClr val="595959"/>
                </a:solidFill>
                <a:latin typeface="微软雅黑" panose="020B0503020204020204" pitchFamily="34" charset="-122"/>
                <a:ea typeface="微软雅黑" panose="020B0503020204020204" pitchFamily="34" charset="-122"/>
                <a:cs typeface="+mn-ea"/>
              </a:rPr>
              <a:t>"&gt;</a:t>
            </a:r>
            <a:endParaRPr lang="en-US"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zh-CN" altLang="en-US"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a:solidFill>
                  <a:srgbClr val="595959"/>
                </a:solidFill>
                <a:latin typeface="微软雅黑" panose="020B0503020204020204" pitchFamily="34" charset="-122"/>
                <a:ea typeface="微软雅黑" panose="020B0503020204020204" pitchFamily="34" charset="-122"/>
                <a:cs typeface="+mn-ea"/>
              </a:rPr>
              <a:t>&lt;id property="id" column="</a:t>
            </a:r>
            <a:r>
              <a:rPr lang="en-US" altLang="zh-CN" sz="1600" dirty="0" err="1">
                <a:solidFill>
                  <a:srgbClr val="595959"/>
                </a:solidFill>
                <a:latin typeface="微软雅黑" panose="020B0503020204020204" pitchFamily="34" charset="-122"/>
                <a:ea typeface="微软雅黑" panose="020B0503020204020204" pitchFamily="34" charset="-122"/>
                <a:cs typeface="+mn-ea"/>
              </a:rPr>
              <a:t>sid</a:t>
            </a:r>
            <a:r>
              <a:rPr lang="en-US" altLang="zh-CN" sz="1600" dirty="0">
                <a:solidFill>
                  <a:srgbClr val="595959"/>
                </a:solidFill>
                <a:latin typeface="微软雅黑" panose="020B0503020204020204" pitchFamily="34" charset="-122"/>
                <a:ea typeface="微软雅黑" panose="020B0503020204020204" pitchFamily="34" charset="-122"/>
                <a:cs typeface="+mn-ea"/>
              </a:rPr>
              <a:t>"/&gt;&lt;result property="name" 	column="</a:t>
            </a:r>
            <a:r>
              <a:rPr lang="en-US" altLang="zh-CN" sz="1600" dirty="0" err="1">
                <a:solidFill>
                  <a:srgbClr val="595959"/>
                </a:solidFill>
                <a:latin typeface="微软雅黑" panose="020B0503020204020204" pitchFamily="34" charset="-122"/>
                <a:ea typeface="微软雅黑" panose="020B0503020204020204" pitchFamily="34" charset="-122"/>
                <a:cs typeface="+mn-ea"/>
              </a:rPr>
              <a:t>sname</a:t>
            </a:r>
            <a:r>
              <a:rPr lang="en-US" altLang="zh-CN" sz="1600" dirty="0">
                <a:solidFill>
                  <a:srgbClr val="595959"/>
                </a:solidFill>
                <a:latin typeface="微软雅黑" panose="020B0503020204020204" pitchFamily="34" charset="-122"/>
                <a:ea typeface="微软雅黑" panose="020B0503020204020204" pitchFamily="34" charset="-122"/>
                <a:cs typeface="+mn-ea"/>
              </a:rPr>
              <a:t>"/&gt;&lt;result property="age" column="sage"/&gt;    </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&lt;/</a:t>
            </a:r>
            <a:r>
              <a:rPr lang="en-US" altLang="zh-CN" sz="1600" dirty="0" err="1">
                <a:solidFill>
                  <a:srgbClr val="595959"/>
                </a:solidFill>
                <a:latin typeface="微软雅黑" panose="020B0503020204020204" pitchFamily="34" charset="-122"/>
                <a:ea typeface="微软雅黑" panose="020B0503020204020204" pitchFamily="34" charset="-122"/>
                <a:cs typeface="+mn-ea"/>
              </a:rPr>
              <a:t>resultMap</a:t>
            </a:r>
            <a:r>
              <a:rPr lang="en-US" altLang="zh-CN" sz="1600" dirty="0">
                <a:solidFill>
                  <a:srgbClr val="595959"/>
                </a:solidFill>
                <a:latin typeface="微软雅黑" panose="020B0503020204020204" pitchFamily="34" charset="-122"/>
                <a:ea typeface="微软雅黑" panose="020B0503020204020204" pitchFamily="34" charset="-122"/>
                <a:cs typeface="+mn-ea"/>
              </a:rPr>
              <a:t>&gt;</a:t>
            </a:r>
            <a:endParaRPr lang="en-US"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zh-CN" altLang="en-US"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a:solidFill>
                  <a:srgbClr val="595959"/>
                </a:solidFill>
                <a:latin typeface="微软雅黑" panose="020B0503020204020204" pitchFamily="34" charset="-122"/>
                <a:ea typeface="微软雅黑" panose="020B0503020204020204" pitchFamily="34" charset="-122"/>
                <a:cs typeface="+mn-ea"/>
              </a:rPr>
              <a:t>&lt;select id="</a:t>
            </a:r>
            <a:r>
              <a:rPr lang="en-US" altLang="zh-CN" sz="1600" dirty="0" err="1">
                <a:solidFill>
                  <a:srgbClr val="595959"/>
                </a:solidFill>
                <a:latin typeface="微软雅黑" panose="020B0503020204020204" pitchFamily="34" charset="-122"/>
                <a:ea typeface="微软雅黑" panose="020B0503020204020204" pitchFamily="34" charset="-122"/>
                <a:cs typeface="+mn-ea"/>
              </a:rPr>
              <a:t>findAllStudent</a:t>
            </a:r>
            <a:r>
              <a:rPr lang="en-US" altLang="zh-CN"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err="1">
                <a:solidFill>
                  <a:srgbClr val="595959"/>
                </a:solidFill>
                <a:latin typeface="微软雅黑" panose="020B0503020204020204" pitchFamily="34" charset="-122"/>
                <a:ea typeface="微软雅黑" panose="020B0503020204020204" pitchFamily="34" charset="-122"/>
                <a:cs typeface="+mn-ea"/>
              </a:rPr>
              <a:t>resultMap</a:t>
            </a:r>
            <a:r>
              <a:rPr lang="en-US" altLang="zh-CN" sz="1600" dirty="0">
                <a:solidFill>
                  <a:srgbClr val="595959"/>
                </a:solidFill>
                <a:latin typeface="微软雅黑" panose="020B0503020204020204" pitchFamily="34" charset="-122"/>
                <a:ea typeface="微软雅黑" panose="020B0503020204020204" pitchFamily="34" charset="-122"/>
                <a:cs typeface="+mn-ea"/>
              </a:rPr>
              <a:t>="</a:t>
            </a:r>
            <a:r>
              <a:rPr lang="en-US" altLang="zh-CN" sz="1600" dirty="0" err="1">
                <a:solidFill>
                  <a:srgbClr val="595959"/>
                </a:solidFill>
                <a:latin typeface="微软雅黑" panose="020B0503020204020204" pitchFamily="34" charset="-122"/>
                <a:ea typeface="微软雅黑" panose="020B0503020204020204" pitchFamily="34" charset="-122"/>
                <a:cs typeface="+mn-ea"/>
              </a:rPr>
              <a:t>studentMap</a:t>
            </a:r>
            <a:r>
              <a:rPr lang="en-US" altLang="zh-CN" sz="1600" dirty="0">
                <a:solidFill>
                  <a:srgbClr val="595959"/>
                </a:solidFill>
                <a:latin typeface="微软雅黑" panose="020B0503020204020204" pitchFamily="34" charset="-122"/>
                <a:ea typeface="微软雅黑" panose="020B0503020204020204" pitchFamily="34" charset="-122"/>
                <a:cs typeface="+mn-ea"/>
              </a:rPr>
              <a:t>"&gt;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select * from </a:t>
            </a:r>
            <a:r>
              <a:rPr lang="en-US" altLang="zh-CN" sz="1600" dirty="0" err="1">
                <a:solidFill>
                  <a:srgbClr val="595959"/>
                </a:solidFill>
                <a:latin typeface="微软雅黑" panose="020B0503020204020204" pitchFamily="34" charset="-122"/>
                <a:ea typeface="微软雅黑" panose="020B0503020204020204" pitchFamily="34" charset="-122"/>
                <a:cs typeface="+mn-ea"/>
              </a:rPr>
              <a:t>t_student</a:t>
            </a:r>
            <a:r>
              <a:rPr lang="en-US" altLang="zh-CN" sz="1600" dirty="0">
                <a:solidFill>
                  <a:srgbClr val="595959"/>
                </a:solidFill>
                <a:latin typeface="微软雅黑" panose="020B0503020204020204" pitchFamily="34" charset="-122"/>
                <a:ea typeface="微软雅黑" panose="020B0503020204020204" pitchFamily="34" charset="-122"/>
                <a:cs typeface="+mn-ea"/>
              </a:rPr>
              <a:t>&lt;/select&gt;</a:t>
            </a:r>
            <a:endParaRPr lang="en-US"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&lt;/mapper&gt;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p:txBody>
      </p:sp>
      <p:sp>
        <p:nvSpPr>
          <p:cNvPr id="13" name="Title 1"/>
          <p:cNvSpPr txBox="1"/>
          <p:nvPr/>
        </p:nvSpPr>
        <p:spPr>
          <a:xfrm>
            <a:off x="1143838" y="266933"/>
            <a:ext cx="3931082"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2.3.7  &lt;</a:t>
            </a:r>
            <a:r>
              <a:rPr lang="en-US" altLang="zh-CN" sz="2400" b="1" dirty="0" err="1">
                <a:solidFill>
                  <a:srgbClr val="595959"/>
                </a:solidFill>
                <a:latin typeface="微软雅黑" panose="020B0503020204020204" pitchFamily="34" charset="-122"/>
                <a:ea typeface="微软雅黑" panose="020B0503020204020204" pitchFamily="34" charset="-122"/>
                <a:cs typeface="+mn-ea"/>
                <a:sym typeface="+mn-lt"/>
              </a:rPr>
              <a:t>resultMap</a:t>
            </a: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&gt;</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元素</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圆角矩形 8"/>
          <p:cNvSpPr/>
          <p:nvPr/>
        </p:nvSpPr>
        <p:spPr>
          <a:xfrm>
            <a:off x="961515" y="1133968"/>
            <a:ext cx="1748171" cy="773039"/>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endParaRPr lang="zh-CN" altLang="en-US">
              <a:solidFill>
                <a:schemeClr val="bg1"/>
              </a:solidFill>
              <a:sym typeface="+mn-ea"/>
            </a:endParaRPr>
          </a:p>
        </p:txBody>
      </p:sp>
      <p:sp>
        <p:nvSpPr>
          <p:cNvPr id="10" name="文本框 10"/>
          <p:cNvSpPr txBox="1"/>
          <p:nvPr/>
        </p:nvSpPr>
        <p:spPr>
          <a:xfrm flipH="1">
            <a:off x="1050639" y="1269676"/>
            <a:ext cx="1625177" cy="523220"/>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rPr>
              <a:t>STEP  04</a:t>
            </a:r>
            <a:r>
              <a:rPr lang="en-US" altLang="zh-CN" dirty="0"/>
              <a:t> </a:t>
            </a:r>
            <a:r>
              <a:rPr lang="zh-CN" altLang="zh-CN" sz="2800" dirty="0">
                <a:solidFill>
                  <a:schemeClr val="bg1"/>
                </a:solidFill>
                <a:latin typeface="Impact" panose="020B0806030902050204" charset="0"/>
                <a:ea typeface="微软雅黑" panose="020B0503020204020204" pitchFamily="34" charset="-122"/>
              </a:rPr>
              <a:t> </a:t>
            </a:r>
            <a:endPar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endParaRPr>
          </a:p>
        </p:txBody>
      </p:sp>
      <p:sp>
        <p:nvSpPr>
          <p:cNvPr id="11" name="1"/>
          <p:cNvSpPr txBox="1"/>
          <p:nvPr>
            <p:custDataLst>
              <p:tags r:id="rId1"/>
            </p:custDataLst>
          </p:nvPr>
        </p:nvSpPr>
        <p:spPr>
          <a:xfrm>
            <a:off x="2863572" y="1002934"/>
            <a:ext cx="8485746" cy="1156792"/>
          </a:xfrm>
          <a:prstGeom prst="rect">
            <a:avLst/>
          </a:prstGeom>
          <a:noFill/>
          <a:ln>
            <a:noFill/>
          </a:ln>
        </p:spPr>
        <p:txBody>
          <a:bodyPr wrap="square" rtlCol="0">
            <a:spAutoFit/>
          </a:bodyPr>
          <a:lstStyle/>
          <a:p>
            <a:pPr>
              <a:lnSpc>
                <a:spcPct val="150000"/>
              </a:lnSpc>
            </a:pPr>
            <a:r>
              <a:rPr lang="zh-CN" altLang="zh-CN" sz="1600" dirty="0">
                <a:solidFill>
                  <a:srgbClr val="595959"/>
                </a:solidFill>
                <a:latin typeface="微软雅黑" panose="020B0503020204020204" pitchFamily="34" charset="-122"/>
                <a:ea typeface="微软雅黑" panose="020B0503020204020204" pitchFamily="34" charset="-122"/>
                <a:cs typeface="+mn-ea"/>
              </a:rPr>
              <a:t>在核心配置文件</a:t>
            </a:r>
            <a:r>
              <a:rPr lang="en-US" altLang="zh-CN" sz="1600" dirty="0" err="1">
                <a:solidFill>
                  <a:srgbClr val="595959"/>
                </a:solidFill>
                <a:latin typeface="微软雅黑" panose="020B0503020204020204" pitchFamily="34" charset="-122"/>
                <a:ea typeface="微软雅黑" panose="020B0503020204020204" pitchFamily="34" charset="-122"/>
                <a:cs typeface="+mn-ea"/>
              </a:rPr>
              <a:t>mybatis-config.xml</a:t>
            </a:r>
            <a:r>
              <a:rPr lang="zh-CN" altLang="zh-CN" sz="1600" dirty="0">
                <a:solidFill>
                  <a:srgbClr val="595959"/>
                </a:solidFill>
                <a:latin typeface="微软雅黑" panose="020B0503020204020204" pitchFamily="34" charset="-122"/>
                <a:ea typeface="微软雅黑" panose="020B0503020204020204" pitchFamily="34" charset="-122"/>
                <a:cs typeface="+mn-ea"/>
              </a:rPr>
              <a:t>中，引入</a:t>
            </a:r>
            <a:r>
              <a:rPr lang="en-US" altLang="zh-CN" sz="1600" dirty="0" err="1">
                <a:solidFill>
                  <a:srgbClr val="595959"/>
                </a:solidFill>
                <a:latin typeface="微软雅黑" panose="020B0503020204020204" pitchFamily="34" charset="-122"/>
                <a:ea typeface="微软雅黑" panose="020B0503020204020204" pitchFamily="34" charset="-122"/>
                <a:cs typeface="+mn-ea"/>
              </a:rPr>
              <a:t>StudentMapper.xml</a:t>
            </a:r>
            <a:r>
              <a:rPr lang="zh-CN" altLang="zh-CN" sz="1600" dirty="0">
                <a:solidFill>
                  <a:srgbClr val="595959"/>
                </a:solidFill>
                <a:latin typeface="微软雅黑" panose="020B0503020204020204" pitchFamily="34" charset="-122"/>
                <a:ea typeface="微软雅黑" panose="020B0503020204020204" pitchFamily="34" charset="-122"/>
                <a:cs typeface="+mn-ea"/>
              </a:rPr>
              <a:t>，将</a:t>
            </a:r>
            <a:r>
              <a:rPr lang="en-US" altLang="zh-CN" sz="1600" dirty="0" err="1">
                <a:solidFill>
                  <a:srgbClr val="595959"/>
                </a:solidFill>
                <a:latin typeface="微软雅黑" panose="020B0503020204020204" pitchFamily="34" charset="-122"/>
                <a:ea typeface="微软雅黑" panose="020B0503020204020204" pitchFamily="34" charset="-122"/>
                <a:cs typeface="+mn-ea"/>
              </a:rPr>
              <a:t>StudentMapper.xml</a:t>
            </a:r>
            <a:r>
              <a:rPr lang="zh-CN" altLang="zh-CN" sz="1600" dirty="0">
                <a:solidFill>
                  <a:srgbClr val="595959"/>
                </a:solidFill>
                <a:latin typeface="微软雅黑" panose="020B0503020204020204" pitchFamily="34" charset="-122"/>
                <a:ea typeface="微软雅黑" panose="020B0503020204020204" pitchFamily="34" charset="-122"/>
                <a:cs typeface="+mn-ea"/>
              </a:rPr>
              <a:t>映射文件加载到程序中。在</a:t>
            </a:r>
            <a:r>
              <a:rPr lang="en-US" altLang="zh-CN" sz="1600" dirty="0" err="1">
                <a:solidFill>
                  <a:srgbClr val="595959"/>
                </a:solidFill>
                <a:latin typeface="微软雅黑" panose="020B0503020204020204" pitchFamily="34" charset="-122"/>
                <a:ea typeface="微软雅黑" panose="020B0503020204020204" pitchFamily="34" charset="-122"/>
                <a:cs typeface="+mn-ea"/>
              </a:rPr>
              <a:t>mybatis-config.xml</a:t>
            </a:r>
            <a:r>
              <a:rPr lang="zh-CN" altLang="zh-CN" sz="1600" dirty="0">
                <a:solidFill>
                  <a:srgbClr val="595959"/>
                </a:solidFill>
                <a:latin typeface="微软雅黑" panose="020B0503020204020204" pitchFamily="34" charset="-122"/>
                <a:ea typeface="微软雅黑" panose="020B0503020204020204" pitchFamily="34" charset="-122"/>
                <a:cs typeface="+mn-ea"/>
              </a:rPr>
              <a:t>中的</a:t>
            </a:r>
            <a:r>
              <a:rPr lang="en-US" altLang="zh-CN" sz="1600" dirty="0">
                <a:solidFill>
                  <a:srgbClr val="595959"/>
                </a:solidFill>
                <a:latin typeface="微软雅黑" panose="020B0503020204020204" pitchFamily="34" charset="-122"/>
                <a:ea typeface="微软雅黑" panose="020B0503020204020204" pitchFamily="34" charset="-122"/>
                <a:cs typeface="+mn-ea"/>
              </a:rPr>
              <a:t>&lt;mapper&gt;</a:t>
            </a:r>
            <a:r>
              <a:rPr lang="zh-CN" altLang="zh-CN" sz="1600" dirty="0">
                <a:solidFill>
                  <a:srgbClr val="595959"/>
                </a:solidFill>
                <a:latin typeface="微软雅黑" panose="020B0503020204020204" pitchFamily="34" charset="-122"/>
                <a:ea typeface="微软雅黑" panose="020B0503020204020204" pitchFamily="34" charset="-122"/>
                <a:cs typeface="+mn-ea"/>
              </a:rPr>
              <a:t>元素下添加如下代码</a:t>
            </a:r>
            <a:r>
              <a:rPr lang="zh-CN" altLang="en-US" sz="1600" dirty="0">
                <a:solidFill>
                  <a:srgbClr val="595959"/>
                </a:solidFill>
                <a:latin typeface="微软雅黑" panose="020B0503020204020204" pitchFamily="34" charset="-122"/>
                <a:ea typeface="微软雅黑" panose="020B0503020204020204" pitchFamily="34" charset="-122"/>
                <a:cs typeface="+mn-ea"/>
              </a:rPr>
              <a: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p:txBody>
      </p:sp>
      <p:pic>
        <p:nvPicPr>
          <p:cNvPr id="12" name="图片 11"/>
          <p:cNvPicPr>
            <a:picLocks noChangeAspect="1"/>
          </p:cNvPicPr>
          <p:nvPr/>
        </p:nvPicPr>
        <p:blipFill>
          <a:blip r:embed="rId2"/>
          <a:stretch>
            <a:fillRect/>
          </a:stretch>
        </p:blipFill>
        <p:spPr>
          <a:xfrm>
            <a:off x="2486203" y="3193904"/>
            <a:ext cx="7332167" cy="1458106"/>
          </a:xfrm>
          <a:prstGeom prst="rect">
            <a:avLst/>
          </a:prstGeom>
        </p:spPr>
      </p:pic>
      <p:sp>
        <p:nvSpPr>
          <p:cNvPr id="4" name="矩形 3"/>
          <p:cNvSpPr/>
          <p:nvPr/>
        </p:nvSpPr>
        <p:spPr>
          <a:xfrm>
            <a:off x="2680719" y="3234608"/>
            <a:ext cx="6876488" cy="1289905"/>
          </a:xfrm>
          <a:prstGeom prst="rect">
            <a:avLst/>
          </a:prstGeom>
        </p:spPr>
        <p:txBody>
          <a:bodyPr wrap="square">
            <a:spAutoFit/>
          </a:bodyPr>
          <a:lstStyle/>
          <a:p>
            <a:pPr>
              <a:lnSpc>
                <a:spcPct val="150000"/>
              </a:lnSpc>
            </a:pPr>
            <a:r>
              <a:rPr lang="en-US" altLang="zh-CN" dirty="0">
                <a:solidFill>
                  <a:srgbClr val="595959"/>
                </a:solidFill>
                <a:latin typeface="微软雅黑" panose="020B0503020204020204" pitchFamily="34" charset="-122"/>
                <a:ea typeface="微软雅黑" panose="020B0503020204020204" pitchFamily="34" charset="-122"/>
                <a:cs typeface="+mn-ea"/>
              </a:rPr>
              <a:t>&lt;mapper resource="com/</a:t>
            </a:r>
            <a:r>
              <a:rPr lang="en-US" altLang="zh-CN" dirty="0" err="1">
                <a:solidFill>
                  <a:srgbClr val="595959"/>
                </a:solidFill>
                <a:latin typeface="微软雅黑" panose="020B0503020204020204" pitchFamily="34" charset="-122"/>
                <a:ea typeface="微软雅黑" panose="020B0503020204020204" pitchFamily="34" charset="-122"/>
                <a:cs typeface="+mn-ea"/>
              </a:rPr>
              <a:t>itheima</a:t>
            </a:r>
            <a:r>
              <a:rPr lang="en-US" altLang="zh-CN" dirty="0">
                <a:solidFill>
                  <a:srgbClr val="595959"/>
                </a:solidFill>
                <a:latin typeface="微软雅黑" panose="020B0503020204020204" pitchFamily="34" charset="-122"/>
                <a:ea typeface="微软雅黑" panose="020B0503020204020204" pitchFamily="34" charset="-122"/>
                <a:cs typeface="+mn-ea"/>
              </a:rPr>
              <a:t>/mapper/</a:t>
            </a:r>
            <a:r>
              <a:rPr lang="en-US" altLang="zh-CN" dirty="0" err="1">
                <a:solidFill>
                  <a:srgbClr val="595959"/>
                </a:solidFill>
                <a:latin typeface="微软雅黑" panose="020B0503020204020204" pitchFamily="34" charset="-122"/>
                <a:ea typeface="微软雅黑" panose="020B0503020204020204" pitchFamily="34" charset="-122"/>
                <a:cs typeface="+mn-ea"/>
              </a:rPr>
              <a:t>StudentMapper.xml</a:t>
            </a:r>
            <a:r>
              <a:rPr lang="en-US" altLang="zh-CN" dirty="0">
                <a:solidFill>
                  <a:srgbClr val="595959"/>
                </a:solidFill>
                <a:latin typeface="微软雅黑" panose="020B0503020204020204" pitchFamily="34" charset="-122"/>
                <a:ea typeface="微软雅黑" panose="020B0503020204020204" pitchFamily="34" charset="-122"/>
                <a:cs typeface="+mn-ea"/>
              </a:rPr>
              <a:t>"&gt;</a:t>
            </a:r>
            <a:endParaRPr lang="en-US" altLang="zh-CN"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dirty="0">
                <a:solidFill>
                  <a:srgbClr val="595959"/>
                </a:solidFill>
                <a:latin typeface="微软雅黑" panose="020B0503020204020204" pitchFamily="34" charset="-122"/>
                <a:ea typeface="微软雅黑" panose="020B0503020204020204" pitchFamily="34" charset="-122"/>
                <a:cs typeface="+mn-ea"/>
              </a:rPr>
              <a:t>&lt;mapper&gt;</a:t>
            </a:r>
            <a:endParaRPr lang="zh-CN" altLang="zh-CN" dirty="0">
              <a:solidFill>
                <a:srgbClr val="595959"/>
              </a:solidFill>
              <a:latin typeface="微软雅黑" panose="020B0503020204020204" pitchFamily="34" charset="-122"/>
              <a:ea typeface="微软雅黑" panose="020B0503020204020204" pitchFamily="34" charset="-122"/>
              <a:cs typeface="+mn-ea"/>
            </a:endParaRPr>
          </a:p>
        </p:txBody>
      </p:sp>
      <p:sp>
        <p:nvSpPr>
          <p:cNvPr id="13" name="Title 1"/>
          <p:cNvSpPr txBox="1"/>
          <p:nvPr/>
        </p:nvSpPr>
        <p:spPr>
          <a:xfrm>
            <a:off x="1143838" y="266933"/>
            <a:ext cx="3931082"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2.3.7  &lt;</a:t>
            </a:r>
            <a:r>
              <a:rPr lang="en-US" altLang="zh-CN" sz="2400" b="1" dirty="0" err="1">
                <a:solidFill>
                  <a:srgbClr val="595959"/>
                </a:solidFill>
                <a:latin typeface="微软雅黑" panose="020B0503020204020204" pitchFamily="34" charset="-122"/>
                <a:ea typeface="微软雅黑" panose="020B0503020204020204" pitchFamily="34" charset="-122"/>
                <a:cs typeface="+mn-ea"/>
                <a:sym typeface="+mn-lt"/>
              </a:rPr>
              <a:t>resultMap</a:t>
            </a: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&gt;</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元素</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圆角矩形 8"/>
          <p:cNvSpPr/>
          <p:nvPr/>
        </p:nvSpPr>
        <p:spPr>
          <a:xfrm>
            <a:off x="961515" y="1133968"/>
            <a:ext cx="1748171" cy="773039"/>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endParaRPr lang="zh-CN" altLang="en-US">
              <a:solidFill>
                <a:schemeClr val="bg1"/>
              </a:solidFill>
              <a:sym typeface="+mn-ea"/>
            </a:endParaRPr>
          </a:p>
        </p:txBody>
      </p:sp>
      <p:sp>
        <p:nvSpPr>
          <p:cNvPr id="10" name="文本框 10"/>
          <p:cNvSpPr txBox="1"/>
          <p:nvPr/>
        </p:nvSpPr>
        <p:spPr>
          <a:xfrm flipH="1">
            <a:off x="1050639" y="1269676"/>
            <a:ext cx="1625177" cy="523220"/>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rPr>
              <a:t>STEP  05</a:t>
            </a:r>
            <a:r>
              <a:rPr lang="en-US" altLang="zh-CN" dirty="0"/>
              <a:t> </a:t>
            </a:r>
            <a:r>
              <a:rPr lang="zh-CN" altLang="zh-CN" sz="2800" dirty="0">
                <a:solidFill>
                  <a:schemeClr val="bg1"/>
                </a:solidFill>
                <a:latin typeface="Impact" panose="020B0806030902050204" charset="0"/>
                <a:ea typeface="微软雅黑" panose="020B0503020204020204" pitchFamily="34" charset="-122"/>
              </a:rPr>
              <a:t> </a:t>
            </a:r>
            <a:endPar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endParaRPr>
          </a:p>
        </p:txBody>
      </p:sp>
      <p:sp>
        <p:nvSpPr>
          <p:cNvPr id="11" name="1"/>
          <p:cNvSpPr txBox="1"/>
          <p:nvPr>
            <p:custDataLst>
              <p:tags r:id="rId1"/>
            </p:custDataLst>
          </p:nvPr>
        </p:nvSpPr>
        <p:spPr>
          <a:xfrm>
            <a:off x="2863572" y="1002934"/>
            <a:ext cx="8485746" cy="829945"/>
          </a:xfrm>
          <a:prstGeom prst="rect">
            <a:avLst/>
          </a:prstGeom>
          <a:noFill/>
          <a:ln>
            <a:noFill/>
          </a:ln>
        </p:spPr>
        <p:txBody>
          <a:bodyPr wrap="square" rtlCol="0">
            <a:spAutoFit/>
          </a:bodyPr>
          <a:lstStyle/>
          <a:p>
            <a:pPr>
              <a:lnSpc>
                <a:spcPct val="150000"/>
              </a:lnSpc>
            </a:pPr>
            <a:r>
              <a:rPr lang="zh-CN" altLang="zh-CN" sz="1600" dirty="0">
                <a:solidFill>
                  <a:srgbClr val="595959"/>
                </a:solidFill>
                <a:latin typeface="微软雅黑" panose="020B0503020204020204" pitchFamily="34" charset="-122"/>
                <a:ea typeface="微软雅黑" panose="020B0503020204020204" pitchFamily="34" charset="-122"/>
                <a:cs typeface="+mn-ea"/>
              </a:rPr>
              <a:t>创建测试类</a:t>
            </a:r>
            <a:r>
              <a:rPr lang="en-US" altLang="zh-CN" sz="1600" dirty="0" err="1">
                <a:solidFill>
                  <a:srgbClr val="595959"/>
                </a:solidFill>
                <a:latin typeface="微软雅黑" panose="020B0503020204020204" pitchFamily="34" charset="-122"/>
                <a:ea typeface="微软雅黑" panose="020B0503020204020204" pitchFamily="34" charset="-122"/>
                <a:cs typeface="+mn-ea"/>
              </a:rPr>
              <a:t>MyBatisTest</a:t>
            </a:r>
            <a:r>
              <a:rPr lang="zh-CN" altLang="zh-CN" sz="1600" dirty="0">
                <a:solidFill>
                  <a:srgbClr val="595959"/>
                </a:solidFill>
                <a:latin typeface="微软雅黑" panose="020B0503020204020204" pitchFamily="34" charset="-122"/>
                <a:ea typeface="微软雅黑" panose="020B0503020204020204" pitchFamily="34" charset="-122"/>
                <a:cs typeface="+mn-ea"/>
              </a:rPr>
              <a:t>，在测试类中，编写测试方法</a:t>
            </a:r>
            <a:r>
              <a:rPr lang="en-US" altLang="zh-CN" sz="1600" dirty="0" err="1">
                <a:solidFill>
                  <a:srgbClr val="595959"/>
                </a:solidFill>
                <a:latin typeface="微软雅黑" panose="020B0503020204020204" pitchFamily="34" charset="-122"/>
                <a:ea typeface="微软雅黑" panose="020B0503020204020204" pitchFamily="34" charset="-122"/>
                <a:cs typeface="+mn-ea"/>
              </a:rPr>
              <a:t>findAllStudentTest</a:t>
            </a:r>
            <a:r>
              <a:rPr lang="en-US" altLang="zh-CN" sz="1600" dirty="0">
                <a:solidFill>
                  <a:srgbClr val="595959"/>
                </a:solidFill>
                <a:latin typeface="微软雅黑" panose="020B0503020204020204" pitchFamily="34" charset="-122"/>
                <a:ea typeface="微软雅黑" panose="020B0503020204020204" pitchFamily="34" charset="-122"/>
                <a:cs typeface="+mn-ea"/>
              </a:rPr>
              <a:t>()</a:t>
            </a:r>
            <a:r>
              <a:rPr lang="zh-CN" altLang="zh-CN" sz="1600" dirty="0">
                <a:solidFill>
                  <a:srgbClr val="595959"/>
                </a:solidFill>
                <a:latin typeface="微软雅黑" panose="020B0503020204020204" pitchFamily="34" charset="-122"/>
                <a:ea typeface="微软雅黑" panose="020B0503020204020204" pitchFamily="34" charset="-122"/>
                <a:cs typeface="+mn-ea"/>
              </a:rPr>
              <a:t>，用于测试</a:t>
            </a:r>
            <a:r>
              <a:rPr lang="en-US" altLang="zh-CN" sz="1600" dirty="0">
                <a:solidFill>
                  <a:srgbClr val="595959"/>
                </a:solidFill>
                <a:latin typeface="微软雅黑" panose="020B0503020204020204" pitchFamily="34" charset="-122"/>
                <a:ea typeface="微软雅黑" panose="020B0503020204020204" pitchFamily="34" charset="-122"/>
                <a:cs typeface="+mn-ea"/>
              </a:rPr>
              <a:t>&lt;</a:t>
            </a:r>
            <a:r>
              <a:rPr lang="en-US" altLang="zh-CN" sz="1600" dirty="0" err="1">
                <a:solidFill>
                  <a:srgbClr val="595959"/>
                </a:solidFill>
                <a:latin typeface="微软雅黑" panose="020B0503020204020204" pitchFamily="34" charset="-122"/>
                <a:ea typeface="微软雅黑" panose="020B0503020204020204" pitchFamily="34" charset="-122"/>
                <a:cs typeface="+mn-ea"/>
              </a:rPr>
              <a:t>resultMap</a:t>
            </a:r>
            <a:r>
              <a:rPr lang="en-US" altLang="zh-CN" sz="1600" dirty="0">
                <a:solidFill>
                  <a:srgbClr val="595959"/>
                </a:solidFill>
                <a:latin typeface="微软雅黑" panose="020B0503020204020204" pitchFamily="34" charset="-122"/>
                <a:ea typeface="微软雅黑" panose="020B0503020204020204" pitchFamily="34" charset="-122"/>
                <a:cs typeface="+mn-ea"/>
              </a:rPr>
              <a:t>&gt;</a:t>
            </a:r>
            <a:r>
              <a:rPr lang="zh-CN" altLang="zh-CN" sz="1600" dirty="0">
                <a:solidFill>
                  <a:srgbClr val="595959"/>
                </a:solidFill>
                <a:latin typeface="微软雅黑" panose="020B0503020204020204" pitchFamily="34" charset="-122"/>
                <a:ea typeface="微软雅黑" panose="020B0503020204020204" pitchFamily="34" charset="-122"/>
                <a:cs typeface="+mn-ea"/>
              </a:rPr>
              <a:t>元素实现查询结果的映射</a:t>
            </a:r>
            <a:r>
              <a:rPr lang="zh-CN" altLang="en-US" sz="1600" dirty="0">
                <a:solidFill>
                  <a:srgbClr val="595959"/>
                </a:solidFill>
                <a:latin typeface="微软雅黑" panose="020B0503020204020204" pitchFamily="34" charset="-122"/>
                <a:ea typeface="微软雅黑" panose="020B0503020204020204" pitchFamily="34" charset="-122"/>
                <a:cs typeface="+mn-ea"/>
              </a:rPr>
              <a: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p:txBody>
      </p:sp>
      <p:pic>
        <p:nvPicPr>
          <p:cNvPr id="12" name="图片 11"/>
          <p:cNvPicPr>
            <a:picLocks noChangeAspect="1"/>
          </p:cNvPicPr>
          <p:nvPr/>
        </p:nvPicPr>
        <p:blipFill>
          <a:blip r:embed="rId2"/>
          <a:stretch>
            <a:fillRect/>
          </a:stretch>
        </p:blipFill>
        <p:spPr>
          <a:xfrm>
            <a:off x="2486203" y="2228850"/>
            <a:ext cx="7332167" cy="4366396"/>
          </a:xfrm>
          <a:prstGeom prst="rect">
            <a:avLst/>
          </a:prstGeom>
        </p:spPr>
      </p:pic>
      <p:sp>
        <p:nvSpPr>
          <p:cNvPr id="4" name="矩形 3"/>
          <p:cNvSpPr/>
          <p:nvPr/>
        </p:nvSpPr>
        <p:spPr>
          <a:xfrm>
            <a:off x="2680719" y="2148758"/>
            <a:ext cx="6876488" cy="4480778"/>
          </a:xfrm>
          <a:prstGeom prst="rect">
            <a:avLst/>
          </a:prstGeom>
        </p:spPr>
        <p:txBody>
          <a:bodyPr wrap="square">
            <a:spAutoFit/>
          </a:bodyPr>
          <a:lstStyle/>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public class </a:t>
            </a:r>
            <a:r>
              <a:rPr lang="en-US" altLang="zh-CN" sz="1600" dirty="0" err="1">
                <a:solidFill>
                  <a:srgbClr val="595959"/>
                </a:solidFill>
                <a:latin typeface="微软雅黑" panose="020B0503020204020204" pitchFamily="34" charset="-122"/>
                <a:ea typeface="微软雅黑" panose="020B0503020204020204" pitchFamily="34" charset="-122"/>
                <a:cs typeface="+mn-ea"/>
              </a:rPr>
              <a:t>MyBatisTest</a:t>
            </a:r>
            <a:r>
              <a:rPr lang="en-US" altLang="zh-CN" sz="1600" dirty="0">
                <a:solidFill>
                  <a:srgbClr val="595959"/>
                </a:solidFill>
                <a:latin typeface="微软雅黑" panose="020B0503020204020204" pitchFamily="34" charset="-122"/>
                <a:ea typeface="微软雅黑" panose="020B0503020204020204" pitchFamily="34" charset="-122"/>
                <a:cs typeface="+mn-ea"/>
              </a:rPr>
              <a:t> {</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private </a:t>
            </a:r>
            <a:r>
              <a:rPr lang="en-US" altLang="zh-CN" sz="1600" dirty="0" err="1">
                <a:solidFill>
                  <a:srgbClr val="595959"/>
                </a:solidFill>
                <a:latin typeface="微软雅黑" panose="020B0503020204020204" pitchFamily="34" charset="-122"/>
                <a:ea typeface="微软雅黑" panose="020B0503020204020204" pitchFamily="34" charset="-122"/>
                <a:cs typeface="+mn-ea"/>
              </a:rPr>
              <a:t>SqlSessionFactory</a:t>
            </a:r>
            <a:r>
              <a:rPr lang="en-US" altLang="zh-CN"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err="1">
                <a:solidFill>
                  <a:srgbClr val="595959"/>
                </a:solidFill>
                <a:latin typeface="微软雅黑" panose="020B0503020204020204" pitchFamily="34" charset="-122"/>
                <a:ea typeface="微软雅黑" panose="020B0503020204020204" pitchFamily="34" charset="-122"/>
                <a:cs typeface="+mn-ea"/>
              </a:rPr>
              <a:t>sqlSessionFactory</a:t>
            </a:r>
            <a:r>
              <a:rPr lang="en-US" altLang="zh-CN" sz="1600" dirty="0">
                <a:solidFill>
                  <a:srgbClr val="595959"/>
                </a:solidFill>
                <a:latin typeface="微软雅黑" panose="020B0503020204020204" pitchFamily="34" charset="-122"/>
                <a:ea typeface="微软雅黑" panose="020B0503020204020204" pitchFamily="34" charset="-122"/>
                <a:cs typeface="+mn-ea"/>
              </a:rPr>
              <a: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private </a:t>
            </a:r>
            <a:r>
              <a:rPr lang="en-US" altLang="zh-CN" sz="1600" dirty="0" err="1">
                <a:solidFill>
                  <a:srgbClr val="595959"/>
                </a:solidFill>
                <a:latin typeface="微软雅黑" panose="020B0503020204020204" pitchFamily="34" charset="-122"/>
                <a:ea typeface="微软雅黑" panose="020B0503020204020204" pitchFamily="34" charset="-122"/>
                <a:cs typeface="+mn-ea"/>
              </a:rPr>
              <a:t>SqlSession</a:t>
            </a:r>
            <a:r>
              <a:rPr lang="en-US" altLang="zh-CN"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err="1">
                <a:solidFill>
                  <a:srgbClr val="595959"/>
                </a:solidFill>
                <a:latin typeface="微软雅黑" panose="020B0503020204020204" pitchFamily="34" charset="-122"/>
                <a:ea typeface="微软雅黑" panose="020B0503020204020204" pitchFamily="34" charset="-122"/>
                <a:cs typeface="+mn-ea"/>
              </a:rPr>
              <a:t>sqlSession</a:t>
            </a:r>
            <a:r>
              <a:rPr lang="en-US" altLang="zh-CN" sz="1600" dirty="0">
                <a:solidFill>
                  <a:srgbClr val="595959"/>
                </a:solidFill>
                <a:latin typeface="微软雅黑" panose="020B0503020204020204" pitchFamily="34" charset="-122"/>
                <a:ea typeface="微软雅黑" panose="020B0503020204020204" pitchFamily="34" charset="-122"/>
                <a:cs typeface="+mn-ea"/>
              </a:rPr>
              <a: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a:t>
            </a:r>
            <a:r>
              <a:rPr lang="zh-CN" altLang="en-US"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err="1">
                <a:solidFill>
                  <a:srgbClr val="595959"/>
                </a:solidFill>
                <a:latin typeface="微软雅黑" panose="020B0503020204020204" pitchFamily="34" charset="-122"/>
                <a:ea typeface="微软雅黑" panose="020B0503020204020204" pitchFamily="34" charset="-122"/>
                <a:cs typeface="+mn-ea"/>
              </a:rPr>
              <a:t>init</a:t>
            </a:r>
            <a:r>
              <a:rPr lang="en-US" altLang="zh-CN" sz="1600" dirty="0">
                <a:solidFill>
                  <a:srgbClr val="595959"/>
                </a:solidFill>
                <a:latin typeface="微软雅黑" panose="020B0503020204020204" pitchFamily="34" charset="-122"/>
                <a:ea typeface="微软雅黑" panose="020B0503020204020204" pitchFamily="34" charset="-122"/>
                <a:cs typeface="+mn-ea"/>
              </a:rPr>
              <a:t>()</a:t>
            </a:r>
            <a:r>
              <a:rPr lang="zh-CN" altLang="en-US" sz="1600" dirty="0">
                <a:solidFill>
                  <a:srgbClr val="595959"/>
                </a:solidFill>
                <a:latin typeface="微软雅黑" panose="020B0503020204020204" pitchFamily="34" charset="-122"/>
                <a:ea typeface="微软雅黑" panose="020B0503020204020204" pitchFamily="34" charset="-122"/>
                <a:cs typeface="+mn-ea"/>
              </a:rPr>
              <a:t>方法省略</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@Test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public void </a:t>
            </a:r>
            <a:r>
              <a:rPr lang="en-US" altLang="zh-CN" sz="1600" dirty="0" err="1">
                <a:solidFill>
                  <a:srgbClr val="595959"/>
                </a:solidFill>
                <a:latin typeface="微软雅黑" panose="020B0503020204020204" pitchFamily="34" charset="-122"/>
                <a:ea typeface="微软雅黑" panose="020B0503020204020204" pitchFamily="34" charset="-122"/>
                <a:cs typeface="+mn-ea"/>
              </a:rPr>
              <a:t>findAllStudentTest</a:t>
            </a:r>
            <a:r>
              <a:rPr lang="en-US" altLang="zh-CN" sz="1600" dirty="0">
                <a:solidFill>
                  <a:srgbClr val="595959"/>
                </a:solidFill>
                <a:latin typeface="微软雅黑" panose="020B0503020204020204" pitchFamily="34" charset="-122"/>
                <a:ea typeface="微软雅黑" panose="020B0503020204020204" pitchFamily="34" charset="-122"/>
                <a:cs typeface="+mn-ea"/>
              </a:rPr>
              <a:t>() {</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List&lt;Student&gt; list =		</a:t>
            </a:r>
            <a:r>
              <a:rPr lang="en-US" altLang="zh-CN" sz="1600" dirty="0" err="1">
                <a:solidFill>
                  <a:srgbClr val="595959"/>
                </a:solidFill>
                <a:latin typeface="微软雅黑" panose="020B0503020204020204" pitchFamily="34" charset="-122"/>
                <a:ea typeface="微软雅黑" panose="020B0503020204020204" pitchFamily="34" charset="-122"/>
                <a:cs typeface="+mn-ea"/>
              </a:rPr>
              <a:t>sqlSession.selectList</a:t>
            </a:r>
            <a:r>
              <a:rPr lang="en-US" altLang="zh-CN" sz="1600" dirty="0">
                <a:solidFill>
                  <a:srgbClr val="595959"/>
                </a:solidFill>
                <a:latin typeface="微软雅黑" panose="020B0503020204020204" pitchFamily="34" charset="-122"/>
                <a:ea typeface="微软雅黑" panose="020B0503020204020204" pitchFamily="34" charset="-122"/>
                <a:cs typeface="+mn-ea"/>
              </a:rPr>
              <a:t>("</a:t>
            </a:r>
            <a:r>
              <a:rPr lang="en-US" altLang="zh-CN" sz="1600" dirty="0" err="1">
                <a:solidFill>
                  <a:srgbClr val="595959"/>
                </a:solidFill>
                <a:latin typeface="微软雅黑" panose="020B0503020204020204" pitchFamily="34" charset="-122"/>
                <a:ea typeface="微软雅黑" panose="020B0503020204020204" pitchFamily="34" charset="-122"/>
                <a:cs typeface="+mn-ea"/>
              </a:rPr>
              <a:t>com.itheima.mapper.StudentMapper</a:t>
            </a:r>
            <a:r>
              <a:rPr lang="en-US" altLang="zh-CN" sz="1600" dirty="0">
                <a:solidFill>
                  <a:srgbClr val="595959"/>
                </a:solidFill>
                <a:latin typeface="微软雅黑" panose="020B0503020204020204" pitchFamily="34" charset="-122"/>
                <a:ea typeface="微软雅黑" panose="020B0503020204020204" pitchFamily="34" charset="-122"/>
                <a:cs typeface="+mn-ea"/>
              </a:rPr>
              <a: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err="1">
                <a:solidFill>
                  <a:srgbClr val="595959"/>
                </a:solidFill>
                <a:latin typeface="微软雅黑" panose="020B0503020204020204" pitchFamily="34" charset="-122"/>
                <a:ea typeface="微软雅黑" panose="020B0503020204020204" pitchFamily="34" charset="-122"/>
                <a:cs typeface="+mn-ea"/>
              </a:rPr>
              <a:t>findAllStudent</a:t>
            </a:r>
            <a:r>
              <a:rPr lang="en-US" altLang="zh-CN" sz="1600" dirty="0">
                <a:solidFill>
                  <a:srgbClr val="595959"/>
                </a:solidFill>
                <a:latin typeface="微软雅黑" panose="020B0503020204020204" pitchFamily="34" charset="-122"/>
                <a:ea typeface="微软雅黑" panose="020B0503020204020204" pitchFamily="34" charset="-122"/>
                <a:cs typeface="+mn-ea"/>
              </a:rPr>
              <a: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for (Student student : list) {	</a:t>
            </a:r>
            <a:r>
              <a:rPr lang="en-US" altLang="zh-CN" sz="1600" dirty="0" err="1">
                <a:solidFill>
                  <a:srgbClr val="595959"/>
                </a:solidFill>
                <a:latin typeface="微软雅黑" panose="020B0503020204020204" pitchFamily="34" charset="-122"/>
                <a:ea typeface="微软雅黑" panose="020B0503020204020204" pitchFamily="34" charset="-122"/>
                <a:cs typeface="+mn-ea"/>
              </a:rPr>
              <a:t>System.out.println</a:t>
            </a:r>
            <a:r>
              <a:rPr lang="en-US" altLang="zh-CN" sz="1600" dirty="0">
                <a:solidFill>
                  <a:srgbClr val="595959"/>
                </a:solidFill>
                <a:latin typeface="微软雅黑" panose="020B0503020204020204" pitchFamily="34" charset="-122"/>
                <a:ea typeface="微软雅黑" panose="020B0503020204020204" pitchFamily="34" charset="-122"/>
                <a:cs typeface="+mn-ea"/>
              </a:rPr>
              <a:t>(student);}}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 </a:t>
            </a:r>
            <a:r>
              <a:rPr lang="en-US" altLang="zh-CN" sz="1600" dirty="0" err="1">
                <a:solidFill>
                  <a:srgbClr val="595959"/>
                </a:solidFill>
                <a:latin typeface="微软雅黑" panose="020B0503020204020204" pitchFamily="34" charset="-122"/>
                <a:ea typeface="微软雅黑" panose="020B0503020204020204" pitchFamily="34" charset="-122"/>
                <a:cs typeface="+mn-ea"/>
              </a:rPr>
              <a:t>destory</a:t>
            </a:r>
            <a:r>
              <a:rPr lang="en-US" altLang="zh-CN" sz="1600" dirty="0">
                <a:solidFill>
                  <a:srgbClr val="595959"/>
                </a:solidFill>
                <a:latin typeface="微软雅黑" panose="020B0503020204020204" pitchFamily="34" charset="-122"/>
                <a:ea typeface="微软雅黑" panose="020B0503020204020204" pitchFamily="34" charset="-122"/>
                <a:cs typeface="+mn-ea"/>
              </a:rPr>
              <a:t>()</a:t>
            </a:r>
            <a:r>
              <a:rPr lang="zh-CN" altLang="en-US" sz="1600" dirty="0">
                <a:solidFill>
                  <a:srgbClr val="595959"/>
                </a:solidFill>
                <a:latin typeface="微软雅黑" panose="020B0503020204020204" pitchFamily="34" charset="-122"/>
                <a:ea typeface="微软雅黑" panose="020B0503020204020204" pitchFamily="34" charset="-122"/>
                <a:cs typeface="+mn-ea"/>
              </a:rPr>
              <a:t>方法省略</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p:txBody>
      </p:sp>
      <p:sp>
        <p:nvSpPr>
          <p:cNvPr id="13" name="Title 1"/>
          <p:cNvSpPr txBox="1"/>
          <p:nvPr/>
        </p:nvSpPr>
        <p:spPr>
          <a:xfrm>
            <a:off x="1143838" y="266933"/>
            <a:ext cx="3931082"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2.3.7  &lt;</a:t>
            </a:r>
            <a:r>
              <a:rPr lang="en-US" altLang="zh-CN" sz="2400" b="1" dirty="0" err="1">
                <a:solidFill>
                  <a:srgbClr val="595959"/>
                </a:solidFill>
                <a:latin typeface="微软雅黑" panose="020B0503020204020204" pitchFamily="34" charset="-122"/>
                <a:ea typeface="微软雅黑" panose="020B0503020204020204" pitchFamily="34" charset="-122"/>
                <a:cs typeface="+mn-ea"/>
                <a:sym typeface="+mn-lt"/>
              </a:rPr>
              <a:t>resultMap</a:t>
            </a: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&gt;</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元素</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圆角矩形 8"/>
          <p:cNvSpPr/>
          <p:nvPr/>
        </p:nvSpPr>
        <p:spPr>
          <a:xfrm>
            <a:off x="961515" y="1133968"/>
            <a:ext cx="1748171" cy="773039"/>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endParaRPr lang="zh-CN" altLang="en-US">
              <a:solidFill>
                <a:schemeClr val="bg1"/>
              </a:solidFill>
              <a:sym typeface="+mn-ea"/>
            </a:endParaRPr>
          </a:p>
        </p:txBody>
      </p:sp>
      <p:sp>
        <p:nvSpPr>
          <p:cNvPr id="10" name="文本框 10"/>
          <p:cNvSpPr txBox="1"/>
          <p:nvPr/>
        </p:nvSpPr>
        <p:spPr>
          <a:xfrm flipH="1">
            <a:off x="1050639" y="1269676"/>
            <a:ext cx="1625177" cy="523220"/>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rPr>
              <a:t>STEP  06</a:t>
            </a:r>
            <a:r>
              <a:rPr lang="en-US" altLang="zh-CN" dirty="0"/>
              <a:t> </a:t>
            </a:r>
            <a:r>
              <a:rPr lang="zh-CN" altLang="zh-CN" sz="2800" dirty="0">
                <a:solidFill>
                  <a:schemeClr val="bg1"/>
                </a:solidFill>
                <a:latin typeface="Impact" panose="020B0806030902050204" charset="0"/>
                <a:ea typeface="微软雅黑" panose="020B0503020204020204" pitchFamily="34" charset="-122"/>
              </a:rPr>
              <a:t> </a:t>
            </a:r>
            <a:endPar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endParaRPr>
          </a:p>
        </p:txBody>
      </p:sp>
      <p:sp>
        <p:nvSpPr>
          <p:cNvPr id="11" name="1"/>
          <p:cNvSpPr txBox="1"/>
          <p:nvPr>
            <p:custDataLst>
              <p:tags r:id="rId1"/>
            </p:custDataLst>
          </p:nvPr>
        </p:nvSpPr>
        <p:spPr>
          <a:xfrm>
            <a:off x="2863572" y="1002934"/>
            <a:ext cx="8485746" cy="460375"/>
          </a:xfrm>
          <a:prstGeom prst="rect">
            <a:avLst/>
          </a:prstGeom>
          <a:noFill/>
          <a:ln>
            <a:noFill/>
          </a:ln>
        </p:spPr>
        <p:txBody>
          <a:bodyPr wrap="square" rtlCol="0">
            <a:spAutoFit/>
          </a:bodyPr>
          <a:lstStyle/>
          <a:p>
            <a:pPr>
              <a:lnSpc>
                <a:spcPct val="150000"/>
              </a:lnSpc>
            </a:pPr>
            <a:r>
              <a:rPr lang="zh-CN" altLang="zh-CN" sz="1600" dirty="0">
                <a:solidFill>
                  <a:srgbClr val="595959"/>
                </a:solidFill>
                <a:latin typeface="微软雅黑" panose="020B0503020204020204" pitchFamily="34" charset="-122"/>
                <a:ea typeface="微软雅黑" panose="020B0503020204020204" pitchFamily="34" charset="-122"/>
                <a:cs typeface="+mn-ea"/>
              </a:rPr>
              <a:t>运行</a:t>
            </a:r>
            <a:r>
              <a:rPr lang="en-US" altLang="zh-CN" sz="1600" dirty="0" err="1">
                <a:solidFill>
                  <a:srgbClr val="595959"/>
                </a:solidFill>
                <a:latin typeface="微软雅黑" panose="020B0503020204020204" pitchFamily="34" charset="-122"/>
                <a:ea typeface="微软雅黑" panose="020B0503020204020204" pitchFamily="34" charset="-122"/>
                <a:cs typeface="+mn-ea"/>
              </a:rPr>
              <a:t>MyBatisTest</a:t>
            </a:r>
            <a:r>
              <a:rPr lang="zh-CN" altLang="zh-CN" sz="1600" dirty="0">
                <a:solidFill>
                  <a:srgbClr val="595959"/>
                </a:solidFill>
                <a:latin typeface="微软雅黑" panose="020B0503020204020204" pitchFamily="34" charset="-122"/>
                <a:ea typeface="微软雅黑" panose="020B0503020204020204" pitchFamily="34" charset="-122"/>
                <a:cs typeface="+mn-ea"/>
              </a:rPr>
              <a:t>测试类，控制台</a:t>
            </a:r>
            <a:r>
              <a:rPr lang="zh-CN" altLang="en-US" sz="1600" dirty="0">
                <a:solidFill>
                  <a:srgbClr val="595959"/>
                </a:solidFill>
                <a:latin typeface="微软雅黑" panose="020B0503020204020204" pitchFamily="34" charset="-122"/>
                <a:ea typeface="微软雅黑" panose="020B0503020204020204" pitchFamily="34" charset="-122"/>
                <a:cs typeface="+mn-ea"/>
              </a:rPr>
              <a:t>会</a:t>
            </a:r>
            <a:r>
              <a:rPr lang="zh-CN" altLang="zh-CN" sz="1600" dirty="0">
                <a:solidFill>
                  <a:srgbClr val="595959"/>
                </a:solidFill>
                <a:latin typeface="微软雅黑" panose="020B0503020204020204" pitchFamily="34" charset="-122"/>
                <a:ea typeface="微软雅黑" panose="020B0503020204020204" pitchFamily="34" charset="-122"/>
                <a:cs typeface="+mn-ea"/>
              </a:rPr>
              <a:t>输出结果</a:t>
            </a:r>
            <a:r>
              <a:rPr lang="zh-CN" altLang="en-US" sz="1600" dirty="0">
                <a:solidFill>
                  <a:srgbClr val="595959"/>
                </a:solidFill>
                <a:latin typeface="微软雅黑" panose="020B0503020204020204" pitchFamily="34" charset="-122"/>
                <a:ea typeface="微软雅黑" panose="020B0503020204020204" pitchFamily="34" charset="-122"/>
                <a:cs typeface="+mn-ea"/>
              </a:rPr>
              <a:t>。</a:t>
            </a:r>
            <a:r>
              <a:rPr lang="zh-CN" altLang="zh-CN" sz="1600" dirty="0">
                <a:solidFill>
                  <a:srgbClr val="595959"/>
                </a:solidFill>
                <a:latin typeface="微软雅黑" panose="020B0503020204020204" pitchFamily="34" charset="-122"/>
                <a:ea typeface="微软雅黑" panose="020B0503020204020204" pitchFamily="34" charset="-122"/>
                <a:cs typeface="+mn-ea"/>
              </a:rPr>
              <a:t> </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p:txBody>
      </p:sp>
      <p:sp>
        <p:nvSpPr>
          <p:cNvPr id="13" name="Title 1"/>
          <p:cNvSpPr txBox="1"/>
          <p:nvPr/>
        </p:nvSpPr>
        <p:spPr>
          <a:xfrm>
            <a:off x="1143838" y="266933"/>
            <a:ext cx="3931082"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2.3.7  &lt;</a:t>
            </a:r>
            <a:r>
              <a:rPr lang="en-US" altLang="zh-CN" sz="2400" b="1" dirty="0" err="1">
                <a:solidFill>
                  <a:srgbClr val="595959"/>
                </a:solidFill>
                <a:latin typeface="微软雅黑" panose="020B0503020204020204" pitchFamily="34" charset="-122"/>
                <a:ea typeface="微软雅黑" panose="020B0503020204020204" pitchFamily="34" charset="-122"/>
                <a:cs typeface="+mn-ea"/>
                <a:sym typeface="+mn-lt"/>
              </a:rPr>
              <a:t>resultMap</a:t>
            </a: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&gt;</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元素</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pic>
        <p:nvPicPr>
          <p:cNvPr id="8" name="图片 7"/>
          <p:cNvPicPr/>
          <p:nvPr/>
        </p:nvPicPr>
        <p:blipFill>
          <a:blip r:embed="rId2"/>
          <a:stretch>
            <a:fillRect/>
          </a:stretch>
        </p:blipFill>
        <p:spPr>
          <a:xfrm>
            <a:off x="3936047" y="2772092"/>
            <a:ext cx="4319905" cy="1959928"/>
          </a:xfrm>
          <a:prstGeom prst="rect">
            <a:avLst/>
          </a:prstGeom>
        </p:spPr>
      </p:pic>
      <p:sp>
        <p:nvSpPr>
          <p:cNvPr id="2" name="文本框 1"/>
          <p:cNvSpPr txBox="1"/>
          <p:nvPr/>
        </p:nvSpPr>
        <p:spPr>
          <a:xfrm>
            <a:off x="1143635" y="5442585"/>
            <a:ext cx="9222740" cy="645160"/>
          </a:xfrm>
          <a:prstGeom prst="rect">
            <a:avLst/>
          </a:prstGeom>
          <a:noFill/>
        </p:spPr>
        <p:txBody>
          <a:bodyPr wrap="none" rtlCol="0" anchor="t">
            <a:spAutoFit/>
          </a:bodyPr>
          <a:lstStyle/>
          <a:p>
            <a:r>
              <a:rPr lang="zh-CN" altLang="zh-CN" dirty="0">
                <a:solidFill>
                  <a:srgbClr val="FF0000"/>
                </a:solidFill>
                <a:latin typeface="微软雅黑" panose="020B0503020204020204" pitchFamily="34" charset="-122"/>
                <a:ea typeface="微软雅黑" panose="020B0503020204020204" pitchFamily="34" charset="-122"/>
                <a:cs typeface="+mn-ea"/>
                <a:sym typeface="+mn-ea"/>
              </a:rPr>
              <a:t>需要注意的是</a:t>
            </a:r>
            <a:r>
              <a:rPr lang="zh-CN" altLang="zh-CN" dirty="0">
                <a:solidFill>
                  <a:srgbClr val="595959"/>
                </a:solidFill>
                <a:latin typeface="微软雅黑" panose="020B0503020204020204" pitchFamily="34" charset="-122"/>
                <a:ea typeface="微软雅黑" panose="020B0503020204020204" pitchFamily="34" charset="-122"/>
                <a:cs typeface="+mn-ea"/>
                <a:sym typeface="+mn-ea"/>
              </a:rPr>
              <a:t>，在测试类</a:t>
            </a:r>
            <a:r>
              <a:rPr lang="en-US" altLang="zh-CN" dirty="0" err="1">
                <a:solidFill>
                  <a:srgbClr val="595959"/>
                </a:solidFill>
                <a:latin typeface="微软雅黑" panose="020B0503020204020204" pitchFamily="34" charset="-122"/>
                <a:ea typeface="微软雅黑" panose="020B0503020204020204" pitchFamily="34" charset="-122"/>
                <a:cs typeface="+mn-ea"/>
                <a:sym typeface="+mn-ea"/>
              </a:rPr>
              <a:t>MyBatisTest</a:t>
            </a:r>
            <a:r>
              <a:rPr lang="zh-CN" altLang="zh-CN" dirty="0">
                <a:solidFill>
                  <a:srgbClr val="595959"/>
                </a:solidFill>
                <a:latin typeface="微软雅黑" panose="020B0503020204020204" pitchFamily="34" charset="-122"/>
                <a:ea typeface="微软雅黑" panose="020B0503020204020204" pitchFamily="34" charset="-122"/>
                <a:cs typeface="+mn-ea"/>
                <a:sym typeface="+mn-ea"/>
              </a:rPr>
              <a:t>中，每一个用</a:t>
            </a:r>
            <a:r>
              <a:rPr lang="en-US" altLang="zh-CN" dirty="0">
                <a:solidFill>
                  <a:srgbClr val="595959"/>
                </a:solidFill>
                <a:latin typeface="微软雅黑" panose="020B0503020204020204" pitchFamily="34" charset="-122"/>
                <a:ea typeface="微软雅黑" panose="020B0503020204020204" pitchFamily="34" charset="-122"/>
                <a:cs typeface="+mn-ea"/>
                <a:sym typeface="+mn-ea"/>
              </a:rPr>
              <a:t>@Test</a:t>
            </a:r>
            <a:r>
              <a:rPr lang="zh-CN" altLang="zh-CN" dirty="0">
                <a:solidFill>
                  <a:srgbClr val="595959"/>
                </a:solidFill>
                <a:latin typeface="微软雅黑" panose="020B0503020204020204" pitchFamily="34" charset="-122"/>
                <a:ea typeface="微软雅黑" panose="020B0503020204020204" pitchFamily="34" charset="-122"/>
                <a:cs typeface="+mn-ea"/>
                <a:sym typeface="+mn-ea"/>
              </a:rPr>
              <a:t>注解标注的方法称为测试方法，</a:t>
            </a:r>
            <a:endParaRPr lang="zh-CN" altLang="zh-CN" dirty="0">
              <a:solidFill>
                <a:srgbClr val="595959"/>
              </a:solidFill>
              <a:latin typeface="微软雅黑" panose="020B0503020204020204" pitchFamily="34" charset="-122"/>
              <a:ea typeface="微软雅黑" panose="020B0503020204020204" pitchFamily="34" charset="-122"/>
              <a:cs typeface="+mn-ea"/>
              <a:sym typeface="+mn-ea"/>
            </a:endParaRPr>
          </a:p>
          <a:p>
            <a:r>
              <a:rPr lang="zh-CN" altLang="zh-CN" dirty="0">
                <a:solidFill>
                  <a:srgbClr val="595959"/>
                </a:solidFill>
                <a:latin typeface="微软雅黑" panose="020B0503020204020204" pitchFamily="34" charset="-122"/>
                <a:ea typeface="微软雅黑" panose="020B0503020204020204" pitchFamily="34" charset="-122"/>
                <a:cs typeface="+mn-ea"/>
                <a:sym typeface="+mn-ea"/>
              </a:rPr>
              <a:t>他们的调用顺序为</a:t>
            </a:r>
            <a:r>
              <a:rPr lang="en-US" altLang="zh-CN" dirty="0">
                <a:solidFill>
                  <a:srgbClr val="595959"/>
                </a:solidFill>
                <a:latin typeface="微软雅黑" panose="020B0503020204020204" pitchFamily="34" charset="-122"/>
                <a:ea typeface="微软雅黑" panose="020B0503020204020204" pitchFamily="34" charset="-122"/>
                <a:cs typeface="+mn-ea"/>
                <a:sym typeface="+mn-ea"/>
              </a:rPr>
              <a:t>@Before→@Test→@After</a:t>
            </a:r>
            <a:r>
              <a:rPr lang="zh-CN" altLang="zh-CN" dirty="0">
                <a:solidFill>
                  <a:srgbClr val="595959"/>
                </a:solidFill>
                <a:latin typeface="微软雅黑" panose="020B0503020204020204" pitchFamily="34" charset="-122"/>
                <a:ea typeface="微软雅黑" panose="020B0503020204020204" pitchFamily="34" charset="-122"/>
                <a:cs typeface="+mn-ea"/>
                <a:sym typeface="+mn-ea"/>
              </a:rPr>
              <a:t>。</a:t>
            </a:r>
            <a:endParaRPr lang="zh-CN" altLang="en-US"/>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hevron 3"/>
          <p:cNvSpPr/>
          <p:nvPr>
            <p:custDataLst>
              <p:tags r:id="rId1"/>
            </p:custDataLst>
          </p:nvPr>
        </p:nvSpPr>
        <p:spPr>
          <a:xfrm>
            <a:off x="892520" y="1091196"/>
            <a:ext cx="6559840" cy="665961"/>
          </a:xfrm>
          <a:prstGeom prst="chevron">
            <a:avLst>
              <a:gd name="adj" fmla="val 43848"/>
            </a:avLst>
          </a:prstGeom>
          <a:solidFill>
            <a:srgbClr val="FFFFFF">
              <a:lumMod val="75000"/>
            </a:srgbClr>
          </a:solidFill>
          <a:ln w="12700" cap="flat" cmpd="sng" algn="ctr">
            <a:noFill/>
            <a:prstDash val="solid"/>
            <a:miter lim="800000"/>
          </a:ln>
          <a:effectLst/>
        </p:spPr>
        <p:txBody>
          <a:bodyPr rtlCol="0" anchor="ctr">
            <a:normAutofit/>
          </a:bodyPr>
          <a:lstStyle/>
          <a:p>
            <a:pPr algn="ctr">
              <a:lnSpc>
                <a:spcPct val="120000"/>
              </a:lnSpc>
            </a:pPr>
            <a:endParaRPr lang="en-GB" sz="900" dirty="0">
              <a:solidFill>
                <a:sysClr val="windowText" lastClr="000000"/>
              </a:solidFill>
              <a:latin typeface="Arial" panose="020B0604020202020204" pitchFamily="34" charset="0"/>
              <a:ea typeface="微软雅黑" panose="020B0503020204020204" pitchFamily="34" charset="-122"/>
            </a:endParaRPr>
          </a:p>
        </p:txBody>
      </p:sp>
      <p:sp>
        <p:nvSpPr>
          <p:cNvPr id="10" name="文本框 1"/>
          <p:cNvSpPr txBox="1"/>
          <p:nvPr/>
        </p:nvSpPr>
        <p:spPr>
          <a:xfrm>
            <a:off x="1172537" y="1217734"/>
            <a:ext cx="6093719" cy="400110"/>
          </a:xfrm>
          <a:prstGeom prst="rect">
            <a:avLst/>
          </a:prstGeom>
          <a:noFill/>
        </p:spPr>
        <p:txBody>
          <a:bodyPr wrap="none" rtlCol="0">
            <a:spAutoFit/>
          </a:bodyPr>
          <a:lstStyle/>
          <a:p>
            <a:r>
              <a:rPr lang="zh-CN" altLang="en-US" sz="2000" dirty="0">
                <a:solidFill>
                  <a:srgbClr val="1369B2"/>
                </a:solidFill>
                <a:latin typeface="微软雅黑" panose="020B0503020204020204" pitchFamily="34" charset="-122"/>
                <a:ea typeface="微软雅黑" panose="020B0503020204020204" pitchFamily="34" charset="-122"/>
                <a:sym typeface="+mn-lt"/>
              </a:rPr>
              <a:t>形式一：</a:t>
            </a:r>
            <a:r>
              <a:rPr lang="en-US" altLang="zh-CN" sz="2000" dirty="0" err="1">
                <a:solidFill>
                  <a:srgbClr val="1369B2"/>
                </a:solidFill>
                <a:latin typeface="微软雅黑" panose="020B0503020204020204" pitchFamily="34" charset="-122"/>
                <a:ea typeface="微软雅黑" panose="020B0503020204020204" pitchFamily="34" charset="-122"/>
                <a:sym typeface="+mn-lt"/>
              </a:rPr>
              <a:t>SqlSessionFactoryBuilder</a:t>
            </a:r>
            <a:r>
              <a:rPr lang="zh-CN" altLang="en-US" sz="2000" dirty="0">
                <a:solidFill>
                  <a:srgbClr val="1369B2"/>
                </a:solidFill>
                <a:latin typeface="微软雅黑" panose="020B0503020204020204" pitchFamily="34" charset="-122"/>
                <a:ea typeface="微软雅黑" panose="020B0503020204020204" pitchFamily="34" charset="-122"/>
                <a:sym typeface="+mn-lt"/>
              </a:rPr>
              <a:t>构建</a:t>
            </a:r>
            <a:r>
              <a:rPr lang="en-US" altLang="zh-CN" sz="2000" dirty="0">
                <a:solidFill>
                  <a:srgbClr val="1369B2"/>
                </a:solidFill>
                <a:latin typeface="微软雅黑" panose="020B0503020204020204" pitchFamily="34" charset="-122"/>
                <a:ea typeface="微软雅黑" panose="020B0503020204020204" pitchFamily="34" charset="-122"/>
                <a:sym typeface="+mn-lt"/>
              </a:rPr>
              <a:t>build()</a:t>
            </a:r>
            <a:r>
              <a:rPr lang="zh-CN" altLang="en-US" sz="2000" dirty="0">
                <a:solidFill>
                  <a:srgbClr val="1369B2"/>
                </a:solidFill>
                <a:latin typeface="微软雅黑" panose="020B0503020204020204" pitchFamily="34" charset="-122"/>
                <a:ea typeface="微软雅黑" panose="020B0503020204020204" pitchFamily="34" charset="-122"/>
                <a:sym typeface="+mn-lt"/>
              </a:rPr>
              <a:t>方法</a:t>
            </a:r>
            <a:endParaRPr lang="zh-CN" altLang="en-US" sz="2000" dirty="0">
              <a:solidFill>
                <a:srgbClr val="1369B2"/>
              </a:solidFill>
              <a:latin typeface="微软雅黑" panose="020B0503020204020204" pitchFamily="34" charset="-122"/>
              <a:ea typeface="微软雅黑" panose="020B0503020204020204" pitchFamily="34" charset="-122"/>
            </a:endParaRPr>
          </a:p>
        </p:txBody>
      </p:sp>
      <p:sp>
        <p:nvSpPr>
          <p:cNvPr id="11" name="Title 1"/>
          <p:cNvSpPr txBox="1"/>
          <p:nvPr/>
        </p:nvSpPr>
        <p:spPr>
          <a:xfrm>
            <a:off x="1143838" y="266933"/>
            <a:ext cx="5234102"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2.1.1  </a:t>
            </a:r>
            <a:r>
              <a:rPr lang="en-US" altLang="zh-CN" sz="2400" b="1" dirty="0" err="1">
                <a:solidFill>
                  <a:srgbClr val="595959"/>
                </a:solidFill>
                <a:latin typeface="微软雅黑" panose="020B0503020204020204" pitchFamily="34" charset="-122"/>
                <a:ea typeface="微软雅黑" panose="020B0503020204020204" pitchFamily="34" charset="-122"/>
                <a:cs typeface="+mn-ea"/>
                <a:sym typeface="+mn-lt"/>
              </a:rPr>
              <a:t>SqlSessionFactoryBuilder</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sp>
        <p:nvSpPr>
          <p:cNvPr id="8" name="文本框 18"/>
          <p:cNvSpPr txBox="1"/>
          <p:nvPr>
            <p:custDataLst>
              <p:tags r:id="rId2"/>
            </p:custDataLst>
          </p:nvPr>
        </p:nvSpPr>
        <p:spPr>
          <a:xfrm>
            <a:off x="1604700" y="3200400"/>
            <a:ext cx="9390960" cy="2240280"/>
          </a:xfrm>
          <a:prstGeom prst="rect">
            <a:avLst/>
          </a:prstGeom>
          <a:noFill/>
        </p:spPr>
        <p:txBody>
          <a:bodyPr wrap="square" lIns="89985" tIns="46792" rIns="89985" bIns="46792">
            <a:noAutofit/>
          </a:bodyPr>
          <a:lstStyle>
            <a:defPPr>
              <a:defRPr lang="zh-CN"/>
            </a:defPPr>
            <a:lvl1pPr marL="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1pPr>
            <a:lvl2pPr marL="4572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2pPr>
            <a:lvl3pPr marL="9144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3pPr>
            <a:lvl4pPr marL="13716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4pPr>
            <a:lvl5pPr marL="18288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5pPr>
            <a:lvl6pPr marL="22860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6pPr>
            <a:lvl7pPr marL="27432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7pPr>
            <a:lvl8pPr marL="32004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8pPr>
            <a:lvl9pPr marL="36576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9pPr>
          </a:lstStyle>
          <a:p>
            <a:pPr lvl="0">
              <a:lnSpc>
                <a:spcPct val="150000"/>
              </a:lnSpc>
            </a:pPr>
            <a:r>
              <a:rPr lang="zh-CN" altLang="en-US" dirty="0">
                <a:solidFill>
                  <a:srgbClr val="595959"/>
                </a:solidFill>
                <a:latin typeface="微软雅黑" panose="020B0503020204020204" pitchFamily="34" charset="-122"/>
              </a:rPr>
              <a:t>        </a:t>
            </a:r>
            <a:endParaRPr lang="en-US" altLang="zh-CN" dirty="0">
              <a:solidFill>
                <a:srgbClr val="595959"/>
              </a:solidFill>
              <a:latin typeface="微软雅黑" panose="020B0503020204020204" pitchFamily="34" charset="-122"/>
            </a:endParaRPr>
          </a:p>
          <a:p>
            <a:pPr lvl="0">
              <a:lnSpc>
                <a:spcPct val="150000"/>
              </a:lnSpc>
            </a:pPr>
            <a:endParaRPr lang="en-US" altLang="zh-CN" dirty="0">
              <a:solidFill>
                <a:srgbClr val="595959"/>
              </a:solidFill>
              <a:latin typeface="微软雅黑" panose="020B0503020204020204" pitchFamily="34" charset="-122"/>
            </a:endParaRPr>
          </a:p>
          <a:p>
            <a:pPr lvl="0">
              <a:lnSpc>
                <a:spcPct val="150000"/>
              </a:lnSpc>
            </a:pPr>
            <a:r>
              <a:rPr lang="zh-CN" altLang="en-US" dirty="0">
                <a:solidFill>
                  <a:srgbClr val="595959"/>
                </a:solidFill>
                <a:latin typeface="微软雅黑" panose="020B0503020204020204" pitchFamily="34" charset="-122"/>
              </a:rPr>
              <a:t>        上述</a:t>
            </a:r>
            <a:r>
              <a:rPr lang="en-US" altLang="zh-CN" dirty="0">
                <a:solidFill>
                  <a:srgbClr val="1369B2"/>
                </a:solidFill>
                <a:latin typeface="微软雅黑" panose="020B0503020204020204" pitchFamily="34" charset="-122"/>
              </a:rPr>
              <a:t>build()</a:t>
            </a:r>
            <a:r>
              <a:rPr lang="zh-CN" altLang="en-US" dirty="0">
                <a:solidFill>
                  <a:srgbClr val="595959"/>
                </a:solidFill>
                <a:latin typeface="微软雅黑" panose="020B0503020204020204" pitchFamily="34" charset="-122"/>
              </a:rPr>
              <a:t>方法中，</a:t>
            </a:r>
            <a:r>
              <a:rPr lang="zh-CN" altLang="zh-CN" dirty="0">
                <a:solidFill>
                  <a:srgbClr val="595959"/>
                </a:solidFill>
                <a:latin typeface="微软雅黑" panose="020B0503020204020204" pitchFamily="34" charset="-122"/>
              </a:rPr>
              <a:t>参数</a:t>
            </a:r>
            <a:r>
              <a:rPr lang="en-US" altLang="zh-CN" dirty="0" err="1">
                <a:solidFill>
                  <a:srgbClr val="595959"/>
                </a:solidFill>
                <a:latin typeface="微软雅黑" panose="020B0503020204020204" pitchFamily="34" charset="-122"/>
              </a:rPr>
              <a:t>inputStream</a:t>
            </a:r>
            <a:r>
              <a:rPr lang="zh-CN" altLang="zh-CN" dirty="0">
                <a:solidFill>
                  <a:srgbClr val="595959"/>
                </a:solidFill>
                <a:latin typeface="微软雅黑" panose="020B0503020204020204" pitchFamily="34" charset="-122"/>
              </a:rPr>
              <a:t>是</a:t>
            </a:r>
            <a:r>
              <a:rPr lang="zh-CN" altLang="zh-CN" dirty="0">
                <a:solidFill>
                  <a:srgbClr val="1369B2"/>
                </a:solidFill>
                <a:latin typeface="微软雅黑" panose="020B0503020204020204" pitchFamily="34" charset="-122"/>
              </a:rPr>
              <a:t>字节流</a:t>
            </a:r>
            <a:r>
              <a:rPr lang="zh-CN" altLang="zh-CN" dirty="0">
                <a:solidFill>
                  <a:srgbClr val="595959"/>
                </a:solidFill>
                <a:latin typeface="微软雅黑" panose="020B0503020204020204" pitchFamily="34" charset="-122"/>
              </a:rPr>
              <a:t>，它封装了</a:t>
            </a:r>
            <a:r>
              <a:rPr lang="en-US" altLang="zh-CN" dirty="0">
                <a:solidFill>
                  <a:srgbClr val="595959"/>
                </a:solidFill>
                <a:latin typeface="微软雅黑" panose="020B0503020204020204" pitchFamily="34" charset="-122"/>
              </a:rPr>
              <a:t>XML</a:t>
            </a:r>
            <a:r>
              <a:rPr lang="zh-CN" altLang="zh-CN" dirty="0">
                <a:solidFill>
                  <a:srgbClr val="595959"/>
                </a:solidFill>
                <a:latin typeface="微软雅黑" panose="020B0503020204020204" pitchFamily="34" charset="-122"/>
              </a:rPr>
              <a:t>文件形式的</a:t>
            </a:r>
            <a:r>
              <a:rPr lang="zh-CN" altLang="zh-CN" dirty="0">
                <a:solidFill>
                  <a:srgbClr val="1369B2"/>
                </a:solidFill>
                <a:latin typeface="微软雅黑" panose="020B0503020204020204" pitchFamily="34" charset="-122"/>
              </a:rPr>
              <a:t>配置信息</a:t>
            </a:r>
            <a:r>
              <a:rPr lang="zh-CN" altLang="zh-CN" dirty="0">
                <a:solidFill>
                  <a:srgbClr val="595959"/>
                </a:solidFill>
                <a:latin typeface="微软雅黑" panose="020B0503020204020204" pitchFamily="34" charset="-122"/>
              </a:rPr>
              <a:t>；参数</a:t>
            </a:r>
            <a:r>
              <a:rPr lang="en-US" altLang="zh-CN" dirty="0">
                <a:solidFill>
                  <a:srgbClr val="595959"/>
                </a:solidFill>
                <a:latin typeface="微软雅黑" panose="020B0503020204020204" pitchFamily="34" charset="-122"/>
              </a:rPr>
              <a:t>environment</a:t>
            </a:r>
            <a:r>
              <a:rPr lang="zh-CN" altLang="zh-CN" dirty="0">
                <a:solidFill>
                  <a:srgbClr val="595959"/>
                </a:solidFill>
                <a:latin typeface="微软雅黑" panose="020B0503020204020204" pitchFamily="34" charset="-122"/>
              </a:rPr>
              <a:t>和参数</a:t>
            </a:r>
            <a:r>
              <a:rPr lang="en-US" altLang="zh-CN" dirty="0">
                <a:solidFill>
                  <a:srgbClr val="595959"/>
                </a:solidFill>
                <a:latin typeface="微软雅黑" panose="020B0503020204020204" pitchFamily="34" charset="-122"/>
              </a:rPr>
              <a:t>properties</a:t>
            </a:r>
            <a:r>
              <a:rPr lang="zh-CN" altLang="zh-CN" dirty="0">
                <a:solidFill>
                  <a:srgbClr val="595959"/>
                </a:solidFill>
                <a:latin typeface="微软雅黑" panose="020B0503020204020204" pitchFamily="34" charset="-122"/>
              </a:rPr>
              <a:t>为可选参数。其中，参数</a:t>
            </a:r>
            <a:r>
              <a:rPr lang="en-US" altLang="zh-CN" dirty="0">
                <a:solidFill>
                  <a:srgbClr val="595959"/>
                </a:solidFill>
                <a:latin typeface="微软雅黑" panose="020B0503020204020204" pitchFamily="34" charset="-122"/>
              </a:rPr>
              <a:t>environment</a:t>
            </a:r>
            <a:r>
              <a:rPr lang="zh-CN" altLang="zh-CN" dirty="0">
                <a:solidFill>
                  <a:srgbClr val="595959"/>
                </a:solidFill>
                <a:latin typeface="微软雅黑" panose="020B0503020204020204" pitchFamily="34" charset="-122"/>
              </a:rPr>
              <a:t>决定将要加载的环境，包括</a:t>
            </a:r>
            <a:r>
              <a:rPr lang="zh-CN" altLang="zh-CN" dirty="0">
                <a:solidFill>
                  <a:srgbClr val="1369B2"/>
                </a:solidFill>
                <a:latin typeface="微软雅黑" panose="020B0503020204020204" pitchFamily="34" charset="-122"/>
              </a:rPr>
              <a:t>数据源</a:t>
            </a:r>
            <a:r>
              <a:rPr lang="zh-CN" altLang="zh-CN" dirty="0">
                <a:solidFill>
                  <a:srgbClr val="595959"/>
                </a:solidFill>
                <a:latin typeface="微软雅黑" panose="020B0503020204020204" pitchFamily="34" charset="-122"/>
              </a:rPr>
              <a:t>和</a:t>
            </a:r>
            <a:r>
              <a:rPr lang="zh-CN" altLang="zh-CN" dirty="0">
                <a:solidFill>
                  <a:srgbClr val="1369B2"/>
                </a:solidFill>
                <a:latin typeface="微软雅黑" panose="020B0503020204020204" pitchFamily="34" charset="-122"/>
              </a:rPr>
              <a:t>事务管理器</a:t>
            </a:r>
            <a:r>
              <a:rPr lang="zh-CN" altLang="zh-CN" dirty="0">
                <a:solidFill>
                  <a:srgbClr val="595959"/>
                </a:solidFill>
                <a:latin typeface="微软雅黑" panose="020B0503020204020204" pitchFamily="34" charset="-122"/>
              </a:rPr>
              <a:t>；参数</a:t>
            </a:r>
            <a:r>
              <a:rPr lang="en-US" altLang="zh-CN" dirty="0">
                <a:solidFill>
                  <a:srgbClr val="595959"/>
                </a:solidFill>
                <a:latin typeface="微软雅黑" panose="020B0503020204020204" pitchFamily="34" charset="-122"/>
              </a:rPr>
              <a:t>properties</a:t>
            </a:r>
            <a:r>
              <a:rPr lang="zh-CN" altLang="zh-CN" dirty="0">
                <a:solidFill>
                  <a:srgbClr val="595959"/>
                </a:solidFill>
                <a:latin typeface="微软雅黑" panose="020B0503020204020204" pitchFamily="34" charset="-122"/>
              </a:rPr>
              <a:t>决定将要加载的</a:t>
            </a:r>
            <a:r>
              <a:rPr lang="en-US" altLang="zh-CN" dirty="0">
                <a:solidFill>
                  <a:srgbClr val="1369B2"/>
                </a:solidFill>
                <a:latin typeface="微软雅黑" panose="020B0503020204020204" pitchFamily="34" charset="-122"/>
              </a:rPr>
              <a:t>properties</a:t>
            </a:r>
            <a:r>
              <a:rPr lang="zh-CN" altLang="zh-CN" dirty="0">
                <a:solidFill>
                  <a:srgbClr val="1369B2"/>
                </a:solidFill>
                <a:latin typeface="微软雅黑" panose="020B0503020204020204" pitchFamily="34" charset="-122"/>
              </a:rPr>
              <a:t>文件</a:t>
            </a:r>
            <a:r>
              <a:rPr lang="zh-CN" altLang="en-US" dirty="0">
                <a:solidFill>
                  <a:srgbClr val="595959"/>
                </a:solidFill>
                <a:latin typeface="微软雅黑" panose="020B0503020204020204" pitchFamily="34" charset="-122"/>
              </a:rPr>
              <a:t>。</a:t>
            </a:r>
            <a:endParaRPr lang="zh-CN" altLang="zh-CN" dirty="0">
              <a:solidFill>
                <a:srgbClr val="595959"/>
              </a:solidFill>
              <a:latin typeface="微软雅黑" panose="020B0503020204020204" pitchFamily="34" charset="-122"/>
            </a:endParaRPr>
          </a:p>
        </p:txBody>
      </p:sp>
      <p:sp>
        <p:nvSpPr>
          <p:cNvPr id="12" name="圆角矩形 11"/>
          <p:cNvSpPr/>
          <p:nvPr/>
        </p:nvSpPr>
        <p:spPr>
          <a:xfrm>
            <a:off x="1360244" y="2948940"/>
            <a:ext cx="9865885" cy="2737046"/>
          </a:xfrm>
          <a:prstGeom prst="roundRect">
            <a:avLst>
              <a:gd name="adj" fmla="val 0"/>
            </a:avLst>
          </a:prstGeom>
          <a:noFill/>
          <a:ln w="31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15" name="矩形 93"/>
          <p:cNvSpPr/>
          <p:nvPr/>
        </p:nvSpPr>
        <p:spPr>
          <a:xfrm>
            <a:off x="1310020" y="2869971"/>
            <a:ext cx="384043" cy="384043"/>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16" name="矩形 93"/>
          <p:cNvSpPr/>
          <p:nvPr/>
        </p:nvSpPr>
        <p:spPr>
          <a:xfrm rot="10800000">
            <a:off x="10897891" y="5373181"/>
            <a:ext cx="384043" cy="384043"/>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13" name="矩形 12"/>
          <p:cNvSpPr/>
          <p:nvPr/>
        </p:nvSpPr>
        <p:spPr bwMode="auto">
          <a:xfrm>
            <a:off x="2034540" y="3497580"/>
            <a:ext cx="8564467" cy="532681"/>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nSpc>
                <a:spcPct val="150000"/>
              </a:lnSpc>
              <a:defRPr/>
            </a:pPr>
            <a:endParaRPr lang="zh-CN" altLang="en-US" dirty="0">
              <a:solidFill>
                <a:srgbClr val="595959"/>
              </a:solidFill>
              <a:latin typeface="微软雅黑" panose="020B0503020204020204" pitchFamily="34" charset="-122"/>
              <a:ea typeface="微软雅黑" panose="020B0503020204020204" pitchFamily="34" charset="-122"/>
              <a:cs typeface="+mn-ea"/>
              <a:sym typeface="+mn-ea"/>
            </a:endParaRPr>
          </a:p>
        </p:txBody>
      </p:sp>
      <p:sp>
        <p:nvSpPr>
          <p:cNvPr id="2" name="文本框 1"/>
          <p:cNvSpPr txBox="1"/>
          <p:nvPr/>
        </p:nvSpPr>
        <p:spPr>
          <a:xfrm>
            <a:off x="2171700" y="3497580"/>
            <a:ext cx="8206740" cy="464101"/>
          </a:xfrm>
          <a:prstGeom prst="rect">
            <a:avLst/>
          </a:prstGeom>
          <a:noFill/>
        </p:spPr>
        <p:txBody>
          <a:bodyPr wrap="square" rtlCol="0">
            <a:spAutoFit/>
          </a:bodyPr>
          <a:lstStyle/>
          <a:p>
            <a:pPr>
              <a:lnSpc>
                <a:spcPct val="150000"/>
              </a:lnSpc>
            </a:pPr>
            <a:r>
              <a:rPr lang="zh-CN" altLang="en-US" dirty="0">
                <a:solidFill>
                  <a:srgbClr val="595959"/>
                </a:solidFill>
                <a:latin typeface="微软雅黑" panose="020B0503020204020204" pitchFamily="34" charset="-122"/>
                <a:ea typeface="微软雅黑" panose="020B0503020204020204" pitchFamily="34" charset="-122"/>
                <a:cs typeface="+mn-ea"/>
              </a:rPr>
              <a:t> </a:t>
            </a:r>
            <a:r>
              <a:rPr lang="en-US" altLang="zh-CN" dirty="0">
                <a:solidFill>
                  <a:srgbClr val="595959"/>
                </a:solidFill>
                <a:latin typeface="微软雅黑" panose="020B0503020204020204" pitchFamily="34" charset="-122"/>
                <a:ea typeface="微软雅黑" panose="020B0503020204020204" pitchFamily="34" charset="-122"/>
                <a:cs typeface="+mn-ea"/>
              </a:rPr>
              <a:t>build(</a:t>
            </a:r>
            <a:r>
              <a:rPr lang="en-US" altLang="zh-CN" dirty="0" err="1">
                <a:solidFill>
                  <a:srgbClr val="595959"/>
                </a:solidFill>
                <a:latin typeface="微软雅黑" panose="020B0503020204020204" pitchFamily="34" charset="-122"/>
                <a:ea typeface="微软雅黑" panose="020B0503020204020204" pitchFamily="34" charset="-122"/>
                <a:cs typeface="+mn-ea"/>
              </a:rPr>
              <a:t>InputStream</a:t>
            </a:r>
            <a:r>
              <a:rPr lang="en-US" altLang="zh-CN" dirty="0">
                <a:solidFill>
                  <a:srgbClr val="595959"/>
                </a:solidFill>
                <a:latin typeface="微软雅黑" panose="020B0503020204020204" pitchFamily="34" charset="-122"/>
                <a:ea typeface="微软雅黑" panose="020B0503020204020204" pitchFamily="34" charset="-122"/>
                <a:cs typeface="+mn-ea"/>
              </a:rPr>
              <a:t> </a:t>
            </a:r>
            <a:r>
              <a:rPr lang="en-US" altLang="zh-CN" dirty="0" err="1">
                <a:solidFill>
                  <a:srgbClr val="595959"/>
                </a:solidFill>
                <a:latin typeface="微软雅黑" panose="020B0503020204020204" pitchFamily="34" charset="-122"/>
                <a:ea typeface="微软雅黑" panose="020B0503020204020204" pitchFamily="34" charset="-122"/>
                <a:cs typeface="+mn-ea"/>
              </a:rPr>
              <a:t>inputStream,String</a:t>
            </a:r>
            <a:r>
              <a:rPr lang="en-US" altLang="zh-CN" dirty="0">
                <a:solidFill>
                  <a:srgbClr val="595959"/>
                </a:solidFill>
                <a:latin typeface="微软雅黑" panose="020B0503020204020204" pitchFamily="34" charset="-122"/>
                <a:ea typeface="微软雅黑" panose="020B0503020204020204" pitchFamily="34" charset="-122"/>
                <a:cs typeface="+mn-ea"/>
              </a:rPr>
              <a:t> </a:t>
            </a:r>
            <a:r>
              <a:rPr lang="en-US" altLang="zh-CN" dirty="0" err="1">
                <a:solidFill>
                  <a:srgbClr val="595959"/>
                </a:solidFill>
                <a:latin typeface="微软雅黑" panose="020B0503020204020204" pitchFamily="34" charset="-122"/>
                <a:ea typeface="微软雅黑" panose="020B0503020204020204" pitchFamily="34" charset="-122"/>
                <a:cs typeface="+mn-ea"/>
              </a:rPr>
              <a:t>environment,Properties</a:t>
            </a:r>
            <a:r>
              <a:rPr lang="en-US" altLang="zh-CN" dirty="0">
                <a:solidFill>
                  <a:srgbClr val="595959"/>
                </a:solidFill>
                <a:latin typeface="微软雅黑" panose="020B0503020204020204" pitchFamily="34" charset="-122"/>
                <a:ea typeface="微软雅黑" panose="020B0503020204020204" pitchFamily="34" charset="-122"/>
                <a:cs typeface="+mn-ea"/>
              </a:rPr>
              <a:t> properties)</a:t>
            </a:r>
            <a:endParaRPr kumimoji="1" lang="zh-CN" altLang="en-US" dirty="0"/>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hevron 3"/>
          <p:cNvSpPr/>
          <p:nvPr>
            <p:custDataLst>
              <p:tags r:id="rId1"/>
            </p:custDataLst>
          </p:nvPr>
        </p:nvSpPr>
        <p:spPr>
          <a:xfrm>
            <a:off x="892520" y="1091196"/>
            <a:ext cx="5416840" cy="665961"/>
          </a:xfrm>
          <a:prstGeom prst="chevron">
            <a:avLst>
              <a:gd name="adj" fmla="val 43848"/>
            </a:avLst>
          </a:prstGeom>
          <a:solidFill>
            <a:srgbClr val="FFFFFF">
              <a:lumMod val="75000"/>
            </a:srgbClr>
          </a:solidFill>
          <a:ln w="12700" cap="flat" cmpd="sng" algn="ctr">
            <a:noFill/>
            <a:prstDash val="solid"/>
            <a:miter lim="800000"/>
          </a:ln>
          <a:effectLst/>
        </p:spPr>
        <p:txBody>
          <a:bodyPr rtlCol="0" anchor="ctr">
            <a:normAutofit/>
          </a:bodyPr>
          <a:lstStyle/>
          <a:p>
            <a:pPr algn="ctr">
              <a:lnSpc>
                <a:spcPct val="120000"/>
              </a:lnSpc>
            </a:pPr>
            <a:endParaRPr lang="en-GB" sz="900" dirty="0">
              <a:solidFill>
                <a:sysClr val="windowText" lastClr="000000"/>
              </a:solidFill>
              <a:latin typeface="Arial" panose="020B0604020202020204" pitchFamily="34" charset="0"/>
              <a:ea typeface="微软雅黑" panose="020B0503020204020204" pitchFamily="34" charset="-122"/>
            </a:endParaRPr>
          </a:p>
        </p:txBody>
      </p:sp>
      <p:sp>
        <p:nvSpPr>
          <p:cNvPr id="10" name="文本框 1"/>
          <p:cNvSpPr txBox="1"/>
          <p:nvPr/>
        </p:nvSpPr>
        <p:spPr>
          <a:xfrm>
            <a:off x="1172537" y="1217734"/>
            <a:ext cx="5136823" cy="400110"/>
          </a:xfrm>
          <a:prstGeom prst="rect">
            <a:avLst/>
          </a:prstGeom>
          <a:noFill/>
        </p:spPr>
        <p:txBody>
          <a:bodyPr wrap="square" rtlCol="0">
            <a:spAutoFit/>
          </a:bodyPr>
          <a:lstStyle/>
          <a:p>
            <a:r>
              <a:rPr lang="zh-CN" altLang="en-US" sz="2000" dirty="0">
                <a:solidFill>
                  <a:srgbClr val="1369B2"/>
                </a:solidFill>
                <a:latin typeface="微软雅黑" panose="020B0503020204020204" pitchFamily="34" charset="-122"/>
                <a:ea typeface="微软雅黑" panose="020B0503020204020204" pitchFamily="34" charset="-122"/>
              </a:rPr>
              <a:t>多学一招：</a:t>
            </a:r>
            <a:r>
              <a:rPr lang="zh-CN" altLang="zh-CN" sz="2000" dirty="0">
                <a:solidFill>
                  <a:srgbClr val="1369B2"/>
                </a:solidFill>
                <a:latin typeface="微软雅黑" panose="020B0503020204020204" pitchFamily="34" charset="-122"/>
                <a:ea typeface="微软雅黑" panose="020B0503020204020204" pitchFamily="34" charset="-122"/>
              </a:rPr>
              <a:t>使用工具类创建</a:t>
            </a:r>
            <a:r>
              <a:rPr lang="en-US" altLang="zh-CN" sz="2000" dirty="0" err="1">
                <a:solidFill>
                  <a:srgbClr val="1369B2"/>
                </a:solidFill>
                <a:latin typeface="微软雅黑" panose="020B0503020204020204" pitchFamily="34" charset="-122"/>
                <a:ea typeface="微软雅黑" panose="020B0503020204020204" pitchFamily="34" charset="-122"/>
              </a:rPr>
              <a:t>SqlSession</a:t>
            </a:r>
            <a:r>
              <a:rPr lang="zh-CN" altLang="zh-CN" sz="2000" dirty="0">
                <a:solidFill>
                  <a:srgbClr val="1369B2"/>
                </a:solidFill>
                <a:latin typeface="微软雅黑" panose="020B0503020204020204" pitchFamily="34" charset="-122"/>
                <a:ea typeface="微软雅黑" panose="020B0503020204020204" pitchFamily="34" charset="-122"/>
              </a:rPr>
              <a:t>对象</a:t>
            </a:r>
            <a:endParaRPr lang="en-US" altLang="zh-CN" sz="2000" dirty="0">
              <a:solidFill>
                <a:srgbClr val="1369B2"/>
              </a:solidFill>
              <a:latin typeface="微软雅黑" panose="020B0503020204020204" pitchFamily="34" charset="-122"/>
              <a:ea typeface="微软雅黑" panose="020B0503020204020204" pitchFamily="34" charset="-122"/>
            </a:endParaRPr>
          </a:p>
        </p:txBody>
      </p:sp>
      <p:sp>
        <p:nvSpPr>
          <p:cNvPr id="11" name="Title 1"/>
          <p:cNvSpPr txBox="1"/>
          <p:nvPr/>
        </p:nvSpPr>
        <p:spPr>
          <a:xfrm>
            <a:off x="1143838" y="266933"/>
            <a:ext cx="3702482"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2.3.7  &lt;</a:t>
            </a:r>
            <a:r>
              <a:rPr lang="en-US" altLang="zh-CN" sz="2400" b="1" dirty="0" err="1">
                <a:solidFill>
                  <a:srgbClr val="595959"/>
                </a:solidFill>
                <a:latin typeface="微软雅黑" panose="020B0503020204020204" pitchFamily="34" charset="-122"/>
                <a:ea typeface="微软雅黑" panose="020B0503020204020204" pitchFamily="34" charset="-122"/>
                <a:cs typeface="+mn-ea"/>
                <a:sym typeface="+mn-lt"/>
              </a:rPr>
              <a:t>resultMap</a:t>
            </a: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&gt;</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元素</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sp>
        <p:nvSpPr>
          <p:cNvPr id="8" name="文本框 18"/>
          <p:cNvSpPr txBox="1"/>
          <p:nvPr>
            <p:custDataLst>
              <p:tags r:id="rId2"/>
            </p:custDataLst>
          </p:nvPr>
        </p:nvSpPr>
        <p:spPr>
          <a:xfrm>
            <a:off x="1604700" y="3108959"/>
            <a:ext cx="9390960" cy="1792529"/>
          </a:xfrm>
          <a:prstGeom prst="rect">
            <a:avLst/>
          </a:prstGeom>
          <a:noFill/>
        </p:spPr>
        <p:txBody>
          <a:bodyPr wrap="square" lIns="89985" tIns="46792" rIns="89985" bIns="46792">
            <a:noAutofit/>
          </a:bodyPr>
          <a:lstStyle>
            <a:defPPr>
              <a:defRPr lang="zh-CN"/>
            </a:defPPr>
            <a:lvl1pPr marL="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1pPr>
            <a:lvl2pPr marL="4572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2pPr>
            <a:lvl3pPr marL="9144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3pPr>
            <a:lvl4pPr marL="13716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4pPr>
            <a:lvl5pPr marL="18288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5pPr>
            <a:lvl6pPr marL="22860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6pPr>
            <a:lvl7pPr marL="27432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7pPr>
            <a:lvl8pPr marL="32004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8pPr>
            <a:lvl9pPr marL="36576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9pPr>
          </a:lstStyle>
          <a:p>
            <a:pPr>
              <a:lnSpc>
                <a:spcPct val="150000"/>
              </a:lnSpc>
            </a:pPr>
            <a:r>
              <a:rPr lang="zh-CN" altLang="en-US" dirty="0">
                <a:solidFill>
                  <a:srgbClr val="595959"/>
                </a:solidFill>
                <a:latin typeface="微软雅黑" panose="020B0503020204020204" pitchFamily="34" charset="-122"/>
              </a:rPr>
              <a:t>          </a:t>
            </a:r>
            <a:r>
              <a:rPr lang="zh-CN" altLang="zh-CN" dirty="0">
                <a:solidFill>
                  <a:srgbClr val="595959"/>
                </a:solidFill>
                <a:latin typeface="微软雅黑" panose="020B0503020204020204" pitchFamily="34" charset="-122"/>
              </a:rPr>
              <a:t>在上述案例中，由于每个方法执行时都需要读取配置文件，并根据配置文件的信息构建</a:t>
            </a:r>
            <a:r>
              <a:rPr lang="en-US" altLang="zh-CN" dirty="0" err="1">
                <a:solidFill>
                  <a:srgbClr val="595959"/>
                </a:solidFill>
                <a:latin typeface="微软雅黑" panose="020B0503020204020204" pitchFamily="34" charset="-122"/>
              </a:rPr>
              <a:t>SqlSessionFactory</a:t>
            </a:r>
            <a:r>
              <a:rPr lang="zh-CN" altLang="zh-CN" dirty="0">
                <a:solidFill>
                  <a:srgbClr val="595959"/>
                </a:solidFill>
                <a:latin typeface="微软雅黑" panose="020B0503020204020204" pitchFamily="34" charset="-122"/>
              </a:rPr>
              <a:t>对象、创建</a:t>
            </a:r>
            <a:r>
              <a:rPr lang="en-US" altLang="zh-CN" dirty="0" err="1">
                <a:solidFill>
                  <a:srgbClr val="595959"/>
                </a:solidFill>
                <a:latin typeface="微软雅黑" panose="020B0503020204020204" pitchFamily="34" charset="-122"/>
              </a:rPr>
              <a:t>SqlSession</a:t>
            </a:r>
            <a:r>
              <a:rPr lang="zh-CN" altLang="zh-CN" dirty="0">
                <a:solidFill>
                  <a:srgbClr val="595959"/>
                </a:solidFill>
                <a:latin typeface="微软雅黑" panose="020B0503020204020204" pitchFamily="34" charset="-122"/>
              </a:rPr>
              <a:t>对象、释放资源，这导致了大量的重复代码。为了简化开发，我们可以将读取配置文件和释放资源的代码封装到一个工具类中，然后通过工具类创建</a:t>
            </a:r>
            <a:r>
              <a:rPr lang="en-US" altLang="zh-CN" dirty="0" err="1">
                <a:solidFill>
                  <a:srgbClr val="595959"/>
                </a:solidFill>
                <a:latin typeface="微软雅黑" panose="020B0503020204020204" pitchFamily="34" charset="-122"/>
              </a:rPr>
              <a:t>SqlSession</a:t>
            </a:r>
            <a:r>
              <a:rPr lang="zh-CN" altLang="zh-CN" dirty="0">
                <a:solidFill>
                  <a:srgbClr val="595959"/>
                </a:solidFill>
                <a:latin typeface="微软雅黑" panose="020B0503020204020204" pitchFamily="34" charset="-122"/>
              </a:rPr>
              <a:t>对象</a:t>
            </a:r>
            <a:r>
              <a:rPr lang="zh-CN" altLang="en-US" dirty="0">
                <a:solidFill>
                  <a:srgbClr val="595959"/>
                </a:solidFill>
                <a:latin typeface="微软雅黑" panose="020B0503020204020204" pitchFamily="34" charset="-122"/>
              </a:rPr>
              <a:t>。</a:t>
            </a:r>
            <a:r>
              <a:rPr lang="zh-CN" altLang="zh-CN" dirty="0">
                <a:solidFill>
                  <a:srgbClr val="595959"/>
                </a:solidFill>
                <a:latin typeface="微软雅黑" panose="020B0503020204020204" pitchFamily="34" charset="-122"/>
              </a:rPr>
              <a:t> </a:t>
            </a:r>
            <a:endParaRPr lang="zh-CN" altLang="zh-CN" dirty="0">
              <a:solidFill>
                <a:srgbClr val="595959"/>
              </a:solidFill>
              <a:latin typeface="微软雅黑" panose="020B0503020204020204" pitchFamily="34" charset="-122"/>
            </a:endParaRPr>
          </a:p>
        </p:txBody>
      </p:sp>
      <p:sp>
        <p:nvSpPr>
          <p:cNvPr id="12" name="圆角矩形 11"/>
          <p:cNvSpPr/>
          <p:nvPr/>
        </p:nvSpPr>
        <p:spPr>
          <a:xfrm>
            <a:off x="1360244" y="2743200"/>
            <a:ext cx="9865885" cy="2468880"/>
          </a:xfrm>
          <a:prstGeom prst="roundRect">
            <a:avLst>
              <a:gd name="adj" fmla="val 0"/>
            </a:avLst>
          </a:prstGeom>
          <a:noFill/>
          <a:ln w="31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15" name="矩形 93"/>
          <p:cNvSpPr/>
          <p:nvPr/>
        </p:nvSpPr>
        <p:spPr>
          <a:xfrm>
            <a:off x="1310020" y="2664231"/>
            <a:ext cx="384043" cy="384043"/>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16" name="矩形 93"/>
          <p:cNvSpPr/>
          <p:nvPr/>
        </p:nvSpPr>
        <p:spPr>
          <a:xfrm rot="10800000">
            <a:off x="10897891" y="4893121"/>
            <a:ext cx="384043" cy="384043"/>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 name="TextBox 48"/>
          <p:cNvSpPr txBox="1"/>
          <p:nvPr/>
        </p:nvSpPr>
        <p:spPr>
          <a:xfrm>
            <a:off x="3970635" y="3013559"/>
            <a:ext cx="6733878" cy="830997"/>
          </a:xfrm>
          <a:prstGeom prst="rect">
            <a:avLst/>
          </a:prstGeom>
          <a:noFill/>
        </p:spPr>
        <p:txBody>
          <a:bodyPr wrap="square" lIns="91443" tIns="45720" rIns="91443" bIns="45720" rtlCol="0">
            <a:spAutoFit/>
          </a:bodyPr>
          <a:lstStyle/>
          <a:p>
            <a:r>
              <a:rPr lang="zh-CN" altLang="en-US" sz="4800" b="1" dirty="0">
                <a:solidFill>
                  <a:srgbClr val="595959"/>
                </a:solidFill>
                <a:latin typeface="微软雅黑" panose="020B0503020204020204" pitchFamily="34" charset="-122"/>
                <a:ea typeface="微软雅黑" panose="020B0503020204020204" pitchFamily="34" charset="-122"/>
                <a:cs typeface="+mn-ea"/>
                <a:sym typeface="+mn-lt"/>
              </a:rPr>
              <a:t>案例：员工管理系统</a:t>
            </a:r>
            <a:endParaRPr lang="en-GB" altLang="zh-CN" sz="4800" b="1" dirty="0">
              <a:solidFill>
                <a:srgbClr val="595959"/>
              </a:solidFill>
              <a:latin typeface="微软雅黑" panose="020B0503020204020204" pitchFamily="34" charset="-122"/>
              <a:ea typeface="微软雅黑" panose="020B0503020204020204" pitchFamily="34" charset="-122"/>
              <a:cs typeface="+mn-ea"/>
              <a:sym typeface="+mn-lt"/>
            </a:endParaRPr>
          </a:p>
        </p:txBody>
      </p:sp>
      <p:sp>
        <p:nvSpPr>
          <p:cNvPr id="2" name="TextBox 48"/>
          <p:cNvSpPr txBox="1"/>
          <p:nvPr/>
        </p:nvSpPr>
        <p:spPr>
          <a:xfrm>
            <a:off x="1592357" y="2831740"/>
            <a:ext cx="1735046" cy="1106549"/>
          </a:xfrm>
          <a:prstGeom prst="rect">
            <a:avLst/>
          </a:prstGeom>
          <a:noFill/>
        </p:spPr>
        <p:txBody>
          <a:bodyPr wrap="square" lIns="91443" tIns="45720" rIns="91443" bIns="45720" rtlCol="0">
            <a:spAutoFit/>
          </a:bodyPr>
          <a:lstStyle/>
          <a:p>
            <a:r>
              <a:rPr lang="en-US" altLang="en-GB" sz="6600" b="1" dirty="0">
                <a:solidFill>
                  <a:srgbClr val="FAFAFA"/>
                </a:solidFill>
                <a:latin typeface="微软雅黑" panose="020B0503020204020204" pitchFamily="34" charset="-122"/>
                <a:ea typeface="微软雅黑" panose="020B0503020204020204" pitchFamily="34" charset="-122"/>
                <a:cs typeface="+mn-ea"/>
                <a:sym typeface="+mn-lt"/>
              </a:rPr>
              <a:t>2.4</a:t>
            </a:r>
            <a:endParaRPr lang="en-US" altLang="en-GB" sz="6600" b="1" dirty="0">
              <a:solidFill>
                <a:srgbClr val="FAFAFA"/>
              </a:solidFill>
              <a:latin typeface="微软雅黑" panose="020B0503020204020204" pitchFamily="34" charset="-122"/>
              <a:ea typeface="微软雅黑" panose="020B0503020204020204" pitchFamily="34" charset="-122"/>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Title 1"/>
          <p:cNvSpPr txBox="1"/>
          <p:nvPr/>
        </p:nvSpPr>
        <p:spPr>
          <a:xfrm>
            <a:off x="1143840" y="266933"/>
            <a:ext cx="3678224"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algn="l"/>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2.4  </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案例：员工管理系统</a:t>
            </a:r>
            <a:endParaRPr lang="en-GB" altLang="zh-CN" sz="2400" b="1" dirty="0">
              <a:solidFill>
                <a:srgbClr val="595959"/>
              </a:solidFill>
              <a:latin typeface="微软雅黑" panose="020B0503020204020204" pitchFamily="34" charset="-122"/>
              <a:ea typeface="微软雅黑" panose="020B0503020204020204" pitchFamily="34" charset="-122"/>
              <a:cs typeface="+mn-ea"/>
              <a:sym typeface="+mn-lt"/>
            </a:endParaRPr>
          </a:p>
        </p:txBody>
      </p:sp>
      <p:pic>
        <p:nvPicPr>
          <p:cNvPr id="6" name="图片 5"/>
          <p:cNvPicPr>
            <a:picLocks noChangeAspect="1"/>
          </p:cNvPicPr>
          <p:nvPr/>
        </p:nvPicPr>
        <p:blipFill>
          <a:blip r:embed="rId1"/>
          <a:stretch>
            <a:fillRect/>
          </a:stretch>
        </p:blipFill>
        <p:spPr>
          <a:xfrm>
            <a:off x="945003" y="2215002"/>
            <a:ext cx="2798174" cy="3897363"/>
          </a:xfrm>
          <a:prstGeom prst="rect">
            <a:avLst/>
          </a:prstGeom>
        </p:spPr>
      </p:pic>
      <p:sp>
        <p:nvSpPr>
          <p:cNvPr id="7" name="TextBox 35"/>
          <p:cNvSpPr txBox="1">
            <a:spLocks noChangeArrowheads="1"/>
          </p:cNvSpPr>
          <p:nvPr/>
        </p:nvSpPr>
        <p:spPr bwMode="auto">
          <a:xfrm>
            <a:off x="3247813" y="1637921"/>
            <a:ext cx="1606759" cy="10002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917" tIns="60958" rIns="121917" bIns="60958">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a:lnSpc>
                <a:spcPct val="150000"/>
              </a:lnSpc>
            </a:pPr>
            <a:r>
              <a:rPr lang="zh-CN" altLang="en-US" sz="2000" dirty="0">
                <a:solidFill>
                  <a:srgbClr val="595959"/>
                </a:solidFill>
                <a:latin typeface="微软雅黑" panose="020B0503020204020204" pitchFamily="34" charset="-122"/>
                <a:ea typeface="微软雅黑" panose="020B0503020204020204" pitchFamily="34" charset="-122"/>
              </a:rPr>
              <a:t>先定一个</a:t>
            </a:r>
            <a:r>
              <a:rPr lang="zh-CN" altLang="en-US" dirty="0">
                <a:solidFill>
                  <a:srgbClr val="595959"/>
                </a:solidFill>
                <a:latin typeface="微软雅黑" panose="020B0503020204020204" pitchFamily="34" charset="-122"/>
                <a:ea typeface="微软雅黑" panose="020B0503020204020204" pitchFamily="34" charset="-122"/>
              </a:rPr>
              <a:t>小目标！</a:t>
            </a:r>
            <a:endParaRPr lang="zh-CN" altLang="en-US" dirty="0">
              <a:solidFill>
                <a:srgbClr val="595959"/>
              </a:solidFill>
              <a:latin typeface="微软雅黑" panose="020B0503020204020204" pitchFamily="34" charset="-122"/>
              <a:ea typeface="微软雅黑" panose="020B0503020204020204" pitchFamily="34" charset="-122"/>
            </a:endParaRPr>
          </a:p>
        </p:txBody>
      </p:sp>
      <p:sp>
        <p:nvSpPr>
          <p:cNvPr id="8" name="椭圆形标注 7"/>
          <p:cNvSpPr/>
          <p:nvPr/>
        </p:nvSpPr>
        <p:spPr>
          <a:xfrm>
            <a:off x="2969011" y="1559834"/>
            <a:ext cx="2071640" cy="1493174"/>
          </a:xfrm>
          <a:prstGeom prst="wedgeEllipseCallout">
            <a:avLst/>
          </a:prstGeom>
          <a:solidFill>
            <a:schemeClr val="bg1">
              <a:lumMod val="85000"/>
            </a:schemeClr>
          </a:solidFill>
          <a:ln>
            <a:solidFill>
              <a:srgbClr val="000000">
                <a:alpha val="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a:t> </a:t>
            </a:r>
            <a:endParaRPr lang="en-US" altLang="zh-CN"/>
          </a:p>
        </p:txBody>
      </p:sp>
      <p:sp>
        <p:nvSpPr>
          <p:cNvPr id="9" name="TextBox 35"/>
          <p:cNvSpPr txBox="1">
            <a:spLocks noChangeArrowheads="1"/>
          </p:cNvSpPr>
          <p:nvPr/>
        </p:nvSpPr>
        <p:spPr bwMode="auto">
          <a:xfrm>
            <a:off x="3215305" y="1697255"/>
            <a:ext cx="1606759" cy="10002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917" tIns="60958" rIns="121917" bIns="60958">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a:lnSpc>
                <a:spcPct val="150000"/>
              </a:lnSpc>
            </a:pPr>
            <a:r>
              <a:rPr lang="zh-CN" altLang="en-US" sz="2000" dirty="0">
                <a:solidFill>
                  <a:srgbClr val="595959"/>
                </a:solidFill>
                <a:latin typeface="微软雅黑" panose="020B0503020204020204" pitchFamily="34" charset="-122"/>
                <a:ea typeface="微软雅黑" panose="020B0503020204020204" pitchFamily="34" charset="-122"/>
              </a:rPr>
              <a:t>先定一个</a:t>
            </a:r>
            <a:r>
              <a:rPr lang="zh-CN" altLang="en-US" dirty="0">
                <a:solidFill>
                  <a:srgbClr val="595959"/>
                </a:solidFill>
                <a:latin typeface="微软雅黑" panose="020B0503020204020204" pitchFamily="34" charset="-122"/>
                <a:ea typeface="微软雅黑" panose="020B0503020204020204" pitchFamily="34" charset="-122"/>
              </a:rPr>
              <a:t>小目标！</a:t>
            </a:r>
            <a:endParaRPr lang="zh-CN" altLang="en-US" dirty="0">
              <a:solidFill>
                <a:srgbClr val="595959"/>
              </a:solidFill>
              <a:latin typeface="微软雅黑" panose="020B0503020204020204" pitchFamily="34" charset="-122"/>
              <a:ea typeface="微软雅黑" panose="020B0503020204020204" pitchFamily="34" charset="-122"/>
            </a:endParaRPr>
          </a:p>
        </p:txBody>
      </p:sp>
      <p:sp>
        <p:nvSpPr>
          <p:cNvPr id="10" name="TextBox 35"/>
          <p:cNvSpPr txBox="1">
            <a:spLocks noChangeArrowheads="1"/>
          </p:cNvSpPr>
          <p:nvPr/>
        </p:nvSpPr>
        <p:spPr bwMode="auto">
          <a:xfrm>
            <a:off x="6684845" y="2896573"/>
            <a:ext cx="4562151" cy="13671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917" tIns="60958" rIns="121917" bIns="60958">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nSpc>
                <a:spcPct val="150000"/>
              </a:lnSpc>
            </a:pPr>
            <a:r>
              <a:rPr lang="zh-CN" altLang="zh-CN" dirty="0">
                <a:solidFill>
                  <a:srgbClr val="595959"/>
                </a:solidFill>
                <a:latin typeface="微软雅黑" panose="020B0503020204020204" pitchFamily="34" charset="-122"/>
                <a:ea typeface="微软雅黑" panose="020B0503020204020204" pitchFamily="34" charset="-122"/>
              </a:rPr>
              <a:t>完成一个员工管理系统</a:t>
            </a:r>
            <a:r>
              <a:rPr lang="zh-CN" altLang="en-US" dirty="0">
                <a:solidFill>
                  <a:srgbClr val="595959"/>
                </a:solidFill>
                <a:latin typeface="微软雅黑" panose="020B0503020204020204" pitchFamily="34" charset="-122"/>
                <a:ea typeface="微软雅黑" panose="020B0503020204020204" pitchFamily="34" charset="-122"/>
              </a:rPr>
              <a:t>，能够实现如下功能</a:t>
            </a:r>
            <a:r>
              <a:rPr lang="zh-CN" altLang="zh-CN" dirty="0">
                <a:solidFill>
                  <a:srgbClr val="1369B2"/>
                </a:solidFill>
                <a:latin typeface="微软雅黑" panose="020B0503020204020204" pitchFamily="34" charset="-122"/>
                <a:ea typeface="微软雅黑" panose="020B0503020204020204" pitchFamily="34" charset="-122"/>
              </a:rPr>
              <a:t>根据</a:t>
            </a:r>
            <a:r>
              <a:rPr lang="en-US" altLang="zh-CN" dirty="0">
                <a:solidFill>
                  <a:srgbClr val="1369B2"/>
                </a:solidFill>
                <a:latin typeface="微软雅黑" panose="020B0503020204020204" pitchFamily="34" charset="-122"/>
                <a:ea typeface="微软雅黑" panose="020B0503020204020204" pitchFamily="34" charset="-122"/>
              </a:rPr>
              <a:t>id</a:t>
            </a:r>
            <a:r>
              <a:rPr lang="zh-CN" altLang="zh-CN" dirty="0">
                <a:solidFill>
                  <a:srgbClr val="1369B2"/>
                </a:solidFill>
                <a:latin typeface="微软雅黑" panose="020B0503020204020204" pitchFamily="34" charset="-122"/>
                <a:ea typeface="微软雅黑" panose="020B0503020204020204" pitchFamily="34" charset="-122"/>
              </a:rPr>
              <a:t>查询</a:t>
            </a:r>
            <a:r>
              <a:rPr lang="zh-CN" altLang="en-US" dirty="0">
                <a:solidFill>
                  <a:srgbClr val="595959"/>
                </a:solidFill>
                <a:latin typeface="微软雅黑" panose="020B0503020204020204" pitchFamily="34" charset="-122"/>
                <a:ea typeface="微软雅黑" panose="020B0503020204020204" pitchFamily="34" charset="-122"/>
              </a:rPr>
              <a:t>、</a:t>
            </a:r>
            <a:r>
              <a:rPr lang="zh-CN" altLang="zh-CN" dirty="0">
                <a:solidFill>
                  <a:srgbClr val="1369B2"/>
                </a:solidFill>
                <a:latin typeface="微软雅黑" panose="020B0503020204020204" pitchFamily="34" charset="-122"/>
                <a:ea typeface="微软雅黑" panose="020B0503020204020204" pitchFamily="34" charset="-122"/>
              </a:rPr>
              <a:t>新增</a:t>
            </a:r>
            <a:r>
              <a:rPr lang="zh-CN" altLang="en-US" dirty="0">
                <a:solidFill>
                  <a:srgbClr val="595959"/>
                </a:solidFill>
                <a:latin typeface="微软雅黑" panose="020B0503020204020204" pitchFamily="34" charset="-122"/>
                <a:ea typeface="微软雅黑" panose="020B0503020204020204" pitchFamily="34" charset="-122"/>
              </a:rPr>
              <a:t>、</a:t>
            </a:r>
            <a:r>
              <a:rPr lang="zh-CN" altLang="zh-CN" dirty="0">
                <a:solidFill>
                  <a:srgbClr val="1369B2"/>
                </a:solidFill>
                <a:latin typeface="微软雅黑" panose="020B0503020204020204" pitchFamily="34" charset="-122"/>
                <a:ea typeface="微软雅黑" panose="020B0503020204020204" pitchFamily="34" charset="-122"/>
              </a:rPr>
              <a:t>修改</a:t>
            </a:r>
            <a:r>
              <a:rPr lang="zh-CN" altLang="en-US" dirty="0">
                <a:solidFill>
                  <a:srgbClr val="595959"/>
                </a:solidFill>
                <a:latin typeface="微软雅黑" panose="020B0503020204020204" pitchFamily="34" charset="-122"/>
                <a:ea typeface="微软雅黑" panose="020B0503020204020204" pitchFamily="34" charset="-122"/>
              </a:rPr>
              <a:t>、</a:t>
            </a:r>
            <a:r>
              <a:rPr lang="zh-CN" altLang="zh-CN" dirty="0">
                <a:solidFill>
                  <a:srgbClr val="1369B2"/>
                </a:solidFill>
                <a:latin typeface="微软雅黑" panose="020B0503020204020204" pitchFamily="34" charset="-122"/>
                <a:ea typeface="微软雅黑" panose="020B0503020204020204" pitchFamily="34" charset="-122"/>
              </a:rPr>
              <a:t>删除员工信息</a:t>
            </a:r>
            <a:endParaRPr lang="zh-CN" altLang="en-US" dirty="0">
              <a:solidFill>
                <a:srgbClr val="595959"/>
              </a:solidFill>
              <a:latin typeface="微软雅黑" panose="020B0503020204020204" pitchFamily="34" charset="-122"/>
              <a:ea typeface="微软雅黑" panose="020B0503020204020204" pitchFamily="34" charset="-122"/>
            </a:endParaRPr>
          </a:p>
        </p:txBody>
      </p:sp>
      <p:grpSp>
        <p:nvGrpSpPr>
          <p:cNvPr id="11" name="组合 10"/>
          <p:cNvGrpSpPr/>
          <p:nvPr/>
        </p:nvGrpSpPr>
        <p:grpSpPr>
          <a:xfrm>
            <a:off x="6248545" y="3344992"/>
            <a:ext cx="405183" cy="405036"/>
            <a:chOff x="8881" y="4685"/>
            <a:chExt cx="638" cy="638"/>
          </a:xfrm>
        </p:grpSpPr>
        <p:sp>
          <p:nvSpPr>
            <p:cNvPr id="12" name="椭圆 11"/>
            <p:cNvSpPr/>
            <p:nvPr/>
          </p:nvSpPr>
          <p:spPr>
            <a:xfrm>
              <a:off x="8881" y="4685"/>
              <a:ext cx="638" cy="638"/>
            </a:xfrm>
            <a:prstGeom prst="ellipse">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p:nvSpPr>
          <p:spPr>
            <a:xfrm>
              <a:off x="8946" y="4750"/>
              <a:ext cx="508" cy="508"/>
            </a:xfrm>
            <a:prstGeom prst="ellips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hevron 3"/>
          <p:cNvSpPr/>
          <p:nvPr>
            <p:custDataLst>
              <p:tags r:id="rId1"/>
            </p:custDataLst>
          </p:nvPr>
        </p:nvSpPr>
        <p:spPr>
          <a:xfrm>
            <a:off x="892520" y="1091196"/>
            <a:ext cx="1930690" cy="665961"/>
          </a:xfrm>
          <a:prstGeom prst="chevron">
            <a:avLst>
              <a:gd name="adj" fmla="val 43848"/>
            </a:avLst>
          </a:prstGeom>
          <a:solidFill>
            <a:srgbClr val="FFFFFF">
              <a:lumMod val="75000"/>
            </a:srgbClr>
          </a:solidFill>
          <a:ln w="12700" cap="flat" cmpd="sng" algn="ctr">
            <a:noFill/>
            <a:prstDash val="solid"/>
            <a:miter lim="800000"/>
          </a:ln>
          <a:effectLst/>
        </p:spPr>
        <p:txBody>
          <a:bodyPr rtlCol="0" anchor="ctr">
            <a:normAutofit/>
          </a:bodyPr>
          <a:lstStyle/>
          <a:p>
            <a:pPr algn="ctr">
              <a:lnSpc>
                <a:spcPct val="120000"/>
              </a:lnSpc>
            </a:pPr>
            <a:endParaRPr lang="en-GB" sz="900" dirty="0">
              <a:solidFill>
                <a:sysClr val="windowText" lastClr="000000"/>
              </a:solidFill>
              <a:latin typeface="Arial" panose="020B0604020202020204" pitchFamily="34" charset="0"/>
              <a:ea typeface="微软雅黑" panose="020B0503020204020204" pitchFamily="34" charset="-122"/>
            </a:endParaRPr>
          </a:p>
        </p:txBody>
      </p:sp>
      <p:sp>
        <p:nvSpPr>
          <p:cNvPr id="10" name="文本框 1"/>
          <p:cNvSpPr txBox="1"/>
          <p:nvPr/>
        </p:nvSpPr>
        <p:spPr>
          <a:xfrm>
            <a:off x="1172537" y="1217734"/>
            <a:ext cx="1650673" cy="400110"/>
          </a:xfrm>
          <a:prstGeom prst="rect">
            <a:avLst/>
          </a:prstGeom>
          <a:noFill/>
        </p:spPr>
        <p:txBody>
          <a:bodyPr wrap="square" rtlCol="0">
            <a:spAutoFit/>
          </a:bodyPr>
          <a:lstStyle/>
          <a:p>
            <a:r>
              <a:rPr lang="zh-CN" altLang="en-US" sz="2000" dirty="0">
                <a:solidFill>
                  <a:srgbClr val="1369B2"/>
                </a:solidFill>
                <a:latin typeface="微软雅黑" panose="020B0503020204020204" pitchFamily="34" charset="-122"/>
                <a:ea typeface="微软雅黑" panose="020B0503020204020204" pitchFamily="34" charset="-122"/>
              </a:rPr>
              <a:t>员工表详情</a:t>
            </a:r>
            <a:r>
              <a:rPr lang="zh-CN" altLang="zh-CN" sz="2000" dirty="0">
                <a:solidFill>
                  <a:srgbClr val="1369B2"/>
                </a:solidFill>
                <a:latin typeface="微软雅黑" panose="020B0503020204020204" pitchFamily="34" charset="-122"/>
                <a:ea typeface="微软雅黑" panose="020B0503020204020204" pitchFamily="34" charset="-122"/>
              </a:rPr>
              <a:t> </a:t>
            </a:r>
            <a:endParaRPr lang="zh-CN" altLang="en-US" sz="2000" dirty="0">
              <a:solidFill>
                <a:srgbClr val="1369B2"/>
              </a:solidFill>
              <a:latin typeface="微软雅黑" panose="020B0503020204020204" pitchFamily="34" charset="-122"/>
              <a:ea typeface="微软雅黑" panose="020B0503020204020204" pitchFamily="34" charset="-122"/>
            </a:endParaRPr>
          </a:p>
        </p:txBody>
      </p:sp>
      <p:sp>
        <p:nvSpPr>
          <p:cNvPr id="11" name="Title 1"/>
          <p:cNvSpPr txBox="1"/>
          <p:nvPr/>
        </p:nvSpPr>
        <p:spPr>
          <a:xfrm>
            <a:off x="1143838" y="266933"/>
            <a:ext cx="3702482"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2.4  </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案例：员工管理系统</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sp>
        <p:nvSpPr>
          <p:cNvPr id="8" name="文本框 18"/>
          <p:cNvSpPr txBox="1"/>
          <p:nvPr>
            <p:custDataLst>
              <p:tags r:id="rId2"/>
            </p:custDataLst>
          </p:nvPr>
        </p:nvSpPr>
        <p:spPr>
          <a:xfrm>
            <a:off x="1172900" y="2025014"/>
            <a:ext cx="9390960" cy="1005841"/>
          </a:xfrm>
          <a:prstGeom prst="rect">
            <a:avLst/>
          </a:prstGeom>
          <a:noFill/>
        </p:spPr>
        <p:txBody>
          <a:bodyPr wrap="square" lIns="89985" tIns="46792" rIns="89985" bIns="46792">
            <a:noAutofit/>
          </a:bodyPr>
          <a:lstStyle>
            <a:defPPr>
              <a:defRPr lang="zh-CN"/>
            </a:defPPr>
            <a:lvl1pPr marL="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1pPr>
            <a:lvl2pPr marL="4572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2pPr>
            <a:lvl3pPr marL="9144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3pPr>
            <a:lvl4pPr marL="13716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4pPr>
            <a:lvl5pPr marL="18288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5pPr>
            <a:lvl6pPr marL="22860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6pPr>
            <a:lvl7pPr marL="27432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7pPr>
            <a:lvl8pPr marL="32004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8pPr>
            <a:lvl9pPr marL="36576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9pPr>
          </a:lstStyle>
          <a:p>
            <a:pPr>
              <a:lnSpc>
                <a:spcPct val="150000"/>
              </a:lnSpc>
            </a:pPr>
            <a:r>
              <a:rPr lang="zh-CN" altLang="en-US" dirty="0">
                <a:solidFill>
                  <a:srgbClr val="595959"/>
                </a:solidFill>
                <a:latin typeface="微软雅黑" panose="020B0503020204020204" pitchFamily="34" charset="-122"/>
              </a:rPr>
              <a:t>现有一张员工表如下。利用本章所学知识完成一个员工管理系统。实现如下功能：</a:t>
            </a:r>
            <a:r>
              <a:rPr lang="zh-CN" altLang="zh-CN" dirty="0">
                <a:solidFill>
                  <a:srgbClr val="595959"/>
                </a:solidFill>
                <a:latin typeface="微软雅黑" panose="020B0503020204020204" pitchFamily="34" charset="-122"/>
              </a:rPr>
              <a:t>根据</a:t>
            </a:r>
            <a:r>
              <a:rPr lang="en-US" altLang="zh-CN" dirty="0">
                <a:solidFill>
                  <a:srgbClr val="595959"/>
                </a:solidFill>
                <a:latin typeface="微软雅黑" panose="020B0503020204020204" pitchFamily="34" charset="-122"/>
              </a:rPr>
              <a:t>id</a:t>
            </a:r>
            <a:r>
              <a:rPr lang="zh-CN" altLang="zh-CN" dirty="0">
                <a:solidFill>
                  <a:srgbClr val="595959"/>
                </a:solidFill>
                <a:latin typeface="微软雅黑" panose="020B0503020204020204" pitchFamily="34" charset="-122"/>
              </a:rPr>
              <a:t>查询员工信息</a:t>
            </a:r>
            <a:r>
              <a:rPr lang="zh-CN" altLang="en-US" dirty="0">
                <a:solidFill>
                  <a:srgbClr val="595959"/>
                </a:solidFill>
                <a:latin typeface="微软雅黑" panose="020B0503020204020204" pitchFamily="34" charset="-122"/>
              </a:rPr>
              <a:t>、</a:t>
            </a:r>
            <a:r>
              <a:rPr lang="zh-CN" altLang="zh-CN" dirty="0">
                <a:solidFill>
                  <a:srgbClr val="595959"/>
                </a:solidFill>
                <a:latin typeface="微软雅黑" panose="020B0503020204020204" pitchFamily="34" charset="-122"/>
              </a:rPr>
              <a:t>新增员工信息</a:t>
            </a:r>
            <a:r>
              <a:rPr lang="zh-CN" altLang="en-US" dirty="0">
                <a:solidFill>
                  <a:srgbClr val="595959"/>
                </a:solidFill>
                <a:latin typeface="微软雅黑" panose="020B0503020204020204" pitchFamily="34" charset="-122"/>
              </a:rPr>
              <a:t>、</a:t>
            </a:r>
            <a:r>
              <a:rPr lang="zh-CN" altLang="zh-CN" dirty="0">
                <a:solidFill>
                  <a:srgbClr val="595959"/>
                </a:solidFill>
                <a:latin typeface="微软雅黑" panose="020B0503020204020204" pitchFamily="34" charset="-122"/>
              </a:rPr>
              <a:t>根据</a:t>
            </a:r>
            <a:r>
              <a:rPr lang="en-US" altLang="zh-CN" dirty="0">
                <a:solidFill>
                  <a:srgbClr val="595959"/>
                </a:solidFill>
                <a:latin typeface="微软雅黑" panose="020B0503020204020204" pitchFamily="34" charset="-122"/>
              </a:rPr>
              <a:t>id</a:t>
            </a:r>
            <a:r>
              <a:rPr lang="zh-CN" altLang="zh-CN" dirty="0">
                <a:solidFill>
                  <a:srgbClr val="595959"/>
                </a:solidFill>
                <a:latin typeface="微软雅黑" panose="020B0503020204020204" pitchFamily="34" charset="-122"/>
              </a:rPr>
              <a:t>修改员工信息</a:t>
            </a:r>
            <a:r>
              <a:rPr lang="zh-CN" altLang="en-US" dirty="0">
                <a:solidFill>
                  <a:srgbClr val="595959"/>
                </a:solidFill>
                <a:latin typeface="微软雅黑" panose="020B0503020204020204" pitchFamily="34" charset="-122"/>
              </a:rPr>
              <a:t>、</a:t>
            </a:r>
            <a:r>
              <a:rPr lang="zh-CN" altLang="zh-CN" dirty="0">
                <a:solidFill>
                  <a:srgbClr val="595959"/>
                </a:solidFill>
                <a:latin typeface="微软雅黑" panose="020B0503020204020204" pitchFamily="34" charset="-122"/>
              </a:rPr>
              <a:t>根据</a:t>
            </a:r>
            <a:r>
              <a:rPr lang="en-US" altLang="zh-CN" dirty="0">
                <a:solidFill>
                  <a:srgbClr val="595959"/>
                </a:solidFill>
                <a:latin typeface="微软雅黑" panose="020B0503020204020204" pitchFamily="34" charset="-122"/>
              </a:rPr>
              <a:t>id</a:t>
            </a:r>
            <a:r>
              <a:rPr lang="zh-CN" altLang="zh-CN" dirty="0">
                <a:solidFill>
                  <a:srgbClr val="595959"/>
                </a:solidFill>
                <a:latin typeface="微软雅黑" panose="020B0503020204020204" pitchFamily="34" charset="-122"/>
              </a:rPr>
              <a:t>删除员工信息</a:t>
            </a:r>
            <a:r>
              <a:rPr lang="zh-CN" altLang="en-US" dirty="0">
                <a:solidFill>
                  <a:srgbClr val="595959"/>
                </a:solidFill>
                <a:latin typeface="微软雅黑" panose="020B0503020204020204" pitchFamily="34" charset="-122"/>
              </a:rPr>
              <a:t>。</a:t>
            </a:r>
            <a:endParaRPr lang="zh-CN" altLang="zh-CN" dirty="0">
              <a:solidFill>
                <a:srgbClr val="595959"/>
              </a:solidFill>
              <a:latin typeface="微软雅黑" panose="020B0503020204020204" pitchFamily="34" charset="-122"/>
            </a:endParaRPr>
          </a:p>
        </p:txBody>
      </p:sp>
      <p:graphicFrame>
        <p:nvGraphicFramePr>
          <p:cNvPr id="13" name="表格 12"/>
          <p:cNvGraphicFramePr>
            <a:graphicFrameLocks noGrp="1"/>
          </p:cNvGraphicFramePr>
          <p:nvPr>
            <p:custDataLst>
              <p:tags r:id="rId3"/>
            </p:custDataLst>
          </p:nvPr>
        </p:nvGraphicFramePr>
        <p:xfrm>
          <a:off x="2794317" y="3438694"/>
          <a:ext cx="6603365" cy="2527300"/>
        </p:xfrm>
        <a:graphic>
          <a:graphicData uri="http://schemas.openxmlformats.org/drawingml/2006/table">
            <a:tbl>
              <a:tblPr>
                <a:tableStyleId>{5C22544A-7EE6-4342-B048-85BDC9FD1C3A}</a:tableStyleId>
              </a:tblPr>
              <a:tblGrid>
                <a:gridCol w="1359535"/>
                <a:gridCol w="1604010"/>
                <a:gridCol w="1591310"/>
                <a:gridCol w="2048510"/>
              </a:tblGrid>
              <a:tr h="367200">
                <a:tc>
                  <a:txBody>
                    <a:bodyPr/>
                    <a:lstStyle/>
                    <a:p>
                      <a:pPr marR="292100" indent="0" algn="ctr" defTabSz="1219200" rtl="0" eaLnBrk="1" latinLnBrk="0" hangingPunct="1">
                        <a:lnSpc>
                          <a:spcPct val="120000"/>
                        </a:lnSpc>
                        <a:spcBef>
                          <a:spcPts val="0"/>
                        </a:spcBef>
                        <a:spcAft>
                          <a:spcPts val="0"/>
                        </a:spcAft>
                        <a:tabLst>
                          <a:tab pos="228600" algn="l"/>
                          <a:tab pos="266700" algn="l"/>
                        </a:tabLst>
                      </a:pPr>
                      <a:r>
                        <a:rPr lang="zh-CN" altLang="en-US" sz="1600" b="1">
                          <a:solidFill>
                            <a:srgbClr val="646464"/>
                          </a:solidFill>
                          <a:latin typeface="微软雅黑" panose="020B0503020204020204" pitchFamily="34" charset="-122"/>
                          <a:ea typeface="微软雅黑" panose="020B0503020204020204" pitchFamily="34" charset="-122"/>
                          <a:cs typeface="微软雅黑" panose="020B0503020204020204" pitchFamily="34" charset="-122"/>
                        </a:rPr>
                        <a:t>员工编号（id）</a:t>
                      </a:r>
                      <a:endParaRPr lang="zh-CN" altLang="en-US" sz="1600" b="1">
                        <a:solidFill>
                          <a:srgbClr val="646464"/>
                        </a:solidFill>
                        <a:latin typeface="微软雅黑" panose="020B0503020204020204" pitchFamily="34" charset="-122"/>
                        <a:ea typeface="微软雅黑" panose="020B0503020204020204" pitchFamily="34" charset="-122"/>
                        <a:cs typeface="微软雅黑" panose="020B0503020204020204" pitchFamily="34" charset="-122"/>
                      </a:endParaRPr>
                    </a:p>
                  </a:txBody>
                  <a:tcPr marL="215900" marR="215900" marT="133350" marB="133350" anchor="ctr">
                    <a:lnL>
                      <a:noFill/>
                    </a:lnL>
                    <a:lnR w="12700">
                      <a:solidFill>
                        <a:schemeClr val="bg1"/>
                      </a:solidFill>
                      <a:prstDash val="solid"/>
                    </a:lnR>
                    <a:lnT>
                      <a:noFill/>
                    </a:lnT>
                    <a:lnB w="12700">
                      <a:solidFill>
                        <a:schemeClr val="bg1"/>
                      </a:solidFill>
                      <a:prstDash val="solid"/>
                    </a:lnB>
                    <a:lnTlToBr>
                      <a:noFill/>
                    </a:lnTlToBr>
                    <a:lnBlToTr>
                      <a:noFill/>
                    </a:lnBlToTr>
                    <a:solidFill>
                      <a:srgbClr val="F2F2F2"/>
                    </a:solidFill>
                  </a:tcPr>
                </a:tc>
                <a:tc>
                  <a:txBody>
                    <a:bodyPr/>
                    <a:lstStyle/>
                    <a:p>
                      <a:pPr marR="292100" indent="0" algn="ctr" defTabSz="1219200" rtl="0" eaLnBrk="1" latinLnBrk="0" hangingPunct="1">
                        <a:lnSpc>
                          <a:spcPct val="120000"/>
                        </a:lnSpc>
                        <a:spcBef>
                          <a:spcPts val="0"/>
                        </a:spcBef>
                        <a:spcAft>
                          <a:spcPts val="0"/>
                        </a:spcAft>
                        <a:tabLst>
                          <a:tab pos="228600" algn="l"/>
                          <a:tab pos="266700" algn="l"/>
                        </a:tabLst>
                      </a:pPr>
                      <a:r>
                        <a:rPr lang="zh-CN" altLang="en-US" sz="1600" b="1">
                          <a:solidFill>
                            <a:srgbClr val="646464"/>
                          </a:solidFill>
                          <a:latin typeface="微软雅黑" panose="020B0503020204020204" pitchFamily="34" charset="-122"/>
                          <a:ea typeface="微软雅黑" panose="020B0503020204020204" pitchFamily="34" charset="-122"/>
                          <a:cs typeface="微软雅黑" panose="020B0503020204020204" pitchFamily="34" charset="-122"/>
                        </a:rPr>
                        <a:t>商品名称（name）</a:t>
                      </a:r>
                      <a:endParaRPr lang="zh-CN" altLang="en-US" sz="1600" b="1">
                        <a:solidFill>
                          <a:srgbClr val="646464"/>
                        </a:solidFill>
                        <a:latin typeface="微软雅黑" panose="020B0503020204020204" pitchFamily="34" charset="-122"/>
                        <a:ea typeface="微软雅黑" panose="020B0503020204020204" pitchFamily="34" charset="-122"/>
                        <a:cs typeface="微软雅黑" panose="020B0503020204020204" pitchFamily="34" charset="-122"/>
                      </a:endParaRPr>
                    </a:p>
                  </a:txBody>
                  <a:tcPr marL="215900" marR="215900" marT="133350" marB="133350" anchor="ctr">
                    <a:lnL w="12700">
                      <a:solidFill>
                        <a:schemeClr val="bg1"/>
                      </a:solidFill>
                      <a:prstDash val="solid"/>
                    </a:lnL>
                    <a:lnR w="12700">
                      <a:solidFill>
                        <a:schemeClr val="bg1"/>
                      </a:solidFill>
                      <a:prstDash val="solid"/>
                    </a:lnR>
                    <a:lnT>
                      <a:noFill/>
                    </a:lnT>
                    <a:lnB w="12700">
                      <a:solidFill>
                        <a:schemeClr val="bg1"/>
                      </a:solidFill>
                      <a:prstDash val="solid"/>
                    </a:lnB>
                    <a:lnTlToBr>
                      <a:noFill/>
                    </a:lnTlToBr>
                    <a:lnBlToTr>
                      <a:noFill/>
                    </a:lnBlToTr>
                    <a:solidFill>
                      <a:srgbClr val="F2F2F2"/>
                    </a:solidFill>
                  </a:tcPr>
                </a:tc>
                <a:tc>
                  <a:txBody>
                    <a:bodyPr/>
                    <a:lstStyle/>
                    <a:p>
                      <a:pPr marR="292100" indent="0" algn="ctr" defTabSz="1219200" rtl="0" eaLnBrk="1" latinLnBrk="0" hangingPunct="1">
                        <a:lnSpc>
                          <a:spcPct val="120000"/>
                        </a:lnSpc>
                        <a:spcBef>
                          <a:spcPts val="0"/>
                        </a:spcBef>
                        <a:spcAft>
                          <a:spcPts val="0"/>
                        </a:spcAft>
                        <a:tabLst>
                          <a:tab pos="228600" algn="l"/>
                          <a:tab pos="266700" algn="l"/>
                        </a:tabLst>
                      </a:pPr>
                      <a:r>
                        <a:rPr lang="zh-CN" altLang="en-US" sz="1600" b="1">
                          <a:solidFill>
                            <a:srgbClr val="646464"/>
                          </a:solidFill>
                          <a:latin typeface="微软雅黑" panose="020B0503020204020204" pitchFamily="34" charset="-122"/>
                          <a:ea typeface="微软雅黑" panose="020B0503020204020204" pitchFamily="34" charset="-122"/>
                          <a:cs typeface="微软雅黑" panose="020B0503020204020204" pitchFamily="34" charset="-122"/>
                        </a:rPr>
                        <a:t>员工年龄（age）</a:t>
                      </a:r>
                      <a:endParaRPr lang="zh-CN" altLang="en-US" sz="1600" b="1">
                        <a:solidFill>
                          <a:srgbClr val="646464"/>
                        </a:solidFill>
                        <a:latin typeface="微软雅黑" panose="020B0503020204020204" pitchFamily="34" charset="-122"/>
                        <a:ea typeface="微软雅黑" panose="020B0503020204020204" pitchFamily="34" charset="-122"/>
                        <a:cs typeface="微软雅黑" panose="020B0503020204020204" pitchFamily="34" charset="-122"/>
                      </a:endParaRPr>
                    </a:p>
                  </a:txBody>
                  <a:tcPr marL="215900" marR="215900" marT="133350" marB="133350" anchor="ctr">
                    <a:lnL w="12700">
                      <a:solidFill>
                        <a:schemeClr val="bg1"/>
                      </a:solidFill>
                      <a:prstDash val="solid"/>
                    </a:lnL>
                    <a:lnR w="12700">
                      <a:solidFill>
                        <a:schemeClr val="bg1"/>
                      </a:solidFill>
                      <a:prstDash val="solid"/>
                    </a:lnR>
                    <a:lnT>
                      <a:noFill/>
                    </a:lnT>
                    <a:lnB w="12700">
                      <a:solidFill>
                        <a:schemeClr val="bg1"/>
                      </a:solidFill>
                      <a:prstDash val="solid"/>
                    </a:lnB>
                    <a:lnTlToBr>
                      <a:noFill/>
                    </a:lnTlToBr>
                    <a:lnBlToTr>
                      <a:noFill/>
                    </a:lnBlToTr>
                    <a:solidFill>
                      <a:srgbClr val="F2F2F2"/>
                    </a:solidFill>
                  </a:tcPr>
                </a:tc>
                <a:tc>
                  <a:txBody>
                    <a:bodyPr/>
                    <a:lstStyle/>
                    <a:p>
                      <a:pPr marR="292100" indent="0" algn="ctr" defTabSz="1219200" rtl="0" eaLnBrk="1" latinLnBrk="0" hangingPunct="1">
                        <a:lnSpc>
                          <a:spcPct val="120000"/>
                        </a:lnSpc>
                        <a:spcBef>
                          <a:spcPts val="0"/>
                        </a:spcBef>
                        <a:spcAft>
                          <a:spcPts val="0"/>
                        </a:spcAft>
                        <a:tabLst>
                          <a:tab pos="228600" algn="l"/>
                          <a:tab pos="266700" algn="l"/>
                        </a:tabLst>
                      </a:pPr>
                      <a:r>
                        <a:rPr lang="zh-CN" altLang="en-US" sz="1600" b="1">
                          <a:solidFill>
                            <a:srgbClr val="646464"/>
                          </a:solidFill>
                          <a:latin typeface="微软雅黑" panose="020B0503020204020204" pitchFamily="34" charset="-122"/>
                          <a:ea typeface="微软雅黑" panose="020B0503020204020204" pitchFamily="34" charset="-122"/>
                          <a:cs typeface="微软雅黑" panose="020B0503020204020204" pitchFamily="34" charset="-122"/>
                        </a:rPr>
                        <a:t>员工职位（position）</a:t>
                      </a:r>
                      <a:endParaRPr lang="zh-CN" altLang="en-US" sz="1600" b="1">
                        <a:solidFill>
                          <a:srgbClr val="646464"/>
                        </a:solidFill>
                        <a:latin typeface="微软雅黑" panose="020B0503020204020204" pitchFamily="34" charset="-122"/>
                        <a:ea typeface="微软雅黑" panose="020B0503020204020204" pitchFamily="34" charset="-122"/>
                        <a:cs typeface="微软雅黑" panose="020B0503020204020204" pitchFamily="34" charset="-122"/>
                      </a:endParaRPr>
                    </a:p>
                  </a:txBody>
                  <a:tcPr marL="215900" marR="215900" marT="133350" marB="133350" anchor="ctr">
                    <a:lnL w="12700">
                      <a:solidFill>
                        <a:schemeClr val="bg1"/>
                      </a:solidFill>
                      <a:prstDash val="solid"/>
                    </a:lnL>
                    <a:lnR>
                      <a:noFill/>
                    </a:lnR>
                    <a:lnT>
                      <a:noFill/>
                    </a:lnT>
                    <a:lnB w="12700">
                      <a:solidFill>
                        <a:schemeClr val="bg1"/>
                      </a:solidFill>
                      <a:prstDash val="solid"/>
                    </a:lnB>
                    <a:lnTlToBr>
                      <a:noFill/>
                    </a:lnTlToBr>
                    <a:lnBlToTr>
                      <a:noFill/>
                    </a:lnBlToTr>
                    <a:solidFill>
                      <a:srgbClr val="F2F2F2"/>
                    </a:solidFill>
                  </a:tcPr>
                </a:tc>
              </a:tr>
              <a:tr h="367200">
                <a:tc>
                  <a:txBody>
                    <a:bodyPr/>
                    <a:lstStyle/>
                    <a:p>
                      <a:pPr indent="0" algn="ctr">
                        <a:lnSpc>
                          <a:spcPct val="120000"/>
                        </a:lnSpc>
                        <a:spcBef>
                          <a:spcPts val="0"/>
                        </a:spcBef>
                        <a:spcAft>
                          <a:spcPts val="0"/>
                        </a:spcAft>
                      </a:pPr>
                      <a:r>
                        <a:rPr lang="en-US" altLang="zh-CN" sz="1600" b="0" spc="130">
                          <a:solidFill>
                            <a:srgbClr val="646464"/>
                          </a:solidFill>
                          <a:latin typeface="微软雅黑" panose="020B0503020204020204" pitchFamily="34" charset="-122"/>
                          <a:ea typeface="微软雅黑" panose="020B0503020204020204" pitchFamily="34" charset="-122"/>
                        </a:rPr>
                        <a:t>1</a:t>
                      </a:r>
                      <a:endParaRPr lang="en-US" altLang="zh-CN" sz="1600" b="0" spc="130">
                        <a:solidFill>
                          <a:srgbClr val="646464"/>
                        </a:solidFill>
                        <a:latin typeface="微软雅黑" panose="020B0503020204020204" pitchFamily="34" charset="-122"/>
                        <a:ea typeface="微软雅黑" panose="020B0503020204020204" pitchFamily="34" charset="-122"/>
                      </a:endParaRPr>
                    </a:p>
                  </a:txBody>
                  <a:tcPr marL="215900" marR="215900" marT="133350" marB="133350" anchor="ctr">
                    <a:lnL>
                      <a:noFill/>
                    </a:lnL>
                    <a:lnR w="12700">
                      <a:solidFill>
                        <a:schemeClr val="bg1"/>
                      </a:solidFill>
                      <a:prstDash val="solid"/>
                    </a:lnR>
                    <a:lnT w="12700">
                      <a:solidFill>
                        <a:schemeClr val="bg1"/>
                      </a:solidFill>
                      <a:prstDash val="solid"/>
                    </a:lnT>
                    <a:lnB w="12700">
                      <a:solidFill>
                        <a:schemeClr val="bg1"/>
                      </a:solidFill>
                      <a:prstDash val="solid"/>
                    </a:lnB>
                    <a:lnTlToBr>
                      <a:noFill/>
                    </a:lnTlToBr>
                    <a:lnBlToTr>
                      <a:noFill/>
                    </a:lnBlToTr>
                    <a:solidFill>
                      <a:srgbClr val="F2F2F2"/>
                    </a:solidFill>
                  </a:tcPr>
                </a:tc>
                <a:tc>
                  <a:txBody>
                    <a:bodyPr/>
                    <a:lstStyle/>
                    <a:p>
                      <a:pPr indent="0" algn="ctr">
                        <a:lnSpc>
                          <a:spcPct val="120000"/>
                        </a:lnSpc>
                        <a:spcBef>
                          <a:spcPts val="0"/>
                        </a:spcBef>
                        <a:spcAft>
                          <a:spcPts val="0"/>
                        </a:spcAft>
                      </a:pPr>
                      <a:r>
                        <a:rPr lang="zh-CN" altLang="en-US" sz="1600" b="0" spc="130">
                          <a:solidFill>
                            <a:srgbClr val="404040"/>
                          </a:solidFill>
                          <a:latin typeface="微软雅黑" panose="020B0503020204020204" pitchFamily="34" charset="-122"/>
                          <a:ea typeface="微软雅黑" panose="020B0503020204020204" pitchFamily="34" charset="-122"/>
                        </a:rPr>
                        <a:t>张三</a:t>
                      </a:r>
                      <a:endParaRPr lang="zh-CN" altLang="en-US" sz="1600" b="0" spc="130">
                        <a:solidFill>
                          <a:srgbClr val="404040"/>
                        </a:solidFill>
                        <a:latin typeface="微软雅黑" panose="020B0503020204020204" pitchFamily="34" charset="-122"/>
                        <a:ea typeface="微软雅黑" panose="020B0503020204020204" pitchFamily="34" charset="-122"/>
                      </a:endParaRPr>
                    </a:p>
                  </a:txBody>
                  <a:tcPr marL="215900" marR="215900" marT="133350" marB="133350" anchor="ctr">
                    <a:lnL w="12700">
                      <a:solidFill>
                        <a:schemeClr val="bg1"/>
                      </a:solidFill>
                      <a:prstDash val="solid"/>
                    </a:lnL>
                    <a:lnR w="12700">
                      <a:solidFill>
                        <a:schemeClr val="bg1"/>
                      </a:solidFill>
                      <a:prstDash val="solid"/>
                    </a:lnR>
                    <a:lnT w="12700">
                      <a:solidFill>
                        <a:schemeClr val="bg1"/>
                      </a:solidFill>
                      <a:prstDash val="solid"/>
                    </a:lnT>
                    <a:lnB w="12700">
                      <a:solidFill>
                        <a:schemeClr val="bg1"/>
                      </a:solidFill>
                      <a:prstDash val="solid"/>
                    </a:lnB>
                    <a:lnTlToBr>
                      <a:noFill/>
                    </a:lnTlToBr>
                    <a:lnBlToTr>
                      <a:noFill/>
                    </a:lnBlToTr>
                    <a:solidFill>
                      <a:srgbClr val="F2F2F2"/>
                    </a:solidFill>
                  </a:tcPr>
                </a:tc>
                <a:tc>
                  <a:txBody>
                    <a:bodyPr/>
                    <a:lstStyle/>
                    <a:p>
                      <a:pPr indent="0" algn="ctr">
                        <a:lnSpc>
                          <a:spcPct val="120000"/>
                        </a:lnSpc>
                        <a:spcBef>
                          <a:spcPts val="0"/>
                        </a:spcBef>
                        <a:spcAft>
                          <a:spcPts val="0"/>
                        </a:spcAft>
                      </a:pPr>
                      <a:r>
                        <a:rPr lang="en-US" altLang="zh-CN" sz="1600" b="0" spc="130">
                          <a:solidFill>
                            <a:srgbClr val="404040"/>
                          </a:solidFill>
                          <a:latin typeface="微软雅黑" panose="020B0503020204020204" pitchFamily="34" charset="-122"/>
                          <a:ea typeface="微软雅黑" panose="020B0503020204020204" pitchFamily="34" charset="-122"/>
                        </a:rPr>
                        <a:t>20</a:t>
                      </a:r>
                      <a:endParaRPr lang="en-US" altLang="zh-CN" sz="1600" b="0" spc="130">
                        <a:solidFill>
                          <a:srgbClr val="404040"/>
                        </a:solidFill>
                        <a:latin typeface="微软雅黑" panose="020B0503020204020204" pitchFamily="34" charset="-122"/>
                        <a:ea typeface="微软雅黑" panose="020B0503020204020204" pitchFamily="34" charset="-122"/>
                      </a:endParaRPr>
                    </a:p>
                  </a:txBody>
                  <a:tcPr marL="215900" marR="215900" marT="133350" marB="133350" anchor="ctr">
                    <a:lnL w="12700">
                      <a:solidFill>
                        <a:schemeClr val="bg1"/>
                      </a:solidFill>
                      <a:prstDash val="solid"/>
                    </a:lnL>
                    <a:lnR w="12700">
                      <a:solidFill>
                        <a:schemeClr val="bg1"/>
                      </a:solidFill>
                      <a:prstDash val="solid"/>
                    </a:lnR>
                    <a:lnT w="12700">
                      <a:solidFill>
                        <a:schemeClr val="bg1"/>
                      </a:solidFill>
                      <a:prstDash val="solid"/>
                    </a:lnT>
                    <a:lnB w="12700">
                      <a:solidFill>
                        <a:schemeClr val="bg1"/>
                      </a:solidFill>
                      <a:prstDash val="solid"/>
                    </a:lnB>
                    <a:lnTlToBr>
                      <a:noFill/>
                    </a:lnTlToBr>
                    <a:lnBlToTr>
                      <a:noFill/>
                    </a:lnBlToTr>
                    <a:solidFill>
                      <a:srgbClr val="F2F2F2"/>
                    </a:solidFill>
                  </a:tcPr>
                </a:tc>
                <a:tc>
                  <a:txBody>
                    <a:bodyPr/>
                    <a:lstStyle/>
                    <a:p>
                      <a:pPr indent="0" algn="ctr">
                        <a:lnSpc>
                          <a:spcPct val="120000"/>
                        </a:lnSpc>
                        <a:spcBef>
                          <a:spcPts val="0"/>
                        </a:spcBef>
                        <a:spcAft>
                          <a:spcPts val="0"/>
                        </a:spcAft>
                      </a:pPr>
                      <a:r>
                        <a:rPr lang="zh-CN" altLang="en-US" sz="1600" b="0" spc="130">
                          <a:solidFill>
                            <a:srgbClr val="404040"/>
                          </a:solidFill>
                          <a:latin typeface="微软雅黑" panose="020B0503020204020204" pitchFamily="34" charset="-122"/>
                          <a:ea typeface="微软雅黑" panose="020B0503020204020204" pitchFamily="34" charset="-122"/>
                        </a:rPr>
                        <a:t>员工</a:t>
                      </a:r>
                      <a:endParaRPr lang="zh-CN" altLang="en-US" sz="1600" b="0" spc="130">
                        <a:solidFill>
                          <a:srgbClr val="404040"/>
                        </a:solidFill>
                        <a:latin typeface="微软雅黑" panose="020B0503020204020204" pitchFamily="34" charset="-122"/>
                        <a:ea typeface="微软雅黑" panose="020B0503020204020204" pitchFamily="34" charset="-122"/>
                      </a:endParaRPr>
                    </a:p>
                  </a:txBody>
                  <a:tcPr marL="215900" marR="215900" marT="133350" marB="133350" anchor="ctr">
                    <a:lnL w="12700">
                      <a:solidFill>
                        <a:schemeClr val="bg1"/>
                      </a:solidFill>
                      <a:prstDash val="solid"/>
                    </a:lnL>
                    <a:lnR>
                      <a:noFill/>
                    </a:lnR>
                    <a:lnT w="12700">
                      <a:solidFill>
                        <a:schemeClr val="bg1"/>
                      </a:solidFill>
                      <a:prstDash val="solid"/>
                    </a:lnT>
                    <a:lnB w="12700">
                      <a:solidFill>
                        <a:schemeClr val="bg1"/>
                      </a:solidFill>
                      <a:prstDash val="solid"/>
                    </a:lnB>
                    <a:lnTlToBr>
                      <a:noFill/>
                    </a:lnTlToBr>
                    <a:lnBlToTr>
                      <a:noFill/>
                    </a:lnBlToTr>
                    <a:solidFill>
                      <a:srgbClr val="F2F2F2"/>
                    </a:solidFill>
                  </a:tcPr>
                </a:tc>
              </a:tr>
              <a:tr h="367200">
                <a:tc>
                  <a:txBody>
                    <a:bodyPr/>
                    <a:lstStyle/>
                    <a:p>
                      <a:pPr indent="0" algn="ctr">
                        <a:lnSpc>
                          <a:spcPct val="120000"/>
                        </a:lnSpc>
                        <a:spcBef>
                          <a:spcPts val="0"/>
                        </a:spcBef>
                        <a:spcAft>
                          <a:spcPts val="0"/>
                        </a:spcAft>
                      </a:pPr>
                      <a:r>
                        <a:rPr lang="en-US" altLang="zh-CN" sz="1600" b="0" spc="130">
                          <a:solidFill>
                            <a:srgbClr val="646464"/>
                          </a:solidFill>
                          <a:latin typeface="微软雅黑" panose="020B0503020204020204" pitchFamily="34" charset="-122"/>
                          <a:ea typeface="微软雅黑" panose="020B0503020204020204" pitchFamily="34" charset="-122"/>
                        </a:rPr>
                        <a:t>2</a:t>
                      </a:r>
                      <a:endParaRPr lang="en-US" altLang="zh-CN" sz="1600" b="0" spc="130">
                        <a:solidFill>
                          <a:srgbClr val="646464"/>
                        </a:solidFill>
                        <a:latin typeface="微软雅黑" panose="020B0503020204020204" pitchFamily="34" charset="-122"/>
                        <a:ea typeface="微软雅黑" panose="020B0503020204020204" pitchFamily="34" charset="-122"/>
                      </a:endParaRPr>
                    </a:p>
                  </a:txBody>
                  <a:tcPr marL="215900" marR="215900" marT="133350" marB="133350" anchor="ctr">
                    <a:lnL>
                      <a:noFill/>
                    </a:lnL>
                    <a:lnR w="12700">
                      <a:solidFill>
                        <a:schemeClr val="bg1"/>
                      </a:solidFill>
                      <a:prstDash val="solid"/>
                    </a:lnR>
                    <a:lnT w="12700">
                      <a:solidFill>
                        <a:schemeClr val="bg1"/>
                      </a:solidFill>
                      <a:prstDash val="solid"/>
                    </a:lnT>
                    <a:lnB w="12700">
                      <a:solidFill>
                        <a:schemeClr val="bg1"/>
                      </a:solidFill>
                      <a:prstDash val="solid"/>
                    </a:lnB>
                    <a:lnTlToBr>
                      <a:noFill/>
                    </a:lnTlToBr>
                    <a:lnBlToTr>
                      <a:noFill/>
                    </a:lnBlToTr>
                    <a:solidFill>
                      <a:srgbClr val="F2F2F2"/>
                    </a:solidFill>
                  </a:tcPr>
                </a:tc>
                <a:tc>
                  <a:txBody>
                    <a:bodyPr/>
                    <a:lstStyle/>
                    <a:p>
                      <a:pPr indent="0" algn="ctr">
                        <a:lnSpc>
                          <a:spcPct val="120000"/>
                        </a:lnSpc>
                        <a:spcBef>
                          <a:spcPts val="0"/>
                        </a:spcBef>
                        <a:spcAft>
                          <a:spcPts val="0"/>
                        </a:spcAft>
                      </a:pPr>
                      <a:r>
                        <a:rPr lang="zh-CN" altLang="en-US" sz="1600" b="0" spc="130">
                          <a:solidFill>
                            <a:srgbClr val="404040"/>
                          </a:solidFill>
                          <a:latin typeface="微软雅黑" panose="020B0503020204020204" pitchFamily="34" charset="-122"/>
                          <a:ea typeface="微软雅黑" panose="020B0503020204020204" pitchFamily="34" charset="-122"/>
                        </a:rPr>
                        <a:t>李四</a:t>
                      </a:r>
                      <a:endParaRPr lang="zh-CN" altLang="en-US" sz="1600" b="0" spc="130">
                        <a:solidFill>
                          <a:srgbClr val="404040"/>
                        </a:solidFill>
                        <a:latin typeface="微软雅黑" panose="020B0503020204020204" pitchFamily="34" charset="-122"/>
                        <a:ea typeface="微软雅黑" panose="020B0503020204020204" pitchFamily="34" charset="-122"/>
                      </a:endParaRPr>
                    </a:p>
                  </a:txBody>
                  <a:tcPr marL="215900" marR="215900" marT="133350" marB="133350" anchor="ctr">
                    <a:lnL w="12700">
                      <a:solidFill>
                        <a:schemeClr val="bg1"/>
                      </a:solidFill>
                      <a:prstDash val="solid"/>
                    </a:lnL>
                    <a:lnR w="12700">
                      <a:solidFill>
                        <a:schemeClr val="bg1"/>
                      </a:solidFill>
                      <a:prstDash val="solid"/>
                    </a:lnR>
                    <a:lnT w="12700">
                      <a:solidFill>
                        <a:schemeClr val="bg1"/>
                      </a:solidFill>
                      <a:prstDash val="solid"/>
                    </a:lnT>
                    <a:lnB w="12700">
                      <a:solidFill>
                        <a:schemeClr val="bg1"/>
                      </a:solidFill>
                      <a:prstDash val="solid"/>
                    </a:lnB>
                    <a:lnTlToBr>
                      <a:noFill/>
                    </a:lnTlToBr>
                    <a:lnBlToTr>
                      <a:noFill/>
                    </a:lnBlToTr>
                    <a:solidFill>
                      <a:srgbClr val="F2F2F2"/>
                    </a:solidFill>
                  </a:tcPr>
                </a:tc>
                <a:tc>
                  <a:txBody>
                    <a:bodyPr/>
                    <a:lstStyle/>
                    <a:p>
                      <a:pPr indent="0" algn="ctr">
                        <a:lnSpc>
                          <a:spcPct val="120000"/>
                        </a:lnSpc>
                        <a:spcBef>
                          <a:spcPts val="0"/>
                        </a:spcBef>
                        <a:spcAft>
                          <a:spcPts val="0"/>
                        </a:spcAft>
                      </a:pPr>
                      <a:r>
                        <a:rPr lang="en-US" altLang="zh-CN" sz="1600" b="0" spc="130">
                          <a:solidFill>
                            <a:srgbClr val="404040"/>
                          </a:solidFill>
                          <a:latin typeface="微软雅黑" panose="020B0503020204020204" pitchFamily="34" charset="-122"/>
                          <a:ea typeface="微软雅黑" panose="020B0503020204020204" pitchFamily="34" charset="-122"/>
                        </a:rPr>
                        <a:t>18</a:t>
                      </a:r>
                      <a:endParaRPr lang="en-US" altLang="zh-CN" sz="1600" b="0" spc="130">
                        <a:solidFill>
                          <a:srgbClr val="404040"/>
                        </a:solidFill>
                        <a:latin typeface="微软雅黑" panose="020B0503020204020204" pitchFamily="34" charset="-122"/>
                        <a:ea typeface="微软雅黑" panose="020B0503020204020204" pitchFamily="34" charset="-122"/>
                      </a:endParaRPr>
                    </a:p>
                  </a:txBody>
                  <a:tcPr marL="215900" marR="215900" marT="133350" marB="133350" anchor="ctr">
                    <a:lnL w="12700">
                      <a:solidFill>
                        <a:schemeClr val="bg1"/>
                      </a:solidFill>
                      <a:prstDash val="solid"/>
                    </a:lnL>
                    <a:lnR w="12700">
                      <a:solidFill>
                        <a:schemeClr val="bg1"/>
                      </a:solidFill>
                      <a:prstDash val="solid"/>
                    </a:lnR>
                    <a:lnT w="12700">
                      <a:solidFill>
                        <a:schemeClr val="bg1"/>
                      </a:solidFill>
                      <a:prstDash val="solid"/>
                    </a:lnT>
                    <a:lnB w="12700">
                      <a:solidFill>
                        <a:schemeClr val="bg1"/>
                      </a:solidFill>
                      <a:prstDash val="solid"/>
                    </a:lnB>
                    <a:lnTlToBr>
                      <a:noFill/>
                    </a:lnTlToBr>
                    <a:lnBlToTr>
                      <a:noFill/>
                    </a:lnBlToTr>
                    <a:solidFill>
                      <a:srgbClr val="F2F2F2"/>
                    </a:solidFill>
                  </a:tcPr>
                </a:tc>
                <a:tc>
                  <a:txBody>
                    <a:bodyPr/>
                    <a:lstStyle/>
                    <a:p>
                      <a:pPr indent="0" algn="ctr">
                        <a:lnSpc>
                          <a:spcPct val="120000"/>
                        </a:lnSpc>
                        <a:spcBef>
                          <a:spcPts val="0"/>
                        </a:spcBef>
                        <a:spcAft>
                          <a:spcPts val="0"/>
                        </a:spcAft>
                      </a:pPr>
                      <a:r>
                        <a:rPr lang="zh-CN" altLang="en-US" sz="1600" b="0" spc="130">
                          <a:solidFill>
                            <a:srgbClr val="404040"/>
                          </a:solidFill>
                          <a:latin typeface="微软雅黑" panose="020B0503020204020204" pitchFamily="34" charset="-122"/>
                          <a:ea typeface="微软雅黑" panose="020B0503020204020204" pitchFamily="34" charset="-122"/>
                        </a:rPr>
                        <a:t>员工</a:t>
                      </a:r>
                      <a:endParaRPr lang="zh-CN" altLang="en-US" sz="1600" b="0" spc="130">
                        <a:solidFill>
                          <a:srgbClr val="404040"/>
                        </a:solidFill>
                        <a:latin typeface="微软雅黑" panose="020B0503020204020204" pitchFamily="34" charset="-122"/>
                        <a:ea typeface="微软雅黑" panose="020B0503020204020204" pitchFamily="34" charset="-122"/>
                      </a:endParaRPr>
                    </a:p>
                  </a:txBody>
                  <a:tcPr marL="215900" marR="215900" marT="133350" marB="133350" anchor="ctr">
                    <a:lnL w="12700">
                      <a:solidFill>
                        <a:schemeClr val="bg1"/>
                      </a:solidFill>
                      <a:prstDash val="solid"/>
                    </a:lnL>
                    <a:lnR>
                      <a:noFill/>
                    </a:lnR>
                    <a:lnT w="12700">
                      <a:solidFill>
                        <a:schemeClr val="bg1"/>
                      </a:solidFill>
                      <a:prstDash val="solid"/>
                    </a:lnT>
                    <a:lnB w="12700">
                      <a:solidFill>
                        <a:schemeClr val="bg1"/>
                      </a:solidFill>
                      <a:prstDash val="solid"/>
                    </a:lnB>
                    <a:lnTlToBr>
                      <a:noFill/>
                    </a:lnTlToBr>
                    <a:lnBlToTr>
                      <a:noFill/>
                    </a:lnBlToTr>
                    <a:solidFill>
                      <a:srgbClr val="F2F2F2"/>
                    </a:solidFill>
                  </a:tcPr>
                </a:tc>
              </a:tr>
              <a:tr h="367200">
                <a:tc>
                  <a:txBody>
                    <a:bodyPr/>
                    <a:lstStyle/>
                    <a:p>
                      <a:pPr indent="0" algn="ctr">
                        <a:lnSpc>
                          <a:spcPct val="120000"/>
                        </a:lnSpc>
                        <a:spcBef>
                          <a:spcPts val="0"/>
                        </a:spcBef>
                        <a:spcAft>
                          <a:spcPts val="0"/>
                        </a:spcAft>
                      </a:pPr>
                      <a:r>
                        <a:rPr lang="en-US" altLang="zh-CN" sz="1600" b="0" spc="130">
                          <a:solidFill>
                            <a:srgbClr val="646464"/>
                          </a:solidFill>
                          <a:latin typeface="微软雅黑" panose="020B0503020204020204" pitchFamily="34" charset="-122"/>
                          <a:ea typeface="微软雅黑" panose="020B0503020204020204" pitchFamily="34" charset="-122"/>
                        </a:rPr>
                        <a:t>3</a:t>
                      </a:r>
                      <a:endParaRPr lang="en-US" altLang="zh-CN" sz="1600" b="0" spc="130">
                        <a:solidFill>
                          <a:srgbClr val="646464"/>
                        </a:solidFill>
                        <a:latin typeface="微软雅黑" panose="020B0503020204020204" pitchFamily="34" charset="-122"/>
                        <a:ea typeface="微软雅黑" panose="020B0503020204020204" pitchFamily="34" charset="-122"/>
                      </a:endParaRPr>
                    </a:p>
                  </a:txBody>
                  <a:tcPr marL="215900" marR="215900" marT="133350" marB="133350" anchor="ctr">
                    <a:lnL>
                      <a:noFill/>
                    </a:lnL>
                    <a:lnR w="12700">
                      <a:solidFill>
                        <a:schemeClr val="bg1"/>
                      </a:solidFill>
                      <a:prstDash val="solid"/>
                    </a:lnR>
                    <a:lnT w="12700">
                      <a:solidFill>
                        <a:schemeClr val="bg1"/>
                      </a:solidFill>
                      <a:prstDash val="solid"/>
                    </a:lnT>
                    <a:lnB>
                      <a:noFill/>
                    </a:lnB>
                    <a:lnTlToBr>
                      <a:noFill/>
                    </a:lnTlToBr>
                    <a:lnBlToTr>
                      <a:noFill/>
                    </a:lnBlToTr>
                    <a:solidFill>
                      <a:srgbClr val="F2F2F2"/>
                    </a:solidFill>
                  </a:tcPr>
                </a:tc>
                <a:tc>
                  <a:txBody>
                    <a:bodyPr/>
                    <a:lstStyle/>
                    <a:p>
                      <a:pPr indent="0" algn="ctr">
                        <a:lnSpc>
                          <a:spcPct val="120000"/>
                        </a:lnSpc>
                        <a:spcBef>
                          <a:spcPts val="0"/>
                        </a:spcBef>
                        <a:spcAft>
                          <a:spcPts val="0"/>
                        </a:spcAft>
                      </a:pPr>
                      <a:r>
                        <a:rPr lang="zh-CN" altLang="en-US" sz="1600" b="0" spc="130">
                          <a:solidFill>
                            <a:srgbClr val="404040"/>
                          </a:solidFill>
                          <a:latin typeface="微软雅黑" panose="020B0503020204020204" pitchFamily="34" charset="-122"/>
                          <a:ea typeface="微软雅黑" panose="020B0503020204020204" pitchFamily="34" charset="-122"/>
                        </a:rPr>
                        <a:t>王五</a:t>
                      </a:r>
                      <a:endParaRPr lang="zh-CN" altLang="en-US" sz="1600" b="0" spc="130">
                        <a:solidFill>
                          <a:srgbClr val="404040"/>
                        </a:solidFill>
                        <a:latin typeface="微软雅黑" panose="020B0503020204020204" pitchFamily="34" charset="-122"/>
                        <a:ea typeface="微软雅黑" panose="020B0503020204020204" pitchFamily="34" charset="-122"/>
                      </a:endParaRPr>
                    </a:p>
                  </a:txBody>
                  <a:tcPr marL="215900" marR="215900" marT="133350" marB="133350" anchor="ctr">
                    <a:lnL w="12700">
                      <a:solidFill>
                        <a:schemeClr val="bg1"/>
                      </a:solidFill>
                      <a:prstDash val="solid"/>
                    </a:lnL>
                    <a:lnR w="12700">
                      <a:solidFill>
                        <a:schemeClr val="bg1"/>
                      </a:solidFill>
                      <a:prstDash val="solid"/>
                    </a:lnR>
                    <a:lnT w="12700">
                      <a:solidFill>
                        <a:schemeClr val="bg1"/>
                      </a:solidFill>
                      <a:prstDash val="solid"/>
                    </a:lnT>
                    <a:lnB>
                      <a:noFill/>
                    </a:lnB>
                    <a:lnTlToBr>
                      <a:noFill/>
                    </a:lnTlToBr>
                    <a:lnBlToTr>
                      <a:noFill/>
                    </a:lnBlToTr>
                    <a:solidFill>
                      <a:srgbClr val="F2F2F2"/>
                    </a:solidFill>
                  </a:tcPr>
                </a:tc>
                <a:tc>
                  <a:txBody>
                    <a:bodyPr/>
                    <a:lstStyle/>
                    <a:p>
                      <a:pPr indent="0" algn="ctr">
                        <a:lnSpc>
                          <a:spcPct val="120000"/>
                        </a:lnSpc>
                        <a:spcBef>
                          <a:spcPts val="0"/>
                        </a:spcBef>
                        <a:spcAft>
                          <a:spcPts val="0"/>
                        </a:spcAft>
                      </a:pPr>
                      <a:r>
                        <a:rPr lang="en-US" altLang="zh-CN" sz="1600" b="0" spc="130">
                          <a:solidFill>
                            <a:srgbClr val="404040"/>
                          </a:solidFill>
                          <a:latin typeface="微软雅黑" panose="020B0503020204020204" pitchFamily="34" charset="-122"/>
                          <a:ea typeface="微软雅黑" panose="020B0503020204020204" pitchFamily="34" charset="-122"/>
                        </a:rPr>
                        <a:t>35</a:t>
                      </a:r>
                      <a:endParaRPr lang="en-US" altLang="zh-CN" sz="1600" b="0" spc="130">
                        <a:solidFill>
                          <a:srgbClr val="404040"/>
                        </a:solidFill>
                        <a:latin typeface="微软雅黑" panose="020B0503020204020204" pitchFamily="34" charset="-122"/>
                        <a:ea typeface="微软雅黑" panose="020B0503020204020204" pitchFamily="34" charset="-122"/>
                      </a:endParaRPr>
                    </a:p>
                  </a:txBody>
                  <a:tcPr marL="215900" marR="215900" marT="133350" marB="133350" anchor="ctr">
                    <a:lnL w="12700">
                      <a:solidFill>
                        <a:schemeClr val="bg1"/>
                      </a:solidFill>
                      <a:prstDash val="solid"/>
                    </a:lnL>
                    <a:lnR w="12700">
                      <a:solidFill>
                        <a:schemeClr val="bg1"/>
                      </a:solidFill>
                      <a:prstDash val="solid"/>
                    </a:lnR>
                    <a:lnT w="12700">
                      <a:solidFill>
                        <a:schemeClr val="bg1"/>
                      </a:solidFill>
                      <a:prstDash val="solid"/>
                    </a:lnT>
                    <a:lnB>
                      <a:noFill/>
                    </a:lnB>
                    <a:lnTlToBr>
                      <a:noFill/>
                    </a:lnTlToBr>
                    <a:lnBlToTr>
                      <a:noFill/>
                    </a:lnBlToTr>
                    <a:solidFill>
                      <a:srgbClr val="F2F2F2"/>
                    </a:solidFill>
                  </a:tcPr>
                </a:tc>
                <a:tc>
                  <a:txBody>
                    <a:bodyPr/>
                    <a:lstStyle/>
                    <a:p>
                      <a:pPr indent="0" algn="ctr">
                        <a:lnSpc>
                          <a:spcPct val="120000"/>
                        </a:lnSpc>
                        <a:spcBef>
                          <a:spcPts val="0"/>
                        </a:spcBef>
                        <a:spcAft>
                          <a:spcPts val="0"/>
                        </a:spcAft>
                      </a:pPr>
                      <a:r>
                        <a:rPr lang="zh-CN" altLang="en-US" sz="1600" b="0" spc="130">
                          <a:solidFill>
                            <a:srgbClr val="404040"/>
                          </a:solidFill>
                          <a:latin typeface="微软雅黑" panose="020B0503020204020204" pitchFamily="34" charset="-122"/>
                          <a:ea typeface="微软雅黑" panose="020B0503020204020204" pitchFamily="34" charset="-122"/>
                        </a:rPr>
                        <a:t>经理</a:t>
                      </a:r>
                      <a:endParaRPr lang="zh-CN" altLang="en-US" sz="1600" b="0" spc="130">
                        <a:solidFill>
                          <a:srgbClr val="404040"/>
                        </a:solidFill>
                        <a:latin typeface="微软雅黑" panose="020B0503020204020204" pitchFamily="34" charset="-122"/>
                        <a:ea typeface="微软雅黑" panose="020B0503020204020204" pitchFamily="34" charset="-122"/>
                      </a:endParaRPr>
                    </a:p>
                  </a:txBody>
                  <a:tcPr marL="215900" marR="215900" marT="133350" marB="133350" anchor="ctr">
                    <a:lnL w="12700">
                      <a:solidFill>
                        <a:schemeClr val="bg1"/>
                      </a:solidFill>
                      <a:prstDash val="solid"/>
                    </a:lnL>
                    <a:lnR>
                      <a:noFill/>
                    </a:lnR>
                    <a:lnT w="12700">
                      <a:solidFill>
                        <a:schemeClr val="bg1"/>
                      </a:solidFill>
                      <a:prstDash val="solid"/>
                    </a:lnT>
                    <a:lnB>
                      <a:noFill/>
                    </a:lnB>
                    <a:lnTlToBr>
                      <a:noFill/>
                    </a:lnTlToBr>
                    <a:lnBlToTr>
                      <a:noFill/>
                    </a:lnBlToTr>
                    <a:solidFill>
                      <a:srgbClr val="F2F2F2"/>
                    </a:solidFill>
                  </a:tcPr>
                </a:tc>
              </a:tr>
            </a:tbl>
          </a:graphicData>
        </a:graphic>
      </p:graphicFrame>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hevron 3"/>
          <p:cNvSpPr/>
          <p:nvPr>
            <p:custDataLst>
              <p:tags r:id="rId1"/>
            </p:custDataLst>
          </p:nvPr>
        </p:nvSpPr>
        <p:spPr>
          <a:xfrm>
            <a:off x="892520" y="1091196"/>
            <a:ext cx="1736380" cy="665961"/>
          </a:xfrm>
          <a:prstGeom prst="chevron">
            <a:avLst>
              <a:gd name="adj" fmla="val 43848"/>
            </a:avLst>
          </a:prstGeom>
          <a:solidFill>
            <a:srgbClr val="FFFFFF">
              <a:lumMod val="75000"/>
            </a:srgbClr>
          </a:solidFill>
          <a:ln w="12700" cap="flat" cmpd="sng" algn="ctr">
            <a:noFill/>
            <a:prstDash val="solid"/>
            <a:miter lim="800000"/>
          </a:ln>
          <a:effectLst/>
        </p:spPr>
        <p:txBody>
          <a:bodyPr rtlCol="0" anchor="ctr">
            <a:normAutofit/>
          </a:bodyPr>
          <a:lstStyle/>
          <a:p>
            <a:pPr algn="ctr">
              <a:lnSpc>
                <a:spcPct val="120000"/>
              </a:lnSpc>
            </a:pPr>
            <a:endParaRPr lang="en-GB" sz="900" dirty="0">
              <a:solidFill>
                <a:sysClr val="windowText" lastClr="000000"/>
              </a:solidFill>
              <a:latin typeface="Arial" panose="020B0604020202020204" pitchFamily="34" charset="0"/>
              <a:ea typeface="微软雅黑" panose="020B0503020204020204" pitchFamily="34" charset="-122"/>
            </a:endParaRPr>
          </a:p>
        </p:txBody>
      </p:sp>
      <p:sp>
        <p:nvSpPr>
          <p:cNvPr id="10" name="文本框 1"/>
          <p:cNvSpPr txBox="1"/>
          <p:nvPr/>
        </p:nvSpPr>
        <p:spPr>
          <a:xfrm>
            <a:off x="1172537" y="1217734"/>
            <a:ext cx="1982143" cy="400110"/>
          </a:xfrm>
          <a:prstGeom prst="rect">
            <a:avLst/>
          </a:prstGeom>
          <a:noFill/>
        </p:spPr>
        <p:txBody>
          <a:bodyPr wrap="square" rtlCol="0">
            <a:spAutoFit/>
          </a:bodyPr>
          <a:lstStyle/>
          <a:p>
            <a:r>
              <a:rPr lang="zh-CN" altLang="en-US" sz="2000" dirty="0">
                <a:solidFill>
                  <a:srgbClr val="1369B2"/>
                </a:solidFill>
                <a:latin typeface="微软雅黑" panose="020B0503020204020204" pitchFamily="34" charset="-122"/>
                <a:ea typeface="微软雅黑" panose="020B0503020204020204" pitchFamily="34" charset="-122"/>
              </a:rPr>
              <a:t>案例要求</a:t>
            </a:r>
            <a:endParaRPr lang="en-US" altLang="zh-CN" sz="2000" dirty="0">
              <a:solidFill>
                <a:srgbClr val="1369B2"/>
              </a:solidFill>
              <a:latin typeface="微软雅黑" panose="020B0503020204020204" pitchFamily="34" charset="-122"/>
              <a:ea typeface="微软雅黑" panose="020B0503020204020204" pitchFamily="34" charset="-122"/>
            </a:endParaRPr>
          </a:p>
        </p:txBody>
      </p:sp>
      <p:sp>
        <p:nvSpPr>
          <p:cNvPr id="11" name="Title 1"/>
          <p:cNvSpPr txBox="1"/>
          <p:nvPr/>
        </p:nvSpPr>
        <p:spPr>
          <a:xfrm>
            <a:off x="1143838" y="266933"/>
            <a:ext cx="3702482"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2.4  </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案例：员工管理系统</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sp>
        <p:nvSpPr>
          <p:cNvPr id="8" name="文本框 18"/>
          <p:cNvSpPr txBox="1"/>
          <p:nvPr>
            <p:custDataLst>
              <p:tags r:id="rId2"/>
            </p:custDataLst>
          </p:nvPr>
        </p:nvSpPr>
        <p:spPr>
          <a:xfrm>
            <a:off x="1604700" y="3108959"/>
            <a:ext cx="9390960" cy="1792529"/>
          </a:xfrm>
          <a:prstGeom prst="rect">
            <a:avLst/>
          </a:prstGeom>
          <a:noFill/>
        </p:spPr>
        <p:txBody>
          <a:bodyPr wrap="square" lIns="89985" tIns="46792" rIns="89985" bIns="46792">
            <a:noAutofit/>
          </a:bodyPr>
          <a:lstStyle>
            <a:defPPr>
              <a:defRPr lang="zh-CN"/>
            </a:defPPr>
            <a:lvl1pPr marL="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1pPr>
            <a:lvl2pPr marL="4572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2pPr>
            <a:lvl3pPr marL="9144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3pPr>
            <a:lvl4pPr marL="13716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4pPr>
            <a:lvl5pPr marL="18288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5pPr>
            <a:lvl6pPr marL="22860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6pPr>
            <a:lvl7pPr marL="27432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7pPr>
            <a:lvl8pPr marL="32004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8pPr>
            <a:lvl9pPr marL="36576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9pPr>
          </a:lstStyle>
          <a:p>
            <a:pPr>
              <a:lnSpc>
                <a:spcPct val="150000"/>
              </a:lnSpc>
            </a:pPr>
            <a:r>
              <a:rPr lang="zh-CN" altLang="en-US" dirty="0">
                <a:solidFill>
                  <a:srgbClr val="595959"/>
                </a:solidFill>
                <a:latin typeface="微软雅黑" panose="020B0503020204020204" pitchFamily="34" charset="-122"/>
              </a:rPr>
              <a:t>          </a:t>
            </a:r>
            <a:r>
              <a:rPr lang="zh-CN" altLang="zh-CN" dirty="0">
                <a:solidFill>
                  <a:srgbClr val="595959"/>
                </a:solidFill>
                <a:latin typeface="微软雅黑" panose="020B0503020204020204" pitchFamily="34" charset="-122"/>
              </a:rPr>
              <a:t>本案例要求根据</a:t>
            </a:r>
            <a:r>
              <a:rPr lang="zh-CN" altLang="en-US" dirty="0">
                <a:solidFill>
                  <a:srgbClr val="595959"/>
                </a:solidFill>
                <a:latin typeface="微软雅黑" panose="020B0503020204020204" pitchFamily="34" charset="-122"/>
              </a:rPr>
              <a:t>员工表</a:t>
            </a:r>
            <a:r>
              <a:rPr lang="zh-CN" altLang="zh-CN" dirty="0">
                <a:solidFill>
                  <a:srgbClr val="595959"/>
                </a:solidFill>
                <a:latin typeface="微软雅黑" panose="020B0503020204020204" pitchFamily="34" charset="-122"/>
              </a:rPr>
              <a:t>在数据库中创建一个</a:t>
            </a:r>
            <a:r>
              <a:rPr lang="en-US" altLang="zh-CN" dirty="0">
                <a:solidFill>
                  <a:srgbClr val="595959"/>
                </a:solidFill>
                <a:latin typeface="微软雅黑" panose="020B0503020204020204" pitchFamily="34" charset="-122"/>
              </a:rPr>
              <a:t>employee</a:t>
            </a:r>
            <a:r>
              <a:rPr lang="zh-CN" altLang="zh-CN" dirty="0">
                <a:solidFill>
                  <a:srgbClr val="595959"/>
                </a:solidFill>
                <a:latin typeface="微软雅黑" panose="020B0503020204020204" pitchFamily="34" charset="-122"/>
              </a:rPr>
              <a:t>表，并利用本章所学知识完成一个员工管理系统，该系统需要实现以下几个功能</a:t>
            </a:r>
            <a:r>
              <a:rPr lang="zh-CN" altLang="en-US" dirty="0">
                <a:solidFill>
                  <a:srgbClr val="595959"/>
                </a:solidFill>
                <a:latin typeface="微软雅黑" panose="020B0503020204020204" pitchFamily="34" charset="-122"/>
              </a:rPr>
              <a:t>：</a:t>
            </a:r>
            <a:endParaRPr lang="en-US" altLang="zh-CN" dirty="0">
              <a:solidFill>
                <a:srgbClr val="595959"/>
              </a:solidFill>
              <a:latin typeface="微软雅黑" panose="020B0503020204020204" pitchFamily="34" charset="-122"/>
            </a:endParaRPr>
          </a:p>
          <a:p>
            <a:pPr>
              <a:lnSpc>
                <a:spcPct val="150000"/>
              </a:lnSpc>
            </a:pPr>
            <a:r>
              <a:rPr lang="zh-CN" altLang="en-US" dirty="0">
                <a:solidFill>
                  <a:srgbClr val="595959"/>
                </a:solidFill>
                <a:latin typeface="微软雅黑" panose="020B0503020204020204" pitchFamily="34" charset="-122"/>
              </a:rPr>
              <a:t>        </a:t>
            </a:r>
            <a:r>
              <a:rPr lang="zh-CN" altLang="zh-CN" dirty="0">
                <a:solidFill>
                  <a:srgbClr val="595959"/>
                </a:solidFill>
                <a:latin typeface="微软雅黑" panose="020B0503020204020204" pitchFamily="34" charset="-122"/>
              </a:rPr>
              <a:t>根据</a:t>
            </a:r>
            <a:r>
              <a:rPr lang="en-US" altLang="zh-CN" dirty="0">
                <a:solidFill>
                  <a:srgbClr val="595959"/>
                </a:solidFill>
                <a:latin typeface="微软雅黑" panose="020B0503020204020204" pitchFamily="34" charset="-122"/>
              </a:rPr>
              <a:t>id</a:t>
            </a:r>
            <a:r>
              <a:rPr lang="zh-CN" altLang="zh-CN" dirty="0">
                <a:solidFill>
                  <a:srgbClr val="595959"/>
                </a:solidFill>
                <a:latin typeface="微软雅黑" panose="020B0503020204020204" pitchFamily="34" charset="-122"/>
              </a:rPr>
              <a:t>查询员工信息</a:t>
            </a:r>
            <a:r>
              <a:rPr lang="zh-CN" altLang="en-US" dirty="0">
                <a:solidFill>
                  <a:srgbClr val="595959"/>
                </a:solidFill>
                <a:latin typeface="微软雅黑" panose="020B0503020204020204" pitchFamily="34" charset="-122"/>
              </a:rPr>
              <a:t>；</a:t>
            </a:r>
            <a:r>
              <a:rPr lang="zh-CN" altLang="zh-CN" dirty="0">
                <a:solidFill>
                  <a:srgbClr val="595959"/>
                </a:solidFill>
                <a:latin typeface="微软雅黑" panose="020B0503020204020204" pitchFamily="34" charset="-122"/>
              </a:rPr>
              <a:t>新增员工信息</a:t>
            </a:r>
            <a:r>
              <a:rPr lang="zh-CN" altLang="en-US" dirty="0">
                <a:solidFill>
                  <a:srgbClr val="595959"/>
                </a:solidFill>
                <a:latin typeface="微软雅黑" panose="020B0503020204020204" pitchFamily="34" charset="-122"/>
              </a:rPr>
              <a:t>；</a:t>
            </a:r>
            <a:endParaRPr lang="en-US" altLang="zh-CN" dirty="0">
              <a:solidFill>
                <a:srgbClr val="595959"/>
              </a:solidFill>
              <a:latin typeface="微软雅黑" panose="020B0503020204020204" pitchFamily="34" charset="-122"/>
            </a:endParaRPr>
          </a:p>
          <a:p>
            <a:pPr>
              <a:lnSpc>
                <a:spcPct val="150000"/>
              </a:lnSpc>
            </a:pPr>
            <a:r>
              <a:rPr lang="zh-CN" altLang="en-US" dirty="0">
                <a:solidFill>
                  <a:srgbClr val="595959"/>
                </a:solidFill>
                <a:latin typeface="微软雅黑" panose="020B0503020204020204" pitchFamily="34" charset="-122"/>
              </a:rPr>
              <a:t>        </a:t>
            </a:r>
            <a:r>
              <a:rPr lang="zh-CN" altLang="zh-CN" dirty="0">
                <a:solidFill>
                  <a:srgbClr val="595959"/>
                </a:solidFill>
                <a:latin typeface="微软雅黑" panose="020B0503020204020204" pitchFamily="34" charset="-122"/>
              </a:rPr>
              <a:t>根据</a:t>
            </a:r>
            <a:r>
              <a:rPr lang="en-US" altLang="zh-CN" dirty="0">
                <a:solidFill>
                  <a:srgbClr val="595959"/>
                </a:solidFill>
                <a:latin typeface="微软雅黑" panose="020B0503020204020204" pitchFamily="34" charset="-122"/>
              </a:rPr>
              <a:t>id</a:t>
            </a:r>
            <a:r>
              <a:rPr lang="zh-CN" altLang="zh-CN" dirty="0">
                <a:solidFill>
                  <a:srgbClr val="595959"/>
                </a:solidFill>
                <a:latin typeface="微软雅黑" panose="020B0503020204020204" pitchFamily="34" charset="-122"/>
              </a:rPr>
              <a:t>修改员工信息</a:t>
            </a:r>
            <a:r>
              <a:rPr lang="zh-CN" altLang="en-US" dirty="0">
                <a:solidFill>
                  <a:srgbClr val="595959"/>
                </a:solidFill>
                <a:latin typeface="微软雅黑" panose="020B0503020204020204" pitchFamily="34" charset="-122"/>
              </a:rPr>
              <a:t>；</a:t>
            </a:r>
            <a:r>
              <a:rPr lang="zh-CN" altLang="zh-CN" dirty="0">
                <a:solidFill>
                  <a:srgbClr val="595959"/>
                </a:solidFill>
                <a:latin typeface="微软雅黑" panose="020B0503020204020204" pitchFamily="34" charset="-122"/>
              </a:rPr>
              <a:t>根据</a:t>
            </a:r>
            <a:r>
              <a:rPr lang="en-US" altLang="zh-CN" dirty="0">
                <a:solidFill>
                  <a:srgbClr val="595959"/>
                </a:solidFill>
                <a:latin typeface="微软雅黑" panose="020B0503020204020204" pitchFamily="34" charset="-122"/>
              </a:rPr>
              <a:t>id</a:t>
            </a:r>
            <a:r>
              <a:rPr lang="zh-CN" altLang="zh-CN" dirty="0">
                <a:solidFill>
                  <a:srgbClr val="595959"/>
                </a:solidFill>
                <a:latin typeface="微软雅黑" panose="020B0503020204020204" pitchFamily="34" charset="-122"/>
              </a:rPr>
              <a:t>删除员工信息。</a:t>
            </a:r>
            <a:endParaRPr lang="zh-CN" altLang="zh-CN" dirty="0">
              <a:solidFill>
                <a:srgbClr val="595959"/>
              </a:solidFill>
              <a:latin typeface="微软雅黑" panose="020B0503020204020204" pitchFamily="34" charset="-122"/>
            </a:endParaRPr>
          </a:p>
          <a:p>
            <a:pPr>
              <a:lnSpc>
                <a:spcPct val="150000"/>
              </a:lnSpc>
            </a:pPr>
            <a:endParaRPr lang="zh-CN" altLang="zh-CN" dirty="0">
              <a:solidFill>
                <a:srgbClr val="595959"/>
              </a:solidFill>
              <a:latin typeface="微软雅黑" panose="020B0503020204020204" pitchFamily="34" charset="-122"/>
            </a:endParaRPr>
          </a:p>
        </p:txBody>
      </p:sp>
      <p:sp>
        <p:nvSpPr>
          <p:cNvPr id="12" name="圆角矩形 11"/>
          <p:cNvSpPr/>
          <p:nvPr/>
        </p:nvSpPr>
        <p:spPr>
          <a:xfrm>
            <a:off x="1360244" y="2743200"/>
            <a:ext cx="9865885" cy="2468880"/>
          </a:xfrm>
          <a:prstGeom prst="roundRect">
            <a:avLst>
              <a:gd name="adj" fmla="val 0"/>
            </a:avLst>
          </a:prstGeom>
          <a:noFill/>
          <a:ln w="31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15" name="矩形 93"/>
          <p:cNvSpPr/>
          <p:nvPr/>
        </p:nvSpPr>
        <p:spPr>
          <a:xfrm>
            <a:off x="1310020" y="2664231"/>
            <a:ext cx="384043" cy="384043"/>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16" name="矩形 93"/>
          <p:cNvSpPr/>
          <p:nvPr/>
        </p:nvSpPr>
        <p:spPr>
          <a:xfrm rot="10800000">
            <a:off x="10897891" y="4893121"/>
            <a:ext cx="384043" cy="384043"/>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圆角矩形 8"/>
          <p:cNvSpPr/>
          <p:nvPr/>
        </p:nvSpPr>
        <p:spPr>
          <a:xfrm>
            <a:off x="961515" y="1133968"/>
            <a:ext cx="1748171" cy="773039"/>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endParaRPr lang="zh-CN" altLang="en-US">
              <a:solidFill>
                <a:schemeClr val="bg1"/>
              </a:solidFill>
              <a:sym typeface="+mn-ea"/>
            </a:endParaRPr>
          </a:p>
        </p:txBody>
      </p:sp>
      <p:sp>
        <p:nvSpPr>
          <p:cNvPr id="10" name="文本框 10"/>
          <p:cNvSpPr txBox="1"/>
          <p:nvPr/>
        </p:nvSpPr>
        <p:spPr>
          <a:xfrm flipH="1">
            <a:off x="1050639" y="1269676"/>
            <a:ext cx="1625177" cy="523220"/>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rPr>
              <a:t>STEP  01</a:t>
            </a:r>
            <a:r>
              <a:rPr lang="en-US" altLang="zh-CN" dirty="0"/>
              <a:t> </a:t>
            </a:r>
            <a:r>
              <a:rPr lang="zh-CN" altLang="zh-CN" sz="2800" dirty="0">
                <a:solidFill>
                  <a:schemeClr val="bg1"/>
                </a:solidFill>
                <a:latin typeface="Impact" panose="020B0806030902050204" charset="0"/>
                <a:ea typeface="微软雅黑" panose="020B0503020204020204" pitchFamily="34" charset="-122"/>
              </a:rPr>
              <a:t> </a:t>
            </a:r>
            <a:endPar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endParaRPr>
          </a:p>
        </p:txBody>
      </p:sp>
      <p:sp>
        <p:nvSpPr>
          <p:cNvPr id="11" name="1"/>
          <p:cNvSpPr txBox="1"/>
          <p:nvPr>
            <p:custDataLst>
              <p:tags r:id="rId1"/>
            </p:custDataLst>
          </p:nvPr>
        </p:nvSpPr>
        <p:spPr>
          <a:xfrm>
            <a:off x="2863572" y="1002934"/>
            <a:ext cx="8485746" cy="1245235"/>
          </a:xfrm>
          <a:prstGeom prst="rect">
            <a:avLst/>
          </a:prstGeom>
          <a:noFill/>
          <a:ln>
            <a:noFill/>
          </a:ln>
        </p:spPr>
        <p:txBody>
          <a:bodyPr wrap="square" rtlCol="0">
            <a:spAutoFit/>
          </a:bodyPr>
          <a:lstStyle/>
          <a:p>
            <a:pPr>
              <a:lnSpc>
                <a:spcPct val="150000"/>
              </a:lnSpc>
            </a:pPr>
            <a:r>
              <a:rPr lang="zh-CN" altLang="en-US" b="1" dirty="0">
                <a:solidFill>
                  <a:srgbClr val="595959"/>
                </a:solidFill>
                <a:latin typeface="微软雅黑" panose="020B0503020204020204" pitchFamily="34" charset="-122"/>
                <a:ea typeface="微软雅黑" panose="020B0503020204020204" pitchFamily="34" charset="-122"/>
                <a:cs typeface="+mn-ea"/>
              </a:rPr>
              <a:t>项目搭建</a:t>
            </a:r>
            <a:r>
              <a:rPr lang="zh-CN" altLang="en-US" sz="1600" dirty="0">
                <a:solidFill>
                  <a:srgbClr val="595959"/>
                </a:solidFill>
                <a:latin typeface="微软雅黑" panose="020B0503020204020204" pitchFamily="34" charset="-122"/>
                <a:ea typeface="微软雅黑" panose="020B0503020204020204" pitchFamily="34" charset="-122"/>
                <a:cs typeface="+mn-ea"/>
              </a:rPr>
              <a:t>：创建</a:t>
            </a:r>
            <a:r>
              <a:rPr lang="zh-CN" altLang="zh-CN" sz="1600" dirty="0">
                <a:solidFill>
                  <a:srgbClr val="595959"/>
                </a:solidFill>
                <a:latin typeface="微软雅黑" panose="020B0503020204020204" pitchFamily="34" charset="-122"/>
                <a:ea typeface="微软雅黑" panose="020B0503020204020204" pitchFamily="34" charset="-122"/>
                <a:cs typeface="+mn-ea"/>
              </a:rPr>
              <a:t>建一个名称为</a:t>
            </a:r>
            <a:r>
              <a:rPr lang="en-US" altLang="zh-CN" sz="1600" dirty="0" err="1">
                <a:solidFill>
                  <a:srgbClr val="595959"/>
                </a:solidFill>
                <a:latin typeface="微软雅黑" panose="020B0503020204020204" pitchFamily="34" charset="-122"/>
                <a:ea typeface="微软雅黑" panose="020B0503020204020204" pitchFamily="34" charset="-122"/>
                <a:cs typeface="+mn-ea"/>
              </a:rPr>
              <a:t>mybatisdemo</a:t>
            </a:r>
            <a:r>
              <a:rPr lang="zh-CN" altLang="zh-CN" sz="1600" dirty="0">
                <a:solidFill>
                  <a:srgbClr val="595959"/>
                </a:solidFill>
                <a:latin typeface="微软雅黑" panose="020B0503020204020204" pitchFamily="34" charset="-122"/>
                <a:ea typeface="微软雅黑" panose="020B0503020204020204" pitchFamily="34" charset="-122"/>
                <a:cs typeface="+mn-ea"/>
              </a:rPr>
              <a:t>的项目，并在项目中引入 MySQL 驱动包、</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zh-CN" altLang="zh-CN" sz="1600" dirty="0">
                <a:solidFill>
                  <a:srgbClr val="595959"/>
                </a:solidFill>
                <a:latin typeface="微软雅黑" panose="020B0503020204020204" pitchFamily="34" charset="-122"/>
                <a:ea typeface="微软雅黑" panose="020B0503020204020204" pitchFamily="34" charset="-122"/>
                <a:cs typeface="+mn-ea"/>
              </a:rPr>
              <a:t>JUnit 测试包、MyBatis 的核心包等相关依赖、创建数据库连接信息配置文件、创建 MyBatis 的核心配置文件。</a:t>
            </a:r>
            <a:r>
              <a:rPr lang="zh-CN" altLang="zh-CN" sz="1600" dirty="0">
                <a:solidFill>
                  <a:srgbClr val="595959"/>
                </a:solidFill>
                <a:latin typeface="微软雅黑" panose="020B0503020204020204" pitchFamily="34" charset="-122"/>
                <a:ea typeface="微软雅黑" panose="020B0503020204020204" pitchFamily="34" charset="-122"/>
                <a:cs typeface="+mn-ea"/>
                <a:sym typeface="+mn-ea"/>
              </a:rPr>
              <a:t>核心配置文件的内容如下。</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p:txBody>
      </p:sp>
      <p:sp>
        <p:nvSpPr>
          <p:cNvPr id="13" name="Title 1"/>
          <p:cNvSpPr txBox="1"/>
          <p:nvPr/>
        </p:nvSpPr>
        <p:spPr>
          <a:xfrm>
            <a:off x="1143838" y="266933"/>
            <a:ext cx="3931082"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2.4  </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案例：员工管理系统</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pic>
        <p:nvPicPr>
          <p:cNvPr id="2" name="图片 1"/>
          <p:cNvPicPr>
            <a:picLocks noChangeAspect="1"/>
          </p:cNvPicPr>
          <p:nvPr/>
        </p:nvPicPr>
        <p:blipFill>
          <a:blip r:embed="rId2"/>
          <a:stretch>
            <a:fillRect/>
          </a:stretch>
        </p:blipFill>
        <p:spPr>
          <a:xfrm>
            <a:off x="1646555" y="2360295"/>
            <a:ext cx="9109075" cy="4221480"/>
          </a:xfrm>
          <a:prstGeom prst="rect">
            <a:avLst/>
          </a:prstGeom>
        </p:spPr>
      </p:pic>
      <p:sp>
        <p:nvSpPr>
          <p:cNvPr id="3" name="矩形 2"/>
          <p:cNvSpPr/>
          <p:nvPr/>
        </p:nvSpPr>
        <p:spPr>
          <a:xfrm>
            <a:off x="2065655" y="2335530"/>
            <a:ext cx="9603740" cy="4246245"/>
          </a:xfrm>
          <a:prstGeom prst="rect">
            <a:avLst/>
          </a:prstGeom>
        </p:spPr>
        <p:txBody>
          <a:bodyPr wrap="square">
            <a:spAutoFit/>
          </a:bodyPr>
          <a:p>
            <a:pPr lvl="0">
              <a:lnSpc>
                <a:spcPct val="150000"/>
              </a:lnSpc>
            </a:pPr>
            <a:r>
              <a:rPr lang="en-US" altLang="zh-CN" sz="1500" dirty="0">
                <a:solidFill>
                  <a:srgbClr val="595959"/>
                </a:solidFill>
                <a:latin typeface="微软雅黑" panose="020B0503020204020204" pitchFamily="34" charset="-122"/>
                <a:ea typeface="微软雅黑" panose="020B0503020204020204" pitchFamily="34" charset="-122"/>
                <a:cs typeface="Courier New" panose="02070309020205020404" pitchFamily="49" charset="0"/>
              </a:rPr>
              <a:t>&lt;configuration&gt;&lt;properties resource="</a:t>
            </a:r>
            <a:r>
              <a:rPr lang="en-US" altLang="zh-CN" sz="1500" dirty="0" err="1">
                <a:solidFill>
                  <a:srgbClr val="595959"/>
                </a:solidFill>
                <a:latin typeface="微软雅黑" panose="020B0503020204020204" pitchFamily="34" charset="-122"/>
                <a:ea typeface="微软雅黑" panose="020B0503020204020204" pitchFamily="34" charset="-122"/>
                <a:cs typeface="Courier New" panose="02070309020205020404" pitchFamily="49" charset="0"/>
              </a:rPr>
              <a:t>db.properties</a:t>
            </a:r>
            <a:r>
              <a:rPr lang="en-US" altLang="zh-CN" sz="1500" dirty="0">
                <a:solidFill>
                  <a:srgbClr val="595959"/>
                </a:solidFill>
                <a:latin typeface="微软雅黑" panose="020B0503020204020204" pitchFamily="34" charset="-122"/>
                <a:ea typeface="微软雅黑" panose="020B0503020204020204" pitchFamily="34" charset="-122"/>
                <a:cs typeface="Courier New" panose="02070309020205020404" pitchFamily="49" charset="0"/>
              </a:rPr>
              <a:t>"/&gt;</a:t>
            </a:r>
            <a:endParaRPr lang="en-US" altLang="zh-CN" sz="1500" dirty="0">
              <a:solidFill>
                <a:srgbClr val="595959"/>
              </a:solidFill>
              <a:latin typeface="微软雅黑" panose="020B0503020204020204" pitchFamily="34" charset="-122"/>
              <a:ea typeface="微软雅黑" panose="020B0503020204020204" pitchFamily="34" charset="-122"/>
              <a:cs typeface="Courier New" panose="02070309020205020404" pitchFamily="49" charset="0"/>
            </a:endParaRPr>
          </a:p>
          <a:p>
            <a:pPr lvl="0">
              <a:lnSpc>
                <a:spcPct val="150000"/>
              </a:lnSpc>
            </a:pPr>
            <a:r>
              <a:rPr lang="en-US" altLang="zh-CN" sz="1500" dirty="0">
                <a:solidFill>
                  <a:srgbClr val="595959"/>
                </a:solidFill>
                <a:latin typeface="微软雅黑" panose="020B0503020204020204" pitchFamily="34" charset="-122"/>
                <a:ea typeface="微软雅黑" panose="020B0503020204020204" pitchFamily="34" charset="-122"/>
                <a:cs typeface="Courier New" panose="02070309020205020404" pitchFamily="49" charset="0"/>
              </a:rPr>
              <a:t>&lt;environments default="development"&gt;</a:t>
            </a:r>
            <a:endParaRPr lang="en-US" altLang="zh-CN" sz="1500" dirty="0">
              <a:solidFill>
                <a:srgbClr val="595959"/>
              </a:solidFill>
              <a:latin typeface="微软雅黑" panose="020B0503020204020204" pitchFamily="34" charset="-122"/>
              <a:ea typeface="微软雅黑" panose="020B0503020204020204" pitchFamily="34" charset="-122"/>
              <a:cs typeface="Courier New" panose="02070309020205020404" pitchFamily="49" charset="0"/>
            </a:endParaRPr>
          </a:p>
          <a:p>
            <a:pPr lvl="0">
              <a:lnSpc>
                <a:spcPct val="150000"/>
              </a:lnSpc>
            </a:pPr>
            <a:r>
              <a:rPr lang="en-US" altLang="zh-CN" sz="1500" dirty="0">
                <a:solidFill>
                  <a:srgbClr val="595959"/>
                </a:solidFill>
                <a:latin typeface="微软雅黑" panose="020B0503020204020204" pitchFamily="34" charset="-122"/>
                <a:ea typeface="微软雅黑" panose="020B0503020204020204" pitchFamily="34" charset="-122"/>
                <a:cs typeface="Courier New" panose="02070309020205020404" pitchFamily="49" charset="0"/>
              </a:rPr>
              <a:t>&lt;environment id="development"&gt;</a:t>
            </a:r>
            <a:endParaRPr lang="zh-CN" altLang="zh-CN" sz="1500" dirty="0">
              <a:solidFill>
                <a:srgbClr val="595959"/>
              </a:solidFill>
              <a:latin typeface="微软雅黑" panose="020B0503020204020204" pitchFamily="34" charset="-122"/>
              <a:ea typeface="微软雅黑" panose="020B0503020204020204" pitchFamily="34" charset="-122"/>
              <a:cs typeface="Courier New" panose="02070309020205020404" pitchFamily="49" charset="0"/>
            </a:endParaRPr>
          </a:p>
          <a:p>
            <a:pPr lvl="0">
              <a:lnSpc>
                <a:spcPct val="150000"/>
              </a:lnSpc>
            </a:pPr>
            <a:r>
              <a:rPr lang="en-US" altLang="zh-CN" sz="1500" dirty="0">
                <a:solidFill>
                  <a:srgbClr val="595959"/>
                </a:solidFill>
                <a:latin typeface="微软雅黑" panose="020B0503020204020204" pitchFamily="34" charset="-122"/>
                <a:ea typeface="微软雅黑" panose="020B0503020204020204" pitchFamily="34" charset="-122"/>
                <a:cs typeface="Courier New" panose="02070309020205020404" pitchFamily="49" charset="0"/>
              </a:rPr>
              <a:t>        &lt;</a:t>
            </a:r>
            <a:r>
              <a:rPr lang="en-US" altLang="zh-CN" sz="1500" dirty="0" err="1">
                <a:solidFill>
                  <a:srgbClr val="595959"/>
                </a:solidFill>
                <a:latin typeface="微软雅黑" panose="020B0503020204020204" pitchFamily="34" charset="-122"/>
                <a:ea typeface="微软雅黑" panose="020B0503020204020204" pitchFamily="34" charset="-122"/>
                <a:cs typeface="Courier New" panose="02070309020205020404" pitchFamily="49" charset="0"/>
              </a:rPr>
              <a:t>transactionManager</a:t>
            </a:r>
            <a:r>
              <a:rPr lang="en-US" altLang="zh-CN" sz="1500" dirty="0">
                <a:solidFill>
                  <a:srgbClr val="595959"/>
                </a:solidFill>
                <a:latin typeface="微软雅黑" panose="020B0503020204020204" pitchFamily="34" charset="-122"/>
                <a:ea typeface="微软雅黑" panose="020B0503020204020204" pitchFamily="34" charset="-122"/>
                <a:cs typeface="Courier New" panose="02070309020205020404" pitchFamily="49" charset="0"/>
              </a:rPr>
              <a:t> type="JDBC"/&gt;</a:t>
            </a:r>
            <a:endParaRPr lang="en-US" altLang="zh-CN" sz="1500" dirty="0">
              <a:solidFill>
                <a:srgbClr val="595959"/>
              </a:solidFill>
              <a:latin typeface="微软雅黑" panose="020B0503020204020204" pitchFamily="34" charset="-122"/>
              <a:ea typeface="微软雅黑" panose="020B0503020204020204" pitchFamily="34" charset="-122"/>
              <a:cs typeface="Courier New" panose="02070309020205020404" pitchFamily="49" charset="0"/>
            </a:endParaRPr>
          </a:p>
          <a:p>
            <a:pPr lvl="0">
              <a:lnSpc>
                <a:spcPct val="150000"/>
              </a:lnSpc>
            </a:pPr>
            <a:r>
              <a:rPr lang="en-US" altLang="zh-CN" sz="1500" dirty="0">
                <a:solidFill>
                  <a:srgbClr val="595959"/>
                </a:solidFill>
                <a:latin typeface="微软雅黑" panose="020B0503020204020204" pitchFamily="34" charset="-122"/>
                <a:ea typeface="微软雅黑" panose="020B0503020204020204" pitchFamily="34" charset="-122"/>
                <a:cs typeface="Courier New" panose="02070309020205020404" pitchFamily="49" charset="0"/>
              </a:rPr>
              <a:t>         &lt;</a:t>
            </a:r>
            <a:r>
              <a:rPr lang="en-US" altLang="zh-CN" sz="1500" dirty="0" err="1">
                <a:solidFill>
                  <a:srgbClr val="595959"/>
                </a:solidFill>
                <a:latin typeface="微软雅黑" panose="020B0503020204020204" pitchFamily="34" charset="-122"/>
                <a:ea typeface="微软雅黑" panose="020B0503020204020204" pitchFamily="34" charset="-122"/>
                <a:cs typeface="Courier New" panose="02070309020205020404" pitchFamily="49" charset="0"/>
              </a:rPr>
              <a:t>dataSource</a:t>
            </a:r>
            <a:r>
              <a:rPr lang="en-US" altLang="zh-CN" sz="1500" dirty="0">
                <a:solidFill>
                  <a:srgbClr val="595959"/>
                </a:solidFill>
                <a:latin typeface="微软雅黑" panose="020B0503020204020204" pitchFamily="34" charset="-122"/>
                <a:ea typeface="微软雅黑" panose="020B0503020204020204" pitchFamily="34" charset="-122"/>
                <a:cs typeface="Courier New" panose="02070309020205020404" pitchFamily="49" charset="0"/>
              </a:rPr>
              <a:t> type="POOLED"&gt;</a:t>
            </a:r>
            <a:endParaRPr lang="zh-CN" altLang="zh-CN" sz="1500" dirty="0">
              <a:solidFill>
                <a:srgbClr val="595959"/>
              </a:solidFill>
              <a:latin typeface="微软雅黑" panose="020B0503020204020204" pitchFamily="34" charset="-122"/>
              <a:ea typeface="微软雅黑" panose="020B0503020204020204" pitchFamily="34" charset="-122"/>
              <a:cs typeface="Courier New" panose="02070309020205020404" pitchFamily="49" charset="0"/>
            </a:endParaRPr>
          </a:p>
          <a:p>
            <a:pPr lvl="0">
              <a:lnSpc>
                <a:spcPct val="150000"/>
              </a:lnSpc>
            </a:pPr>
            <a:r>
              <a:rPr lang="en-US" altLang="zh-CN" sz="1500" dirty="0">
                <a:solidFill>
                  <a:srgbClr val="595959"/>
                </a:solidFill>
                <a:latin typeface="微软雅黑" panose="020B0503020204020204" pitchFamily="34" charset="-122"/>
                <a:ea typeface="微软雅黑" panose="020B0503020204020204" pitchFamily="34" charset="-122"/>
                <a:cs typeface="Courier New" panose="02070309020205020404" pitchFamily="49" charset="0"/>
              </a:rPr>
              <a:t>                </a:t>
            </a:r>
            <a:r>
              <a:rPr lang="en-US" altLang="zh-CN" sz="1500" dirty="0">
                <a:solidFill>
                  <a:srgbClr val="1369B2"/>
                </a:solidFill>
                <a:latin typeface="微软雅黑" panose="020B0503020204020204" pitchFamily="34" charset="-122"/>
                <a:ea typeface="微软雅黑" panose="020B0503020204020204" pitchFamily="34" charset="-122"/>
                <a:cs typeface="Courier New" panose="02070309020205020404" pitchFamily="49" charset="0"/>
              </a:rPr>
              <a:t>&lt;property name="driver" value="${</a:t>
            </a:r>
            <a:r>
              <a:rPr lang="en-US" altLang="zh-CN" sz="1500" dirty="0" err="1">
                <a:solidFill>
                  <a:srgbClr val="1369B2"/>
                </a:solidFill>
                <a:latin typeface="微软雅黑" panose="020B0503020204020204" pitchFamily="34" charset="-122"/>
                <a:ea typeface="微软雅黑" panose="020B0503020204020204" pitchFamily="34" charset="-122"/>
                <a:cs typeface="Courier New" panose="02070309020205020404" pitchFamily="49" charset="0"/>
              </a:rPr>
              <a:t>mysql.driver</a:t>
            </a:r>
            <a:r>
              <a:rPr lang="en-US" altLang="zh-CN" sz="1500" dirty="0">
                <a:solidFill>
                  <a:srgbClr val="1369B2"/>
                </a:solidFill>
                <a:latin typeface="微软雅黑" panose="020B0503020204020204" pitchFamily="34" charset="-122"/>
                <a:ea typeface="微软雅黑" panose="020B0503020204020204" pitchFamily="34" charset="-122"/>
                <a:cs typeface="Courier New" panose="02070309020205020404" pitchFamily="49" charset="0"/>
              </a:rPr>
              <a:t>}" /&gt;</a:t>
            </a:r>
            <a:endParaRPr lang="zh-CN" altLang="zh-CN" sz="1500" dirty="0">
              <a:solidFill>
                <a:srgbClr val="1369B2"/>
              </a:solidFill>
              <a:latin typeface="微软雅黑" panose="020B0503020204020204" pitchFamily="34" charset="-122"/>
              <a:ea typeface="微软雅黑" panose="020B0503020204020204" pitchFamily="34" charset="-122"/>
              <a:cs typeface="Courier New" panose="02070309020205020404" pitchFamily="49" charset="0"/>
            </a:endParaRPr>
          </a:p>
          <a:p>
            <a:pPr lvl="0">
              <a:lnSpc>
                <a:spcPct val="150000"/>
              </a:lnSpc>
            </a:pPr>
            <a:r>
              <a:rPr lang="en-US" altLang="zh-CN" sz="1500" dirty="0">
                <a:solidFill>
                  <a:srgbClr val="1369B2"/>
                </a:solidFill>
                <a:latin typeface="微软雅黑" panose="020B0503020204020204" pitchFamily="34" charset="-122"/>
                <a:ea typeface="微软雅黑" panose="020B0503020204020204" pitchFamily="34" charset="-122"/>
                <a:cs typeface="Courier New" panose="02070309020205020404" pitchFamily="49" charset="0"/>
              </a:rPr>
              <a:t>                &lt;property name="</a:t>
            </a:r>
            <a:r>
              <a:rPr lang="en-US" altLang="zh-CN" sz="1500" dirty="0" err="1">
                <a:solidFill>
                  <a:srgbClr val="1369B2"/>
                </a:solidFill>
                <a:latin typeface="微软雅黑" panose="020B0503020204020204" pitchFamily="34" charset="-122"/>
                <a:ea typeface="微软雅黑" panose="020B0503020204020204" pitchFamily="34" charset="-122"/>
                <a:cs typeface="Courier New" panose="02070309020205020404" pitchFamily="49" charset="0"/>
              </a:rPr>
              <a:t>url</a:t>
            </a:r>
            <a:r>
              <a:rPr lang="en-US" altLang="zh-CN" sz="1500" dirty="0">
                <a:solidFill>
                  <a:srgbClr val="1369B2"/>
                </a:solidFill>
                <a:latin typeface="微软雅黑" panose="020B0503020204020204" pitchFamily="34" charset="-122"/>
                <a:ea typeface="微软雅黑" panose="020B0503020204020204" pitchFamily="34" charset="-122"/>
                <a:cs typeface="Courier New" panose="02070309020205020404" pitchFamily="49" charset="0"/>
              </a:rPr>
              <a:t>" value="${</a:t>
            </a:r>
            <a:r>
              <a:rPr lang="en-US" altLang="zh-CN" sz="1500" dirty="0" err="1">
                <a:solidFill>
                  <a:srgbClr val="1369B2"/>
                </a:solidFill>
                <a:latin typeface="微软雅黑" panose="020B0503020204020204" pitchFamily="34" charset="-122"/>
                <a:ea typeface="微软雅黑" panose="020B0503020204020204" pitchFamily="34" charset="-122"/>
                <a:cs typeface="Courier New" panose="02070309020205020404" pitchFamily="49" charset="0"/>
              </a:rPr>
              <a:t>mysql.url</a:t>
            </a:r>
            <a:r>
              <a:rPr lang="en-US" altLang="zh-CN" sz="1500" dirty="0">
                <a:solidFill>
                  <a:srgbClr val="1369B2"/>
                </a:solidFill>
                <a:latin typeface="微软雅黑" panose="020B0503020204020204" pitchFamily="34" charset="-122"/>
                <a:ea typeface="微软雅黑" panose="020B0503020204020204" pitchFamily="34" charset="-122"/>
                <a:cs typeface="Courier New" panose="02070309020205020404" pitchFamily="49" charset="0"/>
              </a:rPr>
              <a:t>}" /&gt;</a:t>
            </a:r>
            <a:endParaRPr lang="zh-CN" altLang="zh-CN" sz="1500" dirty="0">
              <a:solidFill>
                <a:srgbClr val="1369B2"/>
              </a:solidFill>
              <a:latin typeface="微软雅黑" panose="020B0503020204020204" pitchFamily="34" charset="-122"/>
              <a:ea typeface="微软雅黑" panose="020B0503020204020204" pitchFamily="34" charset="-122"/>
              <a:cs typeface="Courier New" panose="02070309020205020404" pitchFamily="49" charset="0"/>
            </a:endParaRPr>
          </a:p>
          <a:p>
            <a:pPr lvl="0">
              <a:lnSpc>
                <a:spcPct val="150000"/>
              </a:lnSpc>
            </a:pPr>
            <a:r>
              <a:rPr lang="en-US" altLang="zh-CN" sz="1500" dirty="0">
                <a:solidFill>
                  <a:srgbClr val="1369B2"/>
                </a:solidFill>
                <a:latin typeface="微软雅黑" panose="020B0503020204020204" pitchFamily="34" charset="-122"/>
                <a:ea typeface="微软雅黑" panose="020B0503020204020204" pitchFamily="34" charset="-122"/>
                <a:cs typeface="Courier New" panose="02070309020205020404" pitchFamily="49" charset="0"/>
              </a:rPr>
              <a:t>                &lt;property name="username" value="${</a:t>
            </a:r>
            <a:r>
              <a:rPr lang="en-US" altLang="zh-CN" sz="1500" dirty="0" err="1">
                <a:solidFill>
                  <a:srgbClr val="1369B2"/>
                </a:solidFill>
                <a:latin typeface="微软雅黑" panose="020B0503020204020204" pitchFamily="34" charset="-122"/>
                <a:ea typeface="微软雅黑" panose="020B0503020204020204" pitchFamily="34" charset="-122"/>
                <a:cs typeface="Courier New" panose="02070309020205020404" pitchFamily="49" charset="0"/>
              </a:rPr>
              <a:t>mysql.username</a:t>
            </a:r>
            <a:r>
              <a:rPr lang="en-US" altLang="zh-CN" sz="1500" dirty="0">
                <a:solidFill>
                  <a:srgbClr val="1369B2"/>
                </a:solidFill>
                <a:latin typeface="微软雅黑" panose="020B0503020204020204" pitchFamily="34" charset="-122"/>
                <a:ea typeface="微软雅黑" panose="020B0503020204020204" pitchFamily="34" charset="-122"/>
                <a:cs typeface="Courier New" panose="02070309020205020404" pitchFamily="49" charset="0"/>
              </a:rPr>
              <a:t>}" /&gt;</a:t>
            </a:r>
            <a:endParaRPr lang="zh-CN" altLang="zh-CN" sz="1500" dirty="0">
              <a:solidFill>
                <a:srgbClr val="1369B2"/>
              </a:solidFill>
              <a:latin typeface="微软雅黑" panose="020B0503020204020204" pitchFamily="34" charset="-122"/>
              <a:ea typeface="微软雅黑" panose="020B0503020204020204" pitchFamily="34" charset="-122"/>
              <a:cs typeface="Courier New" panose="02070309020205020404" pitchFamily="49" charset="0"/>
            </a:endParaRPr>
          </a:p>
          <a:p>
            <a:pPr lvl="0">
              <a:lnSpc>
                <a:spcPct val="150000"/>
              </a:lnSpc>
            </a:pPr>
            <a:r>
              <a:rPr lang="en-US" altLang="zh-CN" sz="1500" dirty="0">
                <a:solidFill>
                  <a:srgbClr val="1369B2"/>
                </a:solidFill>
                <a:latin typeface="微软雅黑" panose="020B0503020204020204" pitchFamily="34" charset="-122"/>
                <a:ea typeface="微软雅黑" panose="020B0503020204020204" pitchFamily="34" charset="-122"/>
                <a:cs typeface="Courier New" panose="02070309020205020404" pitchFamily="49" charset="0"/>
              </a:rPr>
              <a:t>                &lt;property name="password" value="${</a:t>
            </a:r>
            <a:r>
              <a:rPr lang="en-US" altLang="zh-CN" sz="1500" dirty="0" err="1">
                <a:solidFill>
                  <a:srgbClr val="1369B2"/>
                </a:solidFill>
                <a:latin typeface="微软雅黑" panose="020B0503020204020204" pitchFamily="34" charset="-122"/>
                <a:ea typeface="微软雅黑" panose="020B0503020204020204" pitchFamily="34" charset="-122"/>
                <a:cs typeface="Courier New" panose="02070309020205020404" pitchFamily="49" charset="0"/>
              </a:rPr>
              <a:t>mysql.password</a:t>
            </a:r>
            <a:r>
              <a:rPr lang="en-US" altLang="zh-CN" sz="1500" dirty="0">
                <a:solidFill>
                  <a:srgbClr val="1369B2"/>
                </a:solidFill>
                <a:latin typeface="微软雅黑" panose="020B0503020204020204" pitchFamily="34" charset="-122"/>
                <a:ea typeface="微软雅黑" panose="020B0503020204020204" pitchFamily="34" charset="-122"/>
                <a:cs typeface="Courier New" panose="02070309020205020404" pitchFamily="49" charset="0"/>
              </a:rPr>
              <a:t>}" /&gt;</a:t>
            </a:r>
            <a:endParaRPr lang="zh-CN" altLang="zh-CN" sz="1500" dirty="0">
              <a:solidFill>
                <a:srgbClr val="1369B2"/>
              </a:solidFill>
              <a:latin typeface="微软雅黑" panose="020B0503020204020204" pitchFamily="34" charset="-122"/>
              <a:ea typeface="微软雅黑" panose="020B0503020204020204" pitchFamily="34" charset="-122"/>
              <a:cs typeface="Courier New" panose="02070309020205020404" pitchFamily="49" charset="0"/>
            </a:endParaRPr>
          </a:p>
          <a:p>
            <a:pPr lvl="0">
              <a:lnSpc>
                <a:spcPct val="150000"/>
              </a:lnSpc>
            </a:pPr>
            <a:r>
              <a:rPr lang="en-US" altLang="zh-CN" sz="1500" dirty="0">
                <a:solidFill>
                  <a:srgbClr val="595959"/>
                </a:solidFill>
                <a:latin typeface="微软雅黑" panose="020B0503020204020204" pitchFamily="34" charset="-122"/>
                <a:ea typeface="微软雅黑" panose="020B0503020204020204" pitchFamily="34" charset="-122"/>
                <a:cs typeface="Courier New" panose="02070309020205020404" pitchFamily="49" charset="0"/>
              </a:rPr>
              <a:t>         &lt;/</a:t>
            </a:r>
            <a:r>
              <a:rPr lang="en-US" altLang="zh-CN" sz="1500" dirty="0" err="1">
                <a:solidFill>
                  <a:srgbClr val="595959"/>
                </a:solidFill>
                <a:latin typeface="微软雅黑" panose="020B0503020204020204" pitchFamily="34" charset="-122"/>
                <a:ea typeface="微软雅黑" panose="020B0503020204020204" pitchFamily="34" charset="-122"/>
                <a:cs typeface="Courier New" panose="02070309020205020404" pitchFamily="49" charset="0"/>
              </a:rPr>
              <a:t>dataSource</a:t>
            </a:r>
            <a:r>
              <a:rPr lang="en-US" altLang="zh-CN" sz="1500" dirty="0">
                <a:solidFill>
                  <a:srgbClr val="595959"/>
                </a:solidFill>
                <a:latin typeface="微软雅黑" panose="020B0503020204020204" pitchFamily="34" charset="-122"/>
                <a:ea typeface="微软雅黑" panose="020B0503020204020204" pitchFamily="34" charset="-122"/>
                <a:cs typeface="Courier New" panose="02070309020205020404" pitchFamily="49" charset="0"/>
              </a:rPr>
              <a:t>&gt;</a:t>
            </a:r>
            <a:endParaRPr lang="en-US" altLang="zh-CN" sz="1500" dirty="0">
              <a:solidFill>
                <a:srgbClr val="595959"/>
              </a:solidFill>
              <a:latin typeface="微软雅黑" panose="020B0503020204020204" pitchFamily="34" charset="-122"/>
              <a:ea typeface="微软雅黑" panose="020B0503020204020204" pitchFamily="34" charset="-122"/>
              <a:cs typeface="Courier New" panose="02070309020205020404" pitchFamily="49" charset="0"/>
            </a:endParaRPr>
          </a:p>
          <a:p>
            <a:pPr lvl="0">
              <a:lnSpc>
                <a:spcPct val="150000"/>
              </a:lnSpc>
            </a:pPr>
            <a:r>
              <a:rPr lang="zh-CN" altLang="en-US" sz="1500" dirty="0">
                <a:solidFill>
                  <a:srgbClr val="595959"/>
                </a:solidFill>
                <a:latin typeface="微软雅黑" panose="020B0503020204020204" pitchFamily="34" charset="-122"/>
                <a:ea typeface="微软雅黑" panose="020B0503020204020204" pitchFamily="34" charset="-122"/>
                <a:cs typeface="Courier New" panose="02070309020205020404" pitchFamily="49" charset="0"/>
              </a:rPr>
              <a:t>    </a:t>
            </a:r>
            <a:r>
              <a:rPr lang="en-US" altLang="zh-CN" sz="1500" dirty="0">
                <a:solidFill>
                  <a:srgbClr val="595959"/>
                </a:solidFill>
                <a:latin typeface="微软雅黑" panose="020B0503020204020204" pitchFamily="34" charset="-122"/>
                <a:ea typeface="微软雅黑" panose="020B0503020204020204" pitchFamily="34" charset="-122"/>
                <a:cs typeface="Courier New" panose="02070309020205020404" pitchFamily="49" charset="0"/>
              </a:rPr>
              <a:t>&lt;/environment&gt;&lt;/environments&gt;</a:t>
            </a:r>
            <a:endParaRPr lang="zh-CN" altLang="zh-CN" sz="1500" dirty="0">
              <a:solidFill>
                <a:srgbClr val="595959"/>
              </a:solidFill>
              <a:latin typeface="微软雅黑" panose="020B0503020204020204" pitchFamily="34" charset="-122"/>
              <a:ea typeface="微软雅黑" panose="020B0503020204020204" pitchFamily="34" charset="-122"/>
              <a:cs typeface="Courier New" panose="02070309020205020404" pitchFamily="49" charset="0"/>
            </a:endParaRPr>
          </a:p>
          <a:p>
            <a:pPr lvl="0">
              <a:lnSpc>
                <a:spcPct val="150000"/>
              </a:lnSpc>
            </a:pPr>
            <a:r>
              <a:rPr lang="en-US" altLang="zh-CN" sz="1500" dirty="0">
                <a:solidFill>
                  <a:srgbClr val="595959"/>
                </a:solidFill>
                <a:latin typeface="微软雅黑" panose="020B0503020204020204" pitchFamily="34" charset="-122"/>
                <a:ea typeface="微软雅黑" panose="020B0503020204020204" pitchFamily="34" charset="-122"/>
                <a:cs typeface="Courier New" panose="02070309020205020404" pitchFamily="49" charset="0"/>
              </a:rPr>
              <a:t>&lt;/configuration&gt;</a:t>
            </a:r>
            <a:endParaRPr lang="zh-CN" altLang="zh-CN" sz="1500" dirty="0">
              <a:solidFill>
                <a:srgbClr val="595959"/>
              </a:solidFill>
              <a:latin typeface="微软雅黑" panose="020B0503020204020204" pitchFamily="34" charset="-122"/>
              <a:ea typeface="微软雅黑" panose="020B0503020204020204" pitchFamily="34" charset="-122"/>
              <a:cs typeface="Courier New" panose="02070309020205020404" pitchFamily="49" charset="0"/>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圆角矩形 8"/>
          <p:cNvSpPr/>
          <p:nvPr/>
        </p:nvSpPr>
        <p:spPr>
          <a:xfrm>
            <a:off x="961515" y="1133968"/>
            <a:ext cx="1748171" cy="773039"/>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endParaRPr lang="zh-CN" altLang="en-US">
              <a:solidFill>
                <a:schemeClr val="bg1"/>
              </a:solidFill>
              <a:sym typeface="+mn-ea"/>
            </a:endParaRPr>
          </a:p>
        </p:txBody>
      </p:sp>
      <p:sp>
        <p:nvSpPr>
          <p:cNvPr id="10" name="文本框 10"/>
          <p:cNvSpPr txBox="1"/>
          <p:nvPr/>
        </p:nvSpPr>
        <p:spPr>
          <a:xfrm flipH="1">
            <a:off x="1050639" y="1269676"/>
            <a:ext cx="1625177" cy="523220"/>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rPr>
              <a:t>STEP  02</a:t>
            </a:r>
            <a:r>
              <a:rPr lang="en-US" altLang="zh-CN" dirty="0"/>
              <a:t> </a:t>
            </a:r>
            <a:r>
              <a:rPr lang="zh-CN" altLang="zh-CN" sz="2800" dirty="0">
                <a:solidFill>
                  <a:schemeClr val="bg1"/>
                </a:solidFill>
                <a:latin typeface="Impact" panose="020B0806030902050204" charset="0"/>
                <a:ea typeface="微软雅黑" panose="020B0503020204020204" pitchFamily="34" charset="-122"/>
              </a:rPr>
              <a:t> </a:t>
            </a:r>
            <a:endPar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endParaRPr>
          </a:p>
        </p:txBody>
      </p:sp>
      <p:sp>
        <p:nvSpPr>
          <p:cNvPr id="11" name="1"/>
          <p:cNvSpPr txBox="1"/>
          <p:nvPr>
            <p:custDataLst>
              <p:tags r:id="rId1"/>
            </p:custDataLst>
          </p:nvPr>
        </p:nvSpPr>
        <p:spPr>
          <a:xfrm>
            <a:off x="2863572" y="1002934"/>
            <a:ext cx="8485746" cy="458908"/>
          </a:xfrm>
          <a:prstGeom prst="rect">
            <a:avLst/>
          </a:prstGeom>
          <a:noFill/>
          <a:ln>
            <a:noFill/>
          </a:ln>
        </p:spPr>
        <p:txBody>
          <a:bodyPr wrap="square" rtlCol="0">
            <a:spAutoFit/>
          </a:bodyPr>
          <a:lstStyle/>
          <a:p>
            <a:pPr>
              <a:lnSpc>
                <a:spcPct val="150000"/>
              </a:lnSpc>
            </a:pPr>
            <a:r>
              <a:rPr lang="zh-CN" altLang="zh-CN" b="1" dirty="0">
                <a:solidFill>
                  <a:srgbClr val="595959"/>
                </a:solidFill>
                <a:latin typeface="微软雅黑" panose="020B0503020204020204" pitchFamily="34" charset="-122"/>
                <a:ea typeface="微软雅黑" panose="020B0503020204020204" pitchFamily="34" charset="-122"/>
                <a:cs typeface="+mn-ea"/>
              </a:rPr>
              <a:t>数据准备</a:t>
            </a:r>
            <a:r>
              <a:rPr lang="zh-CN" altLang="en-US" sz="1600" dirty="0">
                <a:solidFill>
                  <a:srgbClr val="595959"/>
                </a:solidFill>
                <a:latin typeface="微软雅黑" panose="020B0503020204020204" pitchFamily="34" charset="-122"/>
                <a:ea typeface="微软雅黑" panose="020B0503020204020204" pitchFamily="34" charset="-122"/>
                <a:cs typeface="+mn-ea"/>
              </a:rPr>
              <a:t>：</a:t>
            </a:r>
            <a:r>
              <a:rPr lang="zh-CN" altLang="zh-CN" sz="1600" dirty="0">
                <a:solidFill>
                  <a:srgbClr val="595959"/>
                </a:solidFill>
                <a:latin typeface="微软雅黑" panose="020B0503020204020204" pitchFamily="34" charset="-122"/>
                <a:ea typeface="微软雅黑" panose="020B0503020204020204" pitchFamily="34" charset="-122"/>
                <a:cs typeface="+mn-ea"/>
              </a:rPr>
              <a:t>在</a:t>
            </a:r>
            <a:r>
              <a:rPr lang="en-US" altLang="zh-CN" sz="1600" dirty="0" err="1">
                <a:solidFill>
                  <a:srgbClr val="595959"/>
                </a:solidFill>
                <a:latin typeface="微软雅黑" panose="020B0503020204020204" pitchFamily="34" charset="-122"/>
                <a:ea typeface="微软雅黑" panose="020B0503020204020204" pitchFamily="34" charset="-122"/>
                <a:cs typeface="+mn-ea"/>
              </a:rPr>
              <a:t>mybatis</a:t>
            </a:r>
            <a:r>
              <a:rPr lang="zh-CN" altLang="zh-CN" sz="1600" dirty="0">
                <a:solidFill>
                  <a:srgbClr val="595959"/>
                </a:solidFill>
                <a:latin typeface="微软雅黑" panose="020B0503020204020204" pitchFamily="34" charset="-122"/>
                <a:ea typeface="微软雅黑" panose="020B0503020204020204" pitchFamily="34" charset="-122"/>
                <a:cs typeface="+mn-ea"/>
              </a:rPr>
              <a:t>数据库中创建</a:t>
            </a:r>
            <a:r>
              <a:rPr lang="en-US" altLang="zh-CN" sz="1600" dirty="0">
                <a:solidFill>
                  <a:srgbClr val="595959"/>
                </a:solidFill>
                <a:latin typeface="微软雅黑" panose="020B0503020204020204" pitchFamily="34" charset="-122"/>
                <a:ea typeface="微软雅黑" panose="020B0503020204020204" pitchFamily="34" charset="-122"/>
                <a:cs typeface="+mn-ea"/>
              </a:rPr>
              <a:t>employee</a:t>
            </a:r>
            <a:r>
              <a:rPr lang="zh-CN" altLang="zh-CN" sz="1600" dirty="0">
                <a:solidFill>
                  <a:srgbClr val="595959"/>
                </a:solidFill>
                <a:latin typeface="微软雅黑" panose="020B0503020204020204" pitchFamily="34" charset="-122"/>
                <a:ea typeface="微软雅黑" panose="020B0503020204020204" pitchFamily="34" charset="-122"/>
                <a:cs typeface="+mn-ea"/>
              </a:rPr>
              <a:t>表，并在</a:t>
            </a:r>
            <a:r>
              <a:rPr lang="en-US" altLang="zh-CN" sz="1600" dirty="0">
                <a:solidFill>
                  <a:srgbClr val="595959"/>
                </a:solidFill>
                <a:latin typeface="微软雅黑" panose="020B0503020204020204" pitchFamily="34" charset="-122"/>
                <a:ea typeface="微软雅黑" panose="020B0503020204020204" pitchFamily="34" charset="-122"/>
                <a:cs typeface="+mn-ea"/>
              </a:rPr>
              <a:t>employee</a:t>
            </a:r>
            <a:r>
              <a:rPr lang="zh-CN" altLang="zh-CN" sz="1600" dirty="0">
                <a:solidFill>
                  <a:srgbClr val="595959"/>
                </a:solidFill>
                <a:latin typeface="微软雅黑" panose="020B0503020204020204" pitchFamily="34" charset="-122"/>
                <a:ea typeface="微软雅黑" panose="020B0503020204020204" pitchFamily="34" charset="-122"/>
                <a:cs typeface="+mn-ea"/>
              </a:rPr>
              <a:t>表中插入几条数据</a:t>
            </a:r>
            <a:r>
              <a:rPr lang="zh-CN" altLang="en-US" sz="1600" dirty="0">
                <a:solidFill>
                  <a:srgbClr val="595959"/>
                </a:solidFill>
                <a:latin typeface="微软雅黑" panose="020B0503020204020204" pitchFamily="34" charset="-122"/>
                <a:ea typeface="微软雅黑" panose="020B0503020204020204" pitchFamily="34" charset="-122"/>
                <a:cs typeface="+mn-ea"/>
              </a:rPr>
              <a: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p:txBody>
      </p:sp>
      <p:pic>
        <p:nvPicPr>
          <p:cNvPr id="12" name="图片 11"/>
          <p:cNvPicPr>
            <a:picLocks noChangeAspect="1"/>
          </p:cNvPicPr>
          <p:nvPr/>
        </p:nvPicPr>
        <p:blipFill>
          <a:blip r:embed="rId2"/>
          <a:stretch>
            <a:fillRect/>
          </a:stretch>
        </p:blipFill>
        <p:spPr>
          <a:xfrm>
            <a:off x="2486203" y="2235201"/>
            <a:ext cx="7332167" cy="3623310"/>
          </a:xfrm>
          <a:prstGeom prst="rect">
            <a:avLst/>
          </a:prstGeom>
        </p:spPr>
      </p:pic>
      <p:sp>
        <p:nvSpPr>
          <p:cNvPr id="4" name="矩形 3"/>
          <p:cNvSpPr/>
          <p:nvPr/>
        </p:nvSpPr>
        <p:spPr>
          <a:xfrm>
            <a:off x="2795019" y="2097958"/>
            <a:ext cx="6876488" cy="3782895"/>
          </a:xfrm>
          <a:prstGeom prst="rect">
            <a:avLst/>
          </a:prstGeom>
        </p:spPr>
        <p:txBody>
          <a:bodyPr wrap="square">
            <a:spAutoFit/>
          </a:bodyPr>
          <a:lstStyle/>
          <a:p>
            <a:pPr indent="228600">
              <a:lnSpc>
                <a:spcPct val="150000"/>
              </a:lnSpc>
            </a:pPr>
            <a:r>
              <a:rPr lang="en-US" altLang="zh-CN" dirty="0">
                <a:solidFill>
                  <a:srgbClr val="595959"/>
                </a:solidFill>
                <a:latin typeface="微软雅黑" panose="020B0503020204020204" pitchFamily="34" charset="-122"/>
                <a:ea typeface="微软雅黑" panose="020B0503020204020204" pitchFamily="34" charset="-122"/>
                <a:cs typeface="+mn-ea"/>
              </a:rPr>
              <a:t>use </a:t>
            </a:r>
            <a:r>
              <a:rPr lang="en-US" altLang="zh-CN" dirty="0" err="1">
                <a:solidFill>
                  <a:srgbClr val="1369B2"/>
                </a:solidFill>
                <a:latin typeface="微软雅黑" panose="020B0503020204020204" pitchFamily="34" charset="-122"/>
                <a:ea typeface="微软雅黑" panose="020B0503020204020204" pitchFamily="34" charset="-122"/>
                <a:cs typeface="+mn-ea"/>
              </a:rPr>
              <a:t>mybatis</a:t>
            </a:r>
            <a:r>
              <a:rPr lang="en-US" altLang="zh-CN" dirty="0">
                <a:solidFill>
                  <a:srgbClr val="595959"/>
                </a:solidFill>
                <a:latin typeface="微软雅黑" panose="020B0503020204020204" pitchFamily="34" charset="-122"/>
                <a:ea typeface="微软雅黑" panose="020B0503020204020204" pitchFamily="34" charset="-122"/>
                <a:cs typeface="+mn-ea"/>
              </a:rPr>
              <a:t>;</a:t>
            </a:r>
            <a:endParaRPr lang="zh-CN" altLang="zh-CN" dirty="0">
              <a:solidFill>
                <a:srgbClr val="595959"/>
              </a:solidFill>
              <a:latin typeface="微软雅黑" panose="020B0503020204020204" pitchFamily="34" charset="-122"/>
              <a:ea typeface="微软雅黑" panose="020B0503020204020204" pitchFamily="34" charset="-122"/>
              <a:cs typeface="+mn-ea"/>
            </a:endParaRPr>
          </a:p>
          <a:p>
            <a:pPr indent="228600">
              <a:lnSpc>
                <a:spcPct val="150000"/>
              </a:lnSpc>
            </a:pPr>
            <a:r>
              <a:rPr lang="en-US" altLang="zh-CN" dirty="0">
                <a:solidFill>
                  <a:srgbClr val="595959"/>
                </a:solidFill>
                <a:latin typeface="微软雅黑" panose="020B0503020204020204" pitchFamily="34" charset="-122"/>
                <a:ea typeface="微软雅黑" panose="020B0503020204020204" pitchFamily="34" charset="-122"/>
                <a:cs typeface="+mn-ea"/>
              </a:rPr>
              <a:t>create table </a:t>
            </a:r>
            <a:r>
              <a:rPr lang="en-US" altLang="zh-CN" dirty="0">
                <a:solidFill>
                  <a:srgbClr val="1369B2"/>
                </a:solidFill>
                <a:latin typeface="微软雅黑" panose="020B0503020204020204" pitchFamily="34" charset="-122"/>
                <a:ea typeface="微软雅黑" panose="020B0503020204020204" pitchFamily="34" charset="-122"/>
                <a:cs typeface="+mn-ea"/>
              </a:rPr>
              <a:t>employee</a:t>
            </a:r>
            <a:r>
              <a:rPr lang="en-US" altLang="zh-CN" dirty="0">
                <a:solidFill>
                  <a:srgbClr val="595959"/>
                </a:solidFill>
                <a:latin typeface="微软雅黑" panose="020B0503020204020204" pitchFamily="34" charset="-122"/>
                <a:ea typeface="微软雅黑" panose="020B0503020204020204" pitchFamily="34" charset="-122"/>
                <a:cs typeface="+mn-ea"/>
              </a:rPr>
              <a:t>(</a:t>
            </a:r>
            <a:endParaRPr lang="zh-CN" altLang="zh-CN" dirty="0">
              <a:solidFill>
                <a:srgbClr val="595959"/>
              </a:solidFill>
              <a:latin typeface="微软雅黑" panose="020B0503020204020204" pitchFamily="34" charset="-122"/>
              <a:ea typeface="微软雅黑" panose="020B0503020204020204" pitchFamily="34" charset="-122"/>
              <a:cs typeface="+mn-ea"/>
            </a:endParaRPr>
          </a:p>
          <a:p>
            <a:pPr indent="228600">
              <a:lnSpc>
                <a:spcPct val="150000"/>
              </a:lnSpc>
            </a:pPr>
            <a:r>
              <a:rPr lang="en-US" altLang="zh-CN" dirty="0">
                <a:solidFill>
                  <a:srgbClr val="595959"/>
                </a:solidFill>
                <a:latin typeface="微软雅黑" panose="020B0503020204020204" pitchFamily="34" charset="-122"/>
                <a:ea typeface="微软雅黑" panose="020B0503020204020204" pitchFamily="34" charset="-122"/>
                <a:cs typeface="+mn-ea"/>
              </a:rPr>
              <a:t>    id int primary key </a:t>
            </a:r>
            <a:r>
              <a:rPr lang="en-US" altLang="zh-CN" dirty="0" err="1">
                <a:solidFill>
                  <a:srgbClr val="595959"/>
                </a:solidFill>
                <a:latin typeface="微软雅黑" panose="020B0503020204020204" pitchFamily="34" charset="-122"/>
                <a:ea typeface="微软雅黑" panose="020B0503020204020204" pitchFamily="34" charset="-122"/>
                <a:cs typeface="+mn-ea"/>
              </a:rPr>
              <a:t>auto_increment</a:t>
            </a:r>
            <a:r>
              <a:rPr lang="en-US" altLang="zh-CN" dirty="0">
                <a:solidFill>
                  <a:srgbClr val="595959"/>
                </a:solidFill>
                <a:latin typeface="微软雅黑" panose="020B0503020204020204" pitchFamily="34" charset="-122"/>
                <a:ea typeface="微软雅黑" panose="020B0503020204020204" pitchFamily="34" charset="-122"/>
                <a:cs typeface="+mn-ea"/>
              </a:rPr>
              <a:t>,</a:t>
            </a:r>
            <a:endParaRPr lang="zh-CN" altLang="zh-CN" dirty="0">
              <a:solidFill>
                <a:srgbClr val="595959"/>
              </a:solidFill>
              <a:latin typeface="微软雅黑" panose="020B0503020204020204" pitchFamily="34" charset="-122"/>
              <a:ea typeface="微软雅黑" panose="020B0503020204020204" pitchFamily="34" charset="-122"/>
              <a:cs typeface="+mn-ea"/>
            </a:endParaRPr>
          </a:p>
          <a:p>
            <a:pPr indent="228600">
              <a:lnSpc>
                <a:spcPct val="150000"/>
              </a:lnSpc>
            </a:pPr>
            <a:r>
              <a:rPr lang="en-US" altLang="zh-CN" dirty="0">
                <a:solidFill>
                  <a:srgbClr val="595959"/>
                </a:solidFill>
                <a:latin typeface="微软雅黑" panose="020B0503020204020204" pitchFamily="34" charset="-122"/>
                <a:ea typeface="微软雅黑" panose="020B0503020204020204" pitchFamily="34" charset="-122"/>
                <a:cs typeface="+mn-ea"/>
              </a:rPr>
              <a:t>    name varchar(20) not null,</a:t>
            </a:r>
            <a:endParaRPr lang="zh-CN" altLang="zh-CN" dirty="0">
              <a:solidFill>
                <a:srgbClr val="595959"/>
              </a:solidFill>
              <a:latin typeface="微软雅黑" panose="020B0503020204020204" pitchFamily="34" charset="-122"/>
              <a:ea typeface="微软雅黑" panose="020B0503020204020204" pitchFamily="34" charset="-122"/>
              <a:cs typeface="+mn-ea"/>
            </a:endParaRPr>
          </a:p>
          <a:p>
            <a:pPr indent="228600">
              <a:lnSpc>
                <a:spcPct val="150000"/>
              </a:lnSpc>
            </a:pPr>
            <a:r>
              <a:rPr lang="en-US" altLang="zh-CN" dirty="0">
                <a:solidFill>
                  <a:srgbClr val="595959"/>
                </a:solidFill>
                <a:latin typeface="微软雅黑" panose="020B0503020204020204" pitchFamily="34" charset="-122"/>
                <a:ea typeface="微软雅黑" panose="020B0503020204020204" pitchFamily="34" charset="-122"/>
                <a:cs typeface="+mn-ea"/>
              </a:rPr>
              <a:t>    age int not null,</a:t>
            </a:r>
            <a:endParaRPr lang="zh-CN" altLang="zh-CN" dirty="0">
              <a:solidFill>
                <a:srgbClr val="595959"/>
              </a:solidFill>
              <a:latin typeface="微软雅黑" panose="020B0503020204020204" pitchFamily="34" charset="-122"/>
              <a:ea typeface="微软雅黑" panose="020B0503020204020204" pitchFamily="34" charset="-122"/>
              <a:cs typeface="+mn-ea"/>
            </a:endParaRPr>
          </a:p>
          <a:p>
            <a:pPr indent="228600">
              <a:lnSpc>
                <a:spcPct val="150000"/>
              </a:lnSpc>
            </a:pPr>
            <a:r>
              <a:rPr lang="en-US" altLang="zh-CN" dirty="0">
                <a:solidFill>
                  <a:srgbClr val="595959"/>
                </a:solidFill>
                <a:latin typeface="微软雅黑" panose="020B0503020204020204" pitchFamily="34" charset="-122"/>
                <a:ea typeface="微软雅黑" panose="020B0503020204020204" pitchFamily="34" charset="-122"/>
                <a:cs typeface="+mn-ea"/>
              </a:rPr>
              <a:t>    position varchar(20)</a:t>
            </a:r>
            <a:r>
              <a:rPr lang="zh-CN" altLang="en-US" dirty="0">
                <a:solidFill>
                  <a:srgbClr val="595959"/>
                </a:solidFill>
                <a:latin typeface="微软雅黑" panose="020B0503020204020204" pitchFamily="34" charset="-122"/>
                <a:ea typeface="微软雅黑" panose="020B0503020204020204" pitchFamily="34" charset="-122"/>
                <a:cs typeface="+mn-ea"/>
              </a:rPr>
              <a:t> </a:t>
            </a:r>
            <a:r>
              <a:rPr lang="en-US" altLang="zh-CN" dirty="0">
                <a:solidFill>
                  <a:srgbClr val="595959"/>
                </a:solidFill>
                <a:latin typeface="微软雅黑" panose="020B0503020204020204" pitchFamily="34" charset="-122"/>
                <a:ea typeface="微软雅黑" panose="020B0503020204020204" pitchFamily="34" charset="-122"/>
                <a:cs typeface="+mn-ea"/>
              </a:rPr>
              <a:t>);</a:t>
            </a:r>
            <a:endParaRPr lang="zh-CN" altLang="zh-CN" dirty="0">
              <a:solidFill>
                <a:srgbClr val="595959"/>
              </a:solidFill>
              <a:latin typeface="微软雅黑" panose="020B0503020204020204" pitchFamily="34" charset="-122"/>
              <a:ea typeface="微软雅黑" panose="020B0503020204020204" pitchFamily="34" charset="-122"/>
              <a:cs typeface="+mn-ea"/>
            </a:endParaRPr>
          </a:p>
          <a:p>
            <a:pPr indent="228600">
              <a:lnSpc>
                <a:spcPct val="150000"/>
              </a:lnSpc>
            </a:pPr>
            <a:r>
              <a:rPr lang="en-US" altLang="zh-CN" dirty="0">
                <a:solidFill>
                  <a:srgbClr val="1369B2"/>
                </a:solidFill>
                <a:latin typeface="微软雅黑" panose="020B0503020204020204" pitchFamily="34" charset="-122"/>
                <a:ea typeface="微软雅黑" panose="020B0503020204020204" pitchFamily="34" charset="-122"/>
                <a:cs typeface="+mn-ea"/>
              </a:rPr>
              <a:t>insert into </a:t>
            </a:r>
            <a:r>
              <a:rPr lang="en-US" altLang="zh-CN" dirty="0">
                <a:solidFill>
                  <a:srgbClr val="595959"/>
                </a:solidFill>
                <a:latin typeface="微软雅黑" panose="020B0503020204020204" pitchFamily="34" charset="-122"/>
                <a:ea typeface="微软雅黑" panose="020B0503020204020204" pitchFamily="34" charset="-122"/>
                <a:cs typeface="+mn-ea"/>
              </a:rPr>
              <a:t>employee(</a:t>
            </a:r>
            <a:r>
              <a:rPr lang="en-US" altLang="zh-CN" dirty="0" err="1">
                <a:solidFill>
                  <a:srgbClr val="595959"/>
                </a:solidFill>
                <a:latin typeface="微软雅黑" panose="020B0503020204020204" pitchFamily="34" charset="-122"/>
                <a:ea typeface="微软雅黑" panose="020B0503020204020204" pitchFamily="34" charset="-122"/>
                <a:cs typeface="+mn-ea"/>
              </a:rPr>
              <a:t>id,name,age,position</a:t>
            </a:r>
            <a:r>
              <a:rPr lang="en-US" altLang="zh-CN" dirty="0">
                <a:solidFill>
                  <a:srgbClr val="595959"/>
                </a:solidFill>
                <a:latin typeface="微软雅黑" panose="020B0503020204020204" pitchFamily="34" charset="-122"/>
                <a:ea typeface="微软雅黑" panose="020B0503020204020204" pitchFamily="34" charset="-122"/>
                <a:cs typeface="+mn-ea"/>
              </a:rPr>
              <a:t>) values(null,'</a:t>
            </a:r>
            <a:r>
              <a:rPr lang="zh-CN" altLang="zh-CN" dirty="0">
                <a:solidFill>
                  <a:srgbClr val="595959"/>
                </a:solidFill>
                <a:latin typeface="微软雅黑" panose="020B0503020204020204" pitchFamily="34" charset="-122"/>
                <a:ea typeface="微软雅黑" panose="020B0503020204020204" pitchFamily="34" charset="-122"/>
                <a:cs typeface="+mn-ea"/>
              </a:rPr>
              <a:t>张三</a:t>
            </a:r>
            <a:r>
              <a:rPr lang="en-US" altLang="zh-CN" dirty="0">
                <a:solidFill>
                  <a:srgbClr val="595959"/>
                </a:solidFill>
                <a:latin typeface="微软雅黑" panose="020B0503020204020204" pitchFamily="34" charset="-122"/>
                <a:ea typeface="微软雅黑" panose="020B0503020204020204" pitchFamily="34" charset="-122"/>
                <a:cs typeface="+mn-ea"/>
              </a:rPr>
              <a:t>',20,'</a:t>
            </a:r>
            <a:r>
              <a:rPr lang="zh-CN" altLang="zh-CN" dirty="0">
                <a:solidFill>
                  <a:srgbClr val="595959"/>
                </a:solidFill>
                <a:latin typeface="微软雅黑" panose="020B0503020204020204" pitchFamily="34" charset="-122"/>
                <a:ea typeface="微软雅黑" panose="020B0503020204020204" pitchFamily="34" charset="-122"/>
                <a:cs typeface="+mn-ea"/>
              </a:rPr>
              <a:t>员工</a:t>
            </a:r>
            <a:r>
              <a:rPr lang="en-US" altLang="zh-CN" dirty="0">
                <a:solidFill>
                  <a:srgbClr val="595959"/>
                </a:solidFill>
                <a:latin typeface="微软雅黑" panose="020B0503020204020204" pitchFamily="34" charset="-122"/>
                <a:ea typeface="微软雅黑" panose="020B0503020204020204" pitchFamily="34" charset="-122"/>
                <a:cs typeface="+mn-ea"/>
              </a:rPr>
              <a:t>‘),</a:t>
            </a:r>
            <a:endParaRPr lang="en-US" altLang="zh-CN" dirty="0">
              <a:solidFill>
                <a:srgbClr val="595959"/>
              </a:solidFill>
              <a:latin typeface="微软雅黑" panose="020B0503020204020204" pitchFamily="34" charset="-122"/>
              <a:ea typeface="微软雅黑" panose="020B0503020204020204" pitchFamily="34" charset="-122"/>
              <a:cs typeface="+mn-ea"/>
            </a:endParaRPr>
          </a:p>
          <a:p>
            <a:pPr indent="228600">
              <a:lnSpc>
                <a:spcPct val="150000"/>
              </a:lnSpc>
            </a:pPr>
            <a:r>
              <a:rPr lang="en-US" altLang="zh-CN" dirty="0">
                <a:solidFill>
                  <a:srgbClr val="595959"/>
                </a:solidFill>
                <a:latin typeface="微软雅黑" panose="020B0503020204020204" pitchFamily="34" charset="-122"/>
                <a:ea typeface="微软雅黑" panose="020B0503020204020204" pitchFamily="34" charset="-122"/>
                <a:cs typeface="+mn-ea"/>
              </a:rPr>
              <a:t>	(null,'</a:t>
            </a:r>
            <a:r>
              <a:rPr lang="zh-CN" altLang="zh-CN" dirty="0">
                <a:solidFill>
                  <a:srgbClr val="595959"/>
                </a:solidFill>
                <a:latin typeface="微软雅黑" panose="020B0503020204020204" pitchFamily="34" charset="-122"/>
                <a:ea typeface="微软雅黑" panose="020B0503020204020204" pitchFamily="34" charset="-122"/>
                <a:cs typeface="+mn-ea"/>
              </a:rPr>
              <a:t>李四</a:t>
            </a:r>
            <a:r>
              <a:rPr lang="en-US" altLang="zh-CN" dirty="0">
                <a:solidFill>
                  <a:srgbClr val="595959"/>
                </a:solidFill>
                <a:latin typeface="微软雅黑" panose="020B0503020204020204" pitchFamily="34" charset="-122"/>
                <a:ea typeface="微软雅黑" panose="020B0503020204020204" pitchFamily="34" charset="-122"/>
                <a:cs typeface="+mn-ea"/>
              </a:rPr>
              <a:t>',18, '</a:t>
            </a:r>
            <a:r>
              <a:rPr lang="zh-CN" altLang="zh-CN" dirty="0">
                <a:solidFill>
                  <a:srgbClr val="595959"/>
                </a:solidFill>
                <a:latin typeface="微软雅黑" panose="020B0503020204020204" pitchFamily="34" charset="-122"/>
                <a:ea typeface="微软雅黑" panose="020B0503020204020204" pitchFamily="34" charset="-122"/>
                <a:cs typeface="+mn-ea"/>
              </a:rPr>
              <a:t>员工</a:t>
            </a:r>
            <a:r>
              <a:rPr lang="en-US" altLang="zh-CN" dirty="0">
                <a:solidFill>
                  <a:srgbClr val="595959"/>
                </a:solidFill>
                <a:latin typeface="微软雅黑" panose="020B0503020204020204" pitchFamily="34" charset="-122"/>
                <a:ea typeface="微软雅黑" panose="020B0503020204020204" pitchFamily="34" charset="-122"/>
                <a:cs typeface="+mn-ea"/>
              </a:rPr>
              <a:t>'),(null,'</a:t>
            </a:r>
            <a:r>
              <a:rPr lang="zh-CN" altLang="zh-CN" dirty="0">
                <a:solidFill>
                  <a:srgbClr val="595959"/>
                </a:solidFill>
                <a:latin typeface="微软雅黑" panose="020B0503020204020204" pitchFamily="34" charset="-122"/>
                <a:ea typeface="微软雅黑" panose="020B0503020204020204" pitchFamily="34" charset="-122"/>
                <a:cs typeface="+mn-ea"/>
              </a:rPr>
              <a:t>王五</a:t>
            </a:r>
            <a:r>
              <a:rPr lang="en-US" altLang="zh-CN" dirty="0">
                <a:solidFill>
                  <a:srgbClr val="595959"/>
                </a:solidFill>
                <a:latin typeface="微软雅黑" panose="020B0503020204020204" pitchFamily="34" charset="-122"/>
                <a:ea typeface="微软雅黑" panose="020B0503020204020204" pitchFamily="34" charset="-122"/>
                <a:cs typeface="+mn-ea"/>
              </a:rPr>
              <a:t>',35,'</a:t>
            </a:r>
            <a:r>
              <a:rPr lang="zh-CN" altLang="zh-CN" dirty="0">
                <a:solidFill>
                  <a:srgbClr val="595959"/>
                </a:solidFill>
                <a:latin typeface="微软雅黑" panose="020B0503020204020204" pitchFamily="34" charset="-122"/>
                <a:ea typeface="微软雅黑" panose="020B0503020204020204" pitchFamily="34" charset="-122"/>
                <a:cs typeface="+mn-ea"/>
              </a:rPr>
              <a:t>经理</a:t>
            </a:r>
            <a:r>
              <a:rPr lang="en-US" altLang="zh-CN" dirty="0">
                <a:solidFill>
                  <a:srgbClr val="595959"/>
                </a:solidFill>
                <a:latin typeface="微软雅黑" panose="020B0503020204020204" pitchFamily="34" charset="-122"/>
                <a:ea typeface="微软雅黑" panose="020B0503020204020204" pitchFamily="34" charset="-122"/>
                <a:cs typeface="+mn-ea"/>
              </a:rPr>
              <a:t>');</a:t>
            </a:r>
            <a:endParaRPr lang="zh-CN" altLang="zh-CN" dirty="0">
              <a:solidFill>
                <a:srgbClr val="595959"/>
              </a:solidFill>
              <a:latin typeface="微软雅黑" panose="020B0503020204020204" pitchFamily="34" charset="-122"/>
              <a:ea typeface="微软雅黑" panose="020B0503020204020204" pitchFamily="34" charset="-122"/>
              <a:cs typeface="+mn-ea"/>
            </a:endParaRPr>
          </a:p>
        </p:txBody>
      </p:sp>
      <p:sp>
        <p:nvSpPr>
          <p:cNvPr id="13" name="Title 1"/>
          <p:cNvSpPr txBox="1"/>
          <p:nvPr/>
        </p:nvSpPr>
        <p:spPr>
          <a:xfrm>
            <a:off x="1143838" y="266933"/>
            <a:ext cx="3931082"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2.4  </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案例：员工管理系统</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圆角矩形 8"/>
          <p:cNvSpPr/>
          <p:nvPr/>
        </p:nvSpPr>
        <p:spPr>
          <a:xfrm>
            <a:off x="961515" y="1133968"/>
            <a:ext cx="1748171" cy="773039"/>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endParaRPr lang="zh-CN" altLang="en-US">
              <a:solidFill>
                <a:schemeClr val="bg1"/>
              </a:solidFill>
              <a:sym typeface="+mn-ea"/>
            </a:endParaRPr>
          </a:p>
        </p:txBody>
      </p:sp>
      <p:sp>
        <p:nvSpPr>
          <p:cNvPr id="10" name="文本框 10"/>
          <p:cNvSpPr txBox="1"/>
          <p:nvPr/>
        </p:nvSpPr>
        <p:spPr>
          <a:xfrm flipH="1">
            <a:off x="1050639" y="1269676"/>
            <a:ext cx="1625177" cy="523220"/>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rPr>
              <a:t>STEP  03</a:t>
            </a:r>
            <a:r>
              <a:rPr lang="en-US" altLang="zh-CN" dirty="0"/>
              <a:t> </a:t>
            </a:r>
            <a:r>
              <a:rPr lang="zh-CN" altLang="zh-CN" sz="2800" dirty="0">
                <a:solidFill>
                  <a:schemeClr val="bg1"/>
                </a:solidFill>
                <a:latin typeface="Impact" panose="020B0806030902050204" charset="0"/>
                <a:ea typeface="微软雅黑" panose="020B0503020204020204" pitchFamily="34" charset="-122"/>
              </a:rPr>
              <a:t> </a:t>
            </a:r>
            <a:endPar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endParaRPr>
          </a:p>
        </p:txBody>
      </p:sp>
      <p:sp>
        <p:nvSpPr>
          <p:cNvPr id="11" name="1"/>
          <p:cNvSpPr txBox="1"/>
          <p:nvPr>
            <p:custDataLst>
              <p:tags r:id="rId1"/>
            </p:custDataLst>
          </p:nvPr>
        </p:nvSpPr>
        <p:spPr>
          <a:xfrm>
            <a:off x="2863572" y="1002934"/>
            <a:ext cx="8485746" cy="875665"/>
          </a:xfrm>
          <a:prstGeom prst="rect">
            <a:avLst/>
          </a:prstGeom>
          <a:noFill/>
          <a:ln>
            <a:noFill/>
          </a:ln>
        </p:spPr>
        <p:txBody>
          <a:bodyPr wrap="square" rtlCol="0">
            <a:spAutoFit/>
          </a:bodyPr>
          <a:lstStyle/>
          <a:p>
            <a:pPr>
              <a:lnSpc>
                <a:spcPct val="150000"/>
              </a:lnSpc>
            </a:pPr>
            <a:r>
              <a:rPr lang="en-US" altLang="zh-CN" b="1" dirty="0">
                <a:solidFill>
                  <a:srgbClr val="595959"/>
                </a:solidFill>
                <a:latin typeface="微软雅黑" panose="020B0503020204020204" pitchFamily="34" charset="-122"/>
                <a:ea typeface="微软雅黑" panose="020B0503020204020204" pitchFamily="34" charset="-122"/>
                <a:cs typeface="+mn-ea"/>
              </a:rPr>
              <a:t>POJO</a:t>
            </a:r>
            <a:r>
              <a:rPr lang="zh-CN" altLang="zh-CN" b="1" dirty="0">
                <a:solidFill>
                  <a:srgbClr val="595959"/>
                </a:solidFill>
                <a:latin typeface="微软雅黑" panose="020B0503020204020204" pitchFamily="34" charset="-122"/>
                <a:ea typeface="微软雅黑" panose="020B0503020204020204" pitchFamily="34" charset="-122"/>
                <a:cs typeface="+mn-ea"/>
              </a:rPr>
              <a:t>类准备</a:t>
            </a:r>
            <a:r>
              <a:rPr lang="zh-CN" altLang="en-US" sz="1600" dirty="0">
                <a:solidFill>
                  <a:srgbClr val="595959"/>
                </a:solidFill>
                <a:latin typeface="微软雅黑" panose="020B0503020204020204" pitchFamily="34" charset="-122"/>
                <a:ea typeface="微软雅黑" panose="020B0503020204020204" pitchFamily="34" charset="-122"/>
                <a:cs typeface="+mn-ea"/>
              </a:rPr>
              <a:t>：</a:t>
            </a:r>
            <a:r>
              <a:rPr lang="zh-CN" altLang="zh-CN" sz="1600" dirty="0">
                <a:solidFill>
                  <a:srgbClr val="595959"/>
                </a:solidFill>
                <a:latin typeface="微软雅黑" panose="020B0503020204020204" pitchFamily="34" charset="-122"/>
                <a:ea typeface="微软雅黑" panose="020B0503020204020204" pitchFamily="34" charset="-122"/>
                <a:cs typeface="+mn-ea"/>
              </a:rPr>
              <a:t>创建持久化类</a:t>
            </a:r>
            <a:r>
              <a:rPr lang="en-US" altLang="zh-CN" sz="1600" dirty="0">
                <a:solidFill>
                  <a:srgbClr val="595959"/>
                </a:solidFill>
                <a:latin typeface="微软雅黑" panose="020B0503020204020204" pitchFamily="34" charset="-122"/>
                <a:ea typeface="微软雅黑" panose="020B0503020204020204" pitchFamily="34" charset="-122"/>
                <a:cs typeface="+mn-ea"/>
              </a:rPr>
              <a:t>Employee</a:t>
            </a:r>
            <a:r>
              <a:rPr lang="zh-CN" altLang="zh-CN" sz="1600" dirty="0">
                <a:solidFill>
                  <a:srgbClr val="595959"/>
                </a:solidFill>
                <a:latin typeface="微软雅黑" panose="020B0503020204020204" pitchFamily="34" charset="-122"/>
                <a:ea typeface="微软雅黑" panose="020B0503020204020204" pitchFamily="34" charset="-122"/>
                <a:cs typeface="+mn-ea"/>
              </a:rPr>
              <a:t>，并在类中声明</a:t>
            </a:r>
            <a:r>
              <a:rPr lang="en-US" altLang="zh-CN" sz="1600" dirty="0">
                <a:solidFill>
                  <a:srgbClr val="595959"/>
                </a:solidFill>
                <a:latin typeface="微软雅黑" panose="020B0503020204020204" pitchFamily="34" charset="-122"/>
                <a:ea typeface="微软雅黑" panose="020B0503020204020204" pitchFamily="34" charset="-122"/>
                <a:cs typeface="+mn-ea"/>
              </a:rPr>
              <a:t>id</a:t>
            </a:r>
            <a:r>
              <a:rPr lang="zh-CN" altLang="zh-CN" sz="1600" dirty="0">
                <a:solidFill>
                  <a:srgbClr val="595959"/>
                </a:solidFill>
                <a:latin typeface="微软雅黑" panose="020B0503020204020204" pitchFamily="34" charset="-122"/>
                <a:ea typeface="微软雅黑" panose="020B0503020204020204" pitchFamily="34" charset="-122"/>
                <a:cs typeface="+mn-ea"/>
              </a:rPr>
              <a:t>（编号）、</a:t>
            </a:r>
            <a:r>
              <a:rPr lang="en-US" altLang="zh-CN" sz="1600" dirty="0">
                <a:solidFill>
                  <a:srgbClr val="595959"/>
                </a:solidFill>
                <a:latin typeface="微软雅黑" panose="020B0503020204020204" pitchFamily="34" charset="-122"/>
                <a:ea typeface="微软雅黑" panose="020B0503020204020204" pitchFamily="34" charset="-122"/>
                <a:cs typeface="+mn-ea"/>
              </a:rPr>
              <a:t>name</a:t>
            </a:r>
            <a:r>
              <a:rPr lang="zh-CN" altLang="zh-CN" sz="1600" dirty="0">
                <a:solidFill>
                  <a:srgbClr val="595959"/>
                </a:solidFill>
                <a:latin typeface="微软雅黑" panose="020B0503020204020204" pitchFamily="34" charset="-122"/>
                <a:ea typeface="微软雅黑" panose="020B0503020204020204" pitchFamily="34" charset="-122"/>
                <a:cs typeface="+mn-ea"/>
              </a:rPr>
              <a:t>（姓名）、</a:t>
            </a:r>
            <a:r>
              <a:rPr lang="en-US" altLang="zh-CN" sz="1600" dirty="0">
                <a:solidFill>
                  <a:srgbClr val="595959"/>
                </a:solidFill>
                <a:latin typeface="微软雅黑" panose="020B0503020204020204" pitchFamily="34" charset="-122"/>
                <a:ea typeface="微软雅黑" panose="020B0503020204020204" pitchFamily="34" charset="-122"/>
                <a:cs typeface="+mn-ea"/>
              </a:rPr>
              <a:t>age</a:t>
            </a:r>
            <a:r>
              <a:rPr lang="zh-CN" altLang="zh-CN" sz="1600" dirty="0">
                <a:solidFill>
                  <a:srgbClr val="595959"/>
                </a:solidFill>
                <a:latin typeface="微软雅黑" panose="020B0503020204020204" pitchFamily="34" charset="-122"/>
                <a:ea typeface="微软雅黑" panose="020B0503020204020204" pitchFamily="34" charset="-122"/>
                <a:cs typeface="+mn-ea"/>
              </a:rPr>
              <a:t>（年龄）和</a:t>
            </a:r>
            <a:r>
              <a:rPr lang="en-US" altLang="zh-CN" sz="1600" dirty="0">
                <a:solidFill>
                  <a:srgbClr val="595959"/>
                </a:solidFill>
                <a:latin typeface="微软雅黑" panose="020B0503020204020204" pitchFamily="34" charset="-122"/>
                <a:ea typeface="微软雅黑" panose="020B0503020204020204" pitchFamily="34" charset="-122"/>
                <a:cs typeface="+mn-ea"/>
              </a:rPr>
              <a:t>position</a:t>
            </a:r>
            <a:r>
              <a:rPr lang="zh-CN" altLang="zh-CN" sz="1600" dirty="0">
                <a:solidFill>
                  <a:srgbClr val="595959"/>
                </a:solidFill>
                <a:latin typeface="微软雅黑" panose="020B0503020204020204" pitchFamily="34" charset="-122"/>
                <a:ea typeface="微软雅黑" panose="020B0503020204020204" pitchFamily="34" charset="-122"/>
                <a:cs typeface="+mn-ea"/>
              </a:rPr>
              <a:t>（职位）属性，以及属性对应的</a:t>
            </a:r>
            <a:r>
              <a:rPr lang="en-US" altLang="zh-CN" sz="1600" dirty="0">
                <a:solidFill>
                  <a:srgbClr val="595959"/>
                </a:solidFill>
                <a:latin typeface="微软雅黑" panose="020B0503020204020204" pitchFamily="34" charset="-122"/>
                <a:ea typeface="微软雅黑" panose="020B0503020204020204" pitchFamily="34" charset="-122"/>
                <a:cs typeface="+mn-ea"/>
              </a:rPr>
              <a:t>getter/setter</a:t>
            </a:r>
            <a:r>
              <a:rPr lang="zh-CN" altLang="zh-CN" sz="1600" dirty="0">
                <a:solidFill>
                  <a:srgbClr val="595959"/>
                </a:solidFill>
                <a:latin typeface="微软雅黑" panose="020B0503020204020204" pitchFamily="34" charset="-122"/>
                <a:ea typeface="微软雅黑" panose="020B0503020204020204" pitchFamily="34" charset="-122"/>
                <a:cs typeface="+mn-ea"/>
              </a:rPr>
              <a:t>方法</a:t>
            </a:r>
            <a:r>
              <a:rPr lang="zh-CN" altLang="en-US" sz="1600" dirty="0">
                <a:solidFill>
                  <a:srgbClr val="595959"/>
                </a:solidFill>
                <a:latin typeface="微软雅黑" panose="020B0503020204020204" pitchFamily="34" charset="-122"/>
                <a:ea typeface="微软雅黑" panose="020B0503020204020204" pitchFamily="34" charset="-122"/>
                <a:cs typeface="+mn-ea"/>
              </a:rPr>
              <a: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p:txBody>
      </p:sp>
      <p:pic>
        <p:nvPicPr>
          <p:cNvPr id="12" name="图片 11"/>
          <p:cNvPicPr>
            <a:picLocks noChangeAspect="1"/>
          </p:cNvPicPr>
          <p:nvPr/>
        </p:nvPicPr>
        <p:blipFill>
          <a:blip r:embed="rId2"/>
          <a:stretch>
            <a:fillRect/>
          </a:stretch>
        </p:blipFill>
        <p:spPr>
          <a:xfrm>
            <a:off x="2486203" y="2628901"/>
            <a:ext cx="7332167" cy="3623310"/>
          </a:xfrm>
          <a:prstGeom prst="rect">
            <a:avLst/>
          </a:prstGeom>
        </p:spPr>
      </p:pic>
      <p:sp>
        <p:nvSpPr>
          <p:cNvPr id="4" name="矩形 3"/>
          <p:cNvSpPr/>
          <p:nvPr/>
        </p:nvSpPr>
        <p:spPr>
          <a:xfrm>
            <a:off x="2795019" y="2548808"/>
            <a:ext cx="6876488" cy="3742115"/>
          </a:xfrm>
          <a:prstGeom prst="rect">
            <a:avLst/>
          </a:prstGeom>
        </p:spPr>
        <p:txBody>
          <a:bodyPr wrap="square">
            <a:spAutoFit/>
          </a:bodyPr>
          <a:lstStyle/>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public class Employee {</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private Integer id;       </a:t>
            </a:r>
            <a:r>
              <a:rPr lang="zh-CN" altLang="en-US"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a:solidFill>
                  <a:srgbClr val="595959"/>
                </a:solidFill>
                <a:latin typeface="微软雅黑" panose="020B0503020204020204" pitchFamily="34" charset="-122"/>
                <a:ea typeface="微软雅黑" panose="020B0503020204020204" pitchFamily="34" charset="-122"/>
                <a:cs typeface="+mn-ea"/>
              </a:rPr>
              <a:t>	private String name;      	</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private Integer age;      	</a:t>
            </a:r>
            <a:endParaRPr lang="en-US"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zh-CN" altLang="en-US"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a:solidFill>
                  <a:srgbClr val="595959"/>
                </a:solidFill>
                <a:latin typeface="微软雅黑" panose="020B0503020204020204" pitchFamily="34" charset="-122"/>
                <a:ea typeface="微软雅黑" panose="020B0503020204020204" pitchFamily="34" charset="-122"/>
                <a:cs typeface="+mn-ea"/>
              </a:rPr>
              <a:t>private String position;  	</a:t>
            </a:r>
            <a:endParaRPr lang="en-US"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a:t>
            </a:r>
            <a:r>
              <a:rPr lang="zh-CN" altLang="en-US" sz="1600" dirty="0">
                <a:solidFill>
                  <a:srgbClr val="595959"/>
                </a:solidFill>
                <a:latin typeface="微软雅黑" panose="020B0503020204020204" pitchFamily="34" charset="-122"/>
                <a:ea typeface="微软雅黑" panose="020B0503020204020204" pitchFamily="34" charset="-122"/>
                <a:cs typeface="+mn-ea"/>
              </a:rPr>
              <a:t> 省略</a:t>
            </a:r>
            <a:r>
              <a:rPr lang="en-US" altLang="zh-CN" sz="1600" dirty="0">
                <a:solidFill>
                  <a:srgbClr val="595959"/>
                </a:solidFill>
                <a:latin typeface="微软雅黑" panose="020B0503020204020204" pitchFamily="34" charset="-122"/>
                <a:ea typeface="微软雅黑" panose="020B0503020204020204" pitchFamily="34" charset="-122"/>
                <a:cs typeface="+mn-ea"/>
              </a:rPr>
              <a:t>getter/setter</a:t>
            </a:r>
            <a:r>
              <a:rPr lang="zh-CN" altLang="en-US" sz="1600" dirty="0">
                <a:solidFill>
                  <a:srgbClr val="595959"/>
                </a:solidFill>
                <a:latin typeface="微软雅黑" panose="020B0503020204020204" pitchFamily="34" charset="-122"/>
                <a:ea typeface="微软雅黑" panose="020B0503020204020204" pitchFamily="34" charset="-122"/>
                <a:cs typeface="+mn-ea"/>
              </a:rPr>
              <a:t>方法</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@Override</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public String </a:t>
            </a:r>
            <a:r>
              <a:rPr lang="en-US" altLang="zh-CN" sz="1600" dirty="0" err="1">
                <a:solidFill>
                  <a:srgbClr val="595959"/>
                </a:solidFill>
                <a:latin typeface="微软雅黑" panose="020B0503020204020204" pitchFamily="34" charset="-122"/>
                <a:ea typeface="微软雅黑" panose="020B0503020204020204" pitchFamily="34" charset="-122"/>
                <a:cs typeface="+mn-ea"/>
              </a:rPr>
              <a:t>toString</a:t>
            </a:r>
            <a:r>
              <a:rPr lang="en-US" altLang="zh-CN" sz="1600" dirty="0">
                <a:solidFill>
                  <a:srgbClr val="595959"/>
                </a:solidFill>
                <a:latin typeface="微软雅黑" panose="020B0503020204020204" pitchFamily="34" charset="-122"/>
                <a:ea typeface="微软雅黑" panose="020B0503020204020204" pitchFamily="34" charset="-122"/>
                <a:cs typeface="+mn-ea"/>
              </a:rPr>
              <a:t>() {</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return "Employee{" + "id=" + id + ", name=" + name +</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 age=" + age + ", position=" + position +'}’;</a:t>
            </a:r>
            <a:endParaRPr lang="en-US"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a:t>
            </a:r>
            <a:endParaRPr lang="zh-CN" altLang="en-US" sz="1600" dirty="0">
              <a:solidFill>
                <a:srgbClr val="595959"/>
              </a:solidFill>
              <a:latin typeface="微软雅黑" panose="020B0503020204020204" pitchFamily="34" charset="-122"/>
              <a:ea typeface="微软雅黑" panose="020B0503020204020204" pitchFamily="34" charset="-122"/>
              <a:cs typeface="+mn-ea"/>
            </a:endParaRPr>
          </a:p>
        </p:txBody>
      </p:sp>
      <p:sp>
        <p:nvSpPr>
          <p:cNvPr id="13" name="Title 1"/>
          <p:cNvSpPr txBox="1"/>
          <p:nvPr/>
        </p:nvSpPr>
        <p:spPr>
          <a:xfrm>
            <a:off x="1143838" y="266933"/>
            <a:ext cx="3931082"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2.4  </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案例：员工管理系统</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圆角矩形 8"/>
          <p:cNvSpPr/>
          <p:nvPr/>
        </p:nvSpPr>
        <p:spPr>
          <a:xfrm>
            <a:off x="961515" y="1133968"/>
            <a:ext cx="1748171" cy="773039"/>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endParaRPr lang="zh-CN" altLang="en-US">
              <a:solidFill>
                <a:schemeClr val="bg1"/>
              </a:solidFill>
              <a:sym typeface="+mn-ea"/>
            </a:endParaRPr>
          </a:p>
        </p:txBody>
      </p:sp>
      <p:sp>
        <p:nvSpPr>
          <p:cNvPr id="10" name="文本框 10"/>
          <p:cNvSpPr txBox="1"/>
          <p:nvPr/>
        </p:nvSpPr>
        <p:spPr>
          <a:xfrm flipH="1">
            <a:off x="1050639" y="1269676"/>
            <a:ext cx="1625177" cy="523220"/>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rPr>
              <a:t>STEP  04</a:t>
            </a:r>
            <a:r>
              <a:rPr lang="en-US" altLang="zh-CN" dirty="0"/>
              <a:t> </a:t>
            </a:r>
            <a:r>
              <a:rPr lang="zh-CN" altLang="zh-CN" sz="2800" dirty="0">
                <a:solidFill>
                  <a:schemeClr val="bg1"/>
                </a:solidFill>
                <a:latin typeface="Impact" panose="020B0806030902050204" charset="0"/>
                <a:ea typeface="微软雅黑" panose="020B0503020204020204" pitchFamily="34" charset="-122"/>
              </a:rPr>
              <a:t> </a:t>
            </a:r>
            <a:endPar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endParaRPr>
          </a:p>
        </p:txBody>
      </p:sp>
      <p:sp>
        <p:nvSpPr>
          <p:cNvPr id="11" name="1"/>
          <p:cNvSpPr txBox="1"/>
          <p:nvPr>
            <p:custDataLst>
              <p:tags r:id="rId1"/>
            </p:custDataLst>
          </p:nvPr>
        </p:nvSpPr>
        <p:spPr>
          <a:xfrm>
            <a:off x="2863572" y="1002934"/>
            <a:ext cx="8485746" cy="875665"/>
          </a:xfrm>
          <a:prstGeom prst="rect">
            <a:avLst/>
          </a:prstGeom>
          <a:noFill/>
          <a:ln>
            <a:noFill/>
          </a:ln>
        </p:spPr>
        <p:txBody>
          <a:bodyPr wrap="square" rtlCol="0">
            <a:spAutoFit/>
          </a:bodyPr>
          <a:lstStyle/>
          <a:p>
            <a:pPr>
              <a:lnSpc>
                <a:spcPct val="150000"/>
              </a:lnSpc>
            </a:pPr>
            <a:r>
              <a:rPr lang="zh-CN" altLang="zh-CN" b="1" dirty="0">
                <a:solidFill>
                  <a:srgbClr val="595959"/>
                </a:solidFill>
                <a:latin typeface="微软雅黑" panose="020B0503020204020204" pitchFamily="34" charset="-122"/>
                <a:ea typeface="微软雅黑" panose="020B0503020204020204" pitchFamily="34" charset="-122"/>
                <a:cs typeface="+mn-ea"/>
              </a:rPr>
              <a:t>编写映射文件</a:t>
            </a:r>
            <a:r>
              <a:rPr lang="zh-CN" altLang="en-US" sz="1600" dirty="0">
                <a:solidFill>
                  <a:srgbClr val="595959"/>
                </a:solidFill>
                <a:latin typeface="微软雅黑" panose="020B0503020204020204" pitchFamily="34" charset="-122"/>
                <a:ea typeface="微软雅黑" panose="020B0503020204020204" pitchFamily="34" charset="-122"/>
                <a:cs typeface="+mn-ea"/>
              </a:rPr>
              <a:t>：</a:t>
            </a:r>
            <a:r>
              <a:rPr lang="zh-CN" altLang="zh-CN" sz="1600" dirty="0">
                <a:solidFill>
                  <a:srgbClr val="595959"/>
                </a:solidFill>
                <a:latin typeface="微软雅黑" panose="020B0503020204020204" pitchFamily="34" charset="-122"/>
                <a:ea typeface="微软雅黑" panose="020B0503020204020204" pitchFamily="34" charset="-122"/>
                <a:cs typeface="+mn-ea"/>
              </a:rPr>
              <a:t>创建映射文件</a:t>
            </a:r>
            <a:r>
              <a:rPr lang="en-US" altLang="zh-CN" sz="1600" dirty="0" err="1">
                <a:solidFill>
                  <a:srgbClr val="595959"/>
                </a:solidFill>
                <a:latin typeface="微软雅黑" panose="020B0503020204020204" pitchFamily="34" charset="-122"/>
                <a:ea typeface="微软雅黑" panose="020B0503020204020204" pitchFamily="34" charset="-122"/>
                <a:cs typeface="+mn-ea"/>
              </a:rPr>
              <a:t>EmployeeMapper.xml</a:t>
            </a:r>
            <a:r>
              <a:rPr lang="zh-CN" altLang="zh-CN" sz="1600" dirty="0">
                <a:solidFill>
                  <a:srgbClr val="595959"/>
                </a:solidFill>
                <a:latin typeface="微软雅黑" panose="020B0503020204020204" pitchFamily="34" charset="-122"/>
                <a:ea typeface="微软雅黑" panose="020B0503020204020204" pitchFamily="34" charset="-122"/>
                <a:cs typeface="+mn-ea"/>
              </a:rPr>
              <a:t>，该文件主要用于实现</a:t>
            </a:r>
            <a:r>
              <a:rPr lang="en-US" altLang="zh-CN" sz="1600" dirty="0">
                <a:solidFill>
                  <a:srgbClr val="595959"/>
                </a:solidFill>
                <a:latin typeface="微软雅黑" panose="020B0503020204020204" pitchFamily="34" charset="-122"/>
                <a:ea typeface="微软雅黑" panose="020B0503020204020204" pitchFamily="34" charset="-122"/>
                <a:cs typeface="+mn-ea"/>
              </a:rPr>
              <a:t>SQL</a:t>
            </a:r>
            <a:r>
              <a:rPr lang="zh-CN" altLang="zh-CN" sz="1600" dirty="0">
                <a:solidFill>
                  <a:srgbClr val="595959"/>
                </a:solidFill>
                <a:latin typeface="微软雅黑" panose="020B0503020204020204" pitchFamily="34" charset="-122"/>
                <a:ea typeface="微软雅黑" panose="020B0503020204020204" pitchFamily="34" charset="-122"/>
                <a:cs typeface="+mn-ea"/>
              </a:rPr>
              <a:t>语句和</a:t>
            </a:r>
            <a:r>
              <a:rPr lang="en-US" altLang="zh-CN" sz="1600" dirty="0">
                <a:solidFill>
                  <a:srgbClr val="595959"/>
                </a:solidFill>
                <a:latin typeface="微软雅黑" panose="020B0503020204020204" pitchFamily="34" charset="-122"/>
                <a:ea typeface="微软雅黑" panose="020B0503020204020204" pitchFamily="34" charset="-122"/>
                <a:cs typeface="+mn-ea"/>
              </a:rPr>
              <a:t>Java</a:t>
            </a:r>
            <a:r>
              <a:rPr lang="zh-CN" altLang="zh-CN" sz="1600" dirty="0">
                <a:solidFill>
                  <a:srgbClr val="595959"/>
                </a:solidFill>
                <a:latin typeface="微软雅黑" panose="020B0503020204020204" pitchFamily="34" charset="-122"/>
                <a:ea typeface="微软雅黑" panose="020B0503020204020204" pitchFamily="34" charset="-122"/>
                <a:cs typeface="+mn-ea"/>
              </a:rPr>
              <a:t>对象之间的映射</a:t>
            </a:r>
            <a:r>
              <a:rPr lang="zh-CN" altLang="en-US" sz="1600" dirty="0">
                <a:solidFill>
                  <a:srgbClr val="595959"/>
                </a:solidFill>
                <a:latin typeface="微软雅黑" panose="020B0503020204020204" pitchFamily="34" charset="-122"/>
                <a:ea typeface="微软雅黑" panose="020B0503020204020204" pitchFamily="34" charset="-122"/>
                <a:cs typeface="+mn-ea"/>
              </a:rPr>
              <a:t>，部分文件内容如下。</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p:txBody>
      </p:sp>
      <p:pic>
        <p:nvPicPr>
          <p:cNvPr id="12" name="图片 11"/>
          <p:cNvPicPr>
            <a:picLocks noChangeAspect="1"/>
          </p:cNvPicPr>
          <p:nvPr/>
        </p:nvPicPr>
        <p:blipFill>
          <a:blip r:embed="rId2"/>
          <a:stretch>
            <a:fillRect/>
          </a:stretch>
        </p:blipFill>
        <p:spPr>
          <a:xfrm>
            <a:off x="2486203" y="2628901"/>
            <a:ext cx="7332167" cy="3623310"/>
          </a:xfrm>
          <a:prstGeom prst="rect">
            <a:avLst/>
          </a:prstGeom>
        </p:spPr>
      </p:pic>
      <p:sp>
        <p:nvSpPr>
          <p:cNvPr id="4" name="矩形 3"/>
          <p:cNvSpPr/>
          <p:nvPr/>
        </p:nvSpPr>
        <p:spPr>
          <a:xfrm>
            <a:off x="2795019" y="2548808"/>
            <a:ext cx="6876488" cy="3742115"/>
          </a:xfrm>
          <a:prstGeom prst="rect">
            <a:avLst/>
          </a:prstGeom>
        </p:spPr>
        <p:txBody>
          <a:bodyPr wrap="square">
            <a:spAutoFit/>
          </a:bodyPr>
          <a:lstStyle/>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&lt;mapper namespace="</a:t>
            </a:r>
            <a:r>
              <a:rPr lang="en-US" altLang="zh-CN" sz="1600" dirty="0" err="1">
                <a:solidFill>
                  <a:srgbClr val="595959"/>
                </a:solidFill>
                <a:latin typeface="微软雅黑" panose="020B0503020204020204" pitchFamily="34" charset="-122"/>
                <a:ea typeface="微软雅黑" panose="020B0503020204020204" pitchFamily="34" charset="-122"/>
                <a:cs typeface="+mn-ea"/>
              </a:rPr>
              <a:t>com.itheima.mapper.EmployeeMapper</a:t>
            </a:r>
            <a:r>
              <a:rPr lang="en-US" altLang="zh-CN" sz="1600" dirty="0">
                <a:solidFill>
                  <a:srgbClr val="595959"/>
                </a:solidFill>
                <a:latin typeface="微软雅黑" panose="020B0503020204020204" pitchFamily="34" charset="-122"/>
                <a:ea typeface="微软雅黑" panose="020B0503020204020204" pitchFamily="34" charset="-122"/>
                <a:cs typeface="+mn-ea"/>
              </a:rPr>
              <a:t>"&gt;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&lt;select</a:t>
            </a:r>
            <a:r>
              <a:rPr lang="zh-CN" altLang="en-US"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a:solidFill>
                  <a:srgbClr val="595959"/>
                </a:solidFill>
                <a:latin typeface="微软雅黑" panose="020B0503020204020204" pitchFamily="34" charset="-122"/>
                <a:ea typeface="微软雅黑" panose="020B0503020204020204" pitchFamily="34" charset="-122"/>
                <a:cs typeface="+mn-ea"/>
              </a:rPr>
              <a:t>id="</a:t>
            </a:r>
            <a:r>
              <a:rPr lang="en-US" altLang="zh-CN" sz="1600" dirty="0" err="1">
                <a:solidFill>
                  <a:srgbClr val="595959"/>
                </a:solidFill>
                <a:latin typeface="微软雅黑" panose="020B0503020204020204" pitchFamily="34" charset="-122"/>
                <a:ea typeface="微软雅黑" panose="020B0503020204020204" pitchFamily="34" charset="-122"/>
                <a:cs typeface="+mn-ea"/>
              </a:rPr>
              <a:t>findById"parameterType</a:t>
            </a:r>
            <a:r>
              <a:rPr lang="en-US" altLang="zh-CN" sz="1600" dirty="0">
                <a:solidFill>
                  <a:srgbClr val="595959"/>
                </a:solidFill>
                <a:latin typeface="微软雅黑" panose="020B0503020204020204" pitchFamily="34" charset="-122"/>
                <a:ea typeface="微软雅黑" panose="020B0503020204020204" pitchFamily="34" charset="-122"/>
                <a:cs typeface="+mn-ea"/>
              </a:rPr>
              <a:t>="Integer”</a:t>
            </a:r>
            <a:endParaRPr lang="en-US"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zh-CN" altLang="en-US"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err="1">
                <a:solidFill>
                  <a:srgbClr val="595959"/>
                </a:solidFill>
                <a:latin typeface="微软雅黑" panose="020B0503020204020204" pitchFamily="34" charset="-122"/>
                <a:ea typeface="微软雅黑" panose="020B0503020204020204" pitchFamily="34" charset="-122"/>
                <a:cs typeface="+mn-ea"/>
              </a:rPr>
              <a:t>resultType</a:t>
            </a:r>
            <a:r>
              <a:rPr lang="en-US" altLang="zh-CN" sz="1600" dirty="0">
                <a:solidFill>
                  <a:srgbClr val="595959"/>
                </a:solidFill>
                <a:latin typeface="微软雅黑" panose="020B0503020204020204" pitchFamily="34" charset="-122"/>
                <a:ea typeface="微软雅黑" panose="020B0503020204020204" pitchFamily="34" charset="-122"/>
                <a:cs typeface="+mn-ea"/>
              </a:rPr>
              <a:t>="</a:t>
            </a:r>
            <a:r>
              <a:rPr lang="en-US" altLang="zh-CN" sz="1600" dirty="0" err="1">
                <a:solidFill>
                  <a:srgbClr val="595959"/>
                </a:solidFill>
                <a:latin typeface="微软雅黑" panose="020B0503020204020204" pitchFamily="34" charset="-122"/>
                <a:ea typeface="微软雅黑" panose="020B0503020204020204" pitchFamily="34" charset="-122"/>
                <a:cs typeface="+mn-ea"/>
              </a:rPr>
              <a:t>com.itheima.pojo.Employee</a:t>
            </a:r>
            <a:r>
              <a:rPr lang="en-US" altLang="zh-CN" sz="1600" dirty="0">
                <a:solidFill>
                  <a:srgbClr val="595959"/>
                </a:solidFill>
                <a:latin typeface="微软雅黑" panose="020B0503020204020204" pitchFamily="34" charset="-122"/>
                <a:ea typeface="微软雅黑" panose="020B0503020204020204" pitchFamily="34" charset="-122"/>
                <a:cs typeface="+mn-ea"/>
              </a:rPr>
              <a:t>"&gt; select * from employee where id = #{id}</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&lt;/select&gt;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1369B2"/>
                </a:solidFill>
                <a:latin typeface="微软雅黑" panose="020B0503020204020204" pitchFamily="34" charset="-122"/>
                <a:ea typeface="微软雅黑" panose="020B0503020204020204" pitchFamily="34" charset="-122"/>
                <a:cs typeface="+mn-ea"/>
              </a:rPr>
              <a:t>&lt;insert </a:t>
            </a:r>
            <a:r>
              <a:rPr lang="en-US" altLang="zh-CN" sz="1600" dirty="0">
                <a:solidFill>
                  <a:srgbClr val="595959"/>
                </a:solidFill>
                <a:latin typeface="微软雅黑" panose="020B0503020204020204" pitchFamily="34" charset="-122"/>
                <a:ea typeface="微软雅黑" panose="020B0503020204020204" pitchFamily="34" charset="-122"/>
                <a:cs typeface="+mn-ea"/>
              </a:rPr>
              <a:t>id="</a:t>
            </a:r>
            <a:r>
              <a:rPr lang="en-US" altLang="zh-CN" sz="1600" dirty="0" err="1">
                <a:solidFill>
                  <a:srgbClr val="595959"/>
                </a:solidFill>
                <a:latin typeface="微软雅黑" panose="020B0503020204020204" pitchFamily="34" charset="-122"/>
                <a:ea typeface="微软雅黑" panose="020B0503020204020204" pitchFamily="34" charset="-122"/>
                <a:cs typeface="+mn-ea"/>
              </a:rPr>
              <a:t>addEmployee</a:t>
            </a:r>
            <a:r>
              <a:rPr lang="en-US" altLang="zh-CN"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err="1">
                <a:solidFill>
                  <a:srgbClr val="595959"/>
                </a:solidFill>
                <a:latin typeface="微软雅黑" panose="020B0503020204020204" pitchFamily="34" charset="-122"/>
                <a:ea typeface="微软雅黑" panose="020B0503020204020204" pitchFamily="34" charset="-122"/>
                <a:cs typeface="+mn-ea"/>
              </a:rPr>
              <a:t>parameterType</a:t>
            </a:r>
            <a:r>
              <a:rPr lang="en-US" altLang="zh-CN" sz="1600" dirty="0">
                <a:solidFill>
                  <a:srgbClr val="595959"/>
                </a:solidFill>
                <a:latin typeface="微软雅黑" panose="020B0503020204020204" pitchFamily="34" charset="-122"/>
                <a:ea typeface="微软雅黑" panose="020B0503020204020204" pitchFamily="34" charset="-122"/>
                <a:cs typeface="+mn-ea"/>
              </a:rPr>
              <a:t>="</a:t>
            </a:r>
            <a:r>
              <a:rPr lang="en-US" altLang="zh-CN" sz="1600" dirty="0" err="1">
                <a:solidFill>
                  <a:srgbClr val="595959"/>
                </a:solidFill>
                <a:latin typeface="微软雅黑" panose="020B0503020204020204" pitchFamily="34" charset="-122"/>
                <a:ea typeface="微软雅黑" panose="020B0503020204020204" pitchFamily="34" charset="-122"/>
                <a:cs typeface="+mn-ea"/>
              </a:rPr>
              <a:t>com.itheima.pojo.Employee</a:t>
            </a:r>
            <a:r>
              <a:rPr lang="en-US" altLang="zh-CN" sz="1600" dirty="0">
                <a:solidFill>
                  <a:srgbClr val="595959"/>
                </a:solidFill>
                <a:latin typeface="微软雅黑" panose="020B0503020204020204" pitchFamily="34" charset="-122"/>
                <a:ea typeface="微软雅黑" panose="020B0503020204020204" pitchFamily="34" charset="-122"/>
                <a:cs typeface="+mn-ea"/>
              </a:rPr>
              <a:t>"&gt;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insert into employee(</a:t>
            </a:r>
            <a:r>
              <a:rPr lang="en-US" altLang="zh-CN" sz="1600" dirty="0" err="1">
                <a:solidFill>
                  <a:srgbClr val="595959"/>
                </a:solidFill>
                <a:latin typeface="微软雅黑" panose="020B0503020204020204" pitchFamily="34" charset="-122"/>
                <a:ea typeface="微软雅黑" panose="020B0503020204020204" pitchFamily="34" charset="-122"/>
                <a:cs typeface="+mn-ea"/>
              </a:rPr>
              <a:t>id,name,age,position</a:t>
            </a:r>
            <a:r>
              <a:rPr lang="en-US" altLang="zh-CN" sz="1600" dirty="0">
                <a:solidFill>
                  <a:srgbClr val="595959"/>
                </a:solidFill>
                <a:latin typeface="微软雅黑" panose="020B0503020204020204" pitchFamily="34" charset="-122"/>
                <a:ea typeface="微软雅黑" panose="020B0503020204020204" pitchFamily="34" charset="-122"/>
                <a:cs typeface="+mn-ea"/>
              </a:rPr>
              <a:t>)values</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(#{id},#{name},#{age},#{position})</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1369B2"/>
                </a:solidFill>
                <a:latin typeface="微软雅黑" panose="020B0503020204020204" pitchFamily="34" charset="-122"/>
                <a:ea typeface="微软雅黑" panose="020B0503020204020204" pitchFamily="34" charset="-122"/>
                <a:cs typeface="+mn-ea"/>
              </a:rPr>
              <a:t>&lt;/insert&gt;</a:t>
            </a:r>
            <a:r>
              <a:rPr lang="zh-CN" altLang="en-US" sz="1600" dirty="0">
                <a:solidFill>
                  <a:srgbClr val="1369B2"/>
                </a:solidFill>
                <a:latin typeface="微软雅黑" panose="020B0503020204020204" pitchFamily="34" charset="-122"/>
                <a:ea typeface="微软雅黑" panose="020B0503020204020204" pitchFamily="34" charset="-122"/>
                <a:cs typeface="+mn-ea"/>
              </a:rPr>
              <a:t> </a:t>
            </a:r>
            <a:r>
              <a:rPr lang="en-US" altLang="zh-CN" sz="1600" dirty="0">
                <a:solidFill>
                  <a:srgbClr val="595959"/>
                </a:solidFill>
                <a:latin typeface="微软雅黑" panose="020B0503020204020204" pitchFamily="34" charset="-122"/>
                <a:ea typeface="微软雅黑" panose="020B0503020204020204" pitchFamily="34" charset="-122"/>
                <a:cs typeface="+mn-ea"/>
              </a:rPr>
              <a:t>&lt;/mapper&gt;</a:t>
            </a:r>
            <a:r>
              <a:rPr lang="zh-CN" altLang="zh-CN" sz="1600" dirty="0">
                <a:solidFill>
                  <a:srgbClr val="595959"/>
                </a:solidFill>
                <a:latin typeface="微软雅黑" panose="020B0503020204020204" pitchFamily="34" charset="-122"/>
                <a:ea typeface="微软雅黑" panose="020B0503020204020204" pitchFamily="34" charset="-122"/>
                <a:cs typeface="+mn-ea"/>
              </a:rPr>
              <a:t> </a:t>
            </a:r>
            <a:endParaRPr lang="zh-CN" altLang="en-US" sz="1600" dirty="0">
              <a:solidFill>
                <a:srgbClr val="595959"/>
              </a:solidFill>
              <a:latin typeface="微软雅黑" panose="020B0503020204020204" pitchFamily="34" charset="-122"/>
              <a:ea typeface="微软雅黑" panose="020B0503020204020204" pitchFamily="34" charset="-122"/>
              <a:cs typeface="+mn-ea"/>
            </a:endParaRPr>
          </a:p>
        </p:txBody>
      </p:sp>
      <p:sp>
        <p:nvSpPr>
          <p:cNvPr id="13" name="Title 1"/>
          <p:cNvSpPr txBox="1"/>
          <p:nvPr/>
        </p:nvSpPr>
        <p:spPr>
          <a:xfrm>
            <a:off x="1143838" y="266933"/>
            <a:ext cx="3931082"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2.4  </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案例：员工管理系统</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圆角矩形 8"/>
          <p:cNvSpPr/>
          <p:nvPr/>
        </p:nvSpPr>
        <p:spPr>
          <a:xfrm>
            <a:off x="961515" y="1133968"/>
            <a:ext cx="1748171" cy="773039"/>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endParaRPr lang="zh-CN" altLang="en-US">
              <a:solidFill>
                <a:schemeClr val="bg1"/>
              </a:solidFill>
              <a:sym typeface="+mn-ea"/>
            </a:endParaRPr>
          </a:p>
        </p:txBody>
      </p:sp>
      <p:sp>
        <p:nvSpPr>
          <p:cNvPr id="10" name="文本框 10"/>
          <p:cNvSpPr txBox="1"/>
          <p:nvPr/>
        </p:nvSpPr>
        <p:spPr>
          <a:xfrm flipH="1">
            <a:off x="1050639" y="1269676"/>
            <a:ext cx="1625177" cy="523220"/>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rPr>
              <a:t>STEP  05</a:t>
            </a:r>
            <a:r>
              <a:rPr lang="en-US" altLang="zh-CN" dirty="0"/>
              <a:t> </a:t>
            </a:r>
            <a:r>
              <a:rPr lang="zh-CN" altLang="zh-CN" sz="2800" dirty="0">
                <a:solidFill>
                  <a:schemeClr val="bg1"/>
                </a:solidFill>
                <a:latin typeface="Impact" panose="020B0806030902050204" charset="0"/>
                <a:ea typeface="微软雅黑" panose="020B0503020204020204" pitchFamily="34" charset="-122"/>
              </a:rPr>
              <a:t> </a:t>
            </a:r>
            <a:endPar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endParaRPr>
          </a:p>
        </p:txBody>
      </p:sp>
      <p:sp>
        <p:nvSpPr>
          <p:cNvPr id="11" name="1"/>
          <p:cNvSpPr txBox="1"/>
          <p:nvPr>
            <p:custDataLst>
              <p:tags r:id="rId1"/>
            </p:custDataLst>
          </p:nvPr>
        </p:nvSpPr>
        <p:spPr>
          <a:xfrm>
            <a:off x="2863572" y="1002934"/>
            <a:ext cx="8485746" cy="1202958"/>
          </a:xfrm>
          <a:prstGeom prst="rect">
            <a:avLst/>
          </a:prstGeom>
          <a:noFill/>
          <a:ln>
            <a:noFill/>
          </a:ln>
        </p:spPr>
        <p:txBody>
          <a:bodyPr wrap="square" rtlCol="0">
            <a:spAutoFit/>
          </a:bodyPr>
          <a:lstStyle/>
          <a:p>
            <a:pPr>
              <a:lnSpc>
                <a:spcPct val="150000"/>
              </a:lnSpc>
            </a:pPr>
            <a:r>
              <a:rPr lang="zh-CN" altLang="zh-CN" b="1" dirty="0">
                <a:solidFill>
                  <a:srgbClr val="595959"/>
                </a:solidFill>
                <a:latin typeface="微软雅黑" panose="020B0503020204020204" pitchFamily="34" charset="-122"/>
                <a:ea typeface="微软雅黑" panose="020B0503020204020204" pitchFamily="34" charset="-122"/>
                <a:cs typeface="+mn-ea"/>
              </a:rPr>
              <a:t>修改</a:t>
            </a:r>
            <a:r>
              <a:rPr lang="en-US" altLang="zh-CN" b="1" dirty="0" err="1">
                <a:solidFill>
                  <a:srgbClr val="595959"/>
                </a:solidFill>
                <a:latin typeface="微软雅黑" panose="020B0503020204020204" pitchFamily="34" charset="-122"/>
                <a:ea typeface="微软雅黑" panose="020B0503020204020204" pitchFamily="34" charset="-122"/>
                <a:cs typeface="+mn-ea"/>
              </a:rPr>
              <a:t>mybatis-config.xml</a:t>
            </a:r>
            <a:r>
              <a:rPr lang="zh-CN" altLang="zh-CN" b="1" dirty="0">
                <a:solidFill>
                  <a:srgbClr val="595959"/>
                </a:solidFill>
                <a:latin typeface="微软雅黑" panose="020B0503020204020204" pitchFamily="34" charset="-122"/>
                <a:ea typeface="微软雅黑" panose="020B0503020204020204" pitchFamily="34" charset="-122"/>
                <a:cs typeface="+mn-ea"/>
              </a:rPr>
              <a:t>核心配置文件</a:t>
            </a:r>
            <a:r>
              <a:rPr lang="zh-CN" altLang="en-US" sz="1600" dirty="0">
                <a:solidFill>
                  <a:srgbClr val="595959"/>
                </a:solidFill>
                <a:latin typeface="微软雅黑" panose="020B0503020204020204" pitchFamily="34" charset="-122"/>
                <a:ea typeface="微软雅黑" panose="020B0503020204020204" pitchFamily="34" charset="-122"/>
                <a:cs typeface="+mn-ea"/>
              </a:rPr>
              <a:t>：</a:t>
            </a:r>
            <a:r>
              <a:rPr lang="zh-CN" altLang="zh-CN" sz="1600" dirty="0">
                <a:solidFill>
                  <a:srgbClr val="595959"/>
                </a:solidFill>
                <a:latin typeface="微软雅黑" panose="020B0503020204020204" pitchFamily="34" charset="-122"/>
                <a:ea typeface="微软雅黑" panose="020B0503020204020204" pitchFamily="34" charset="-122"/>
                <a:cs typeface="+mn-ea"/>
              </a:rPr>
              <a:t>在</a:t>
            </a:r>
            <a:r>
              <a:rPr lang="en-US" altLang="zh-CN" sz="1600" dirty="0" err="1">
                <a:solidFill>
                  <a:srgbClr val="595959"/>
                </a:solidFill>
                <a:latin typeface="微软雅黑" panose="020B0503020204020204" pitchFamily="34" charset="-122"/>
                <a:ea typeface="微软雅黑" panose="020B0503020204020204" pitchFamily="34" charset="-122"/>
                <a:cs typeface="+mn-ea"/>
              </a:rPr>
              <a:t>mybatis-config.xml</a:t>
            </a:r>
            <a:r>
              <a:rPr lang="zh-CN" altLang="zh-CN" sz="1600" dirty="0">
                <a:solidFill>
                  <a:srgbClr val="595959"/>
                </a:solidFill>
                <a:latin typeface="微软雅黑" panose="020B0503020204020204" pitchFamily="34" charset="-122"/>
                <a:ea typeface="微软雅黑" panose="020B0503020204020204" pitchFamily="34" charset="-122"/>
                <a:cs typeface="+mn-ea"/>
              </a:rPr>
              <a:t>映射文件的</a:t>
            </a:r>
            <a:r>
              <a:rPr lang="en-US" altLang="zh-CN" sz="1600" dirty="0">
                <a:solidFill>
                  <a:srgbClr val="595959"/>
                </a:solidFill>
                <a:latin typeface="微软雅黑" panose="020B0503020204020204" pitchFamily="34" charset="-122"/>
                <a:ea typeface="微软雅黑" panose="020B0503020204020204" pitchFamily="34" charset="-122"/>
                <a:cs typeface="+mn-ea"/>
              </a:rPr>
              <a:t>&lt;mappers&gt;</a:t>
            </a:r>
            <a:r>
              <a:rPr lang="zh-CN" altLang="zh-CN" sz="1600" dirty="0">
                <a:solidFill>
                  <a:srgbClr val="595959"/>
                </a:solidFill>
                <a:latin typeface="微软雅黑" panose="020B0503020204020204" pitchFamily="34" charset="-122"/>
                <a:ea typeface="微软雅黑" panose="020B0503020204020204" pitchFamily="34" charset="-122"/>
                <a:cs typeface="+mn-ea"/>
              </a:rPr>
              <a:t>元素下添加</a:t>
            </a:r>
            <a:r>
              <a:rPr lang="en-US" altLang="zh-CN" sz="1600" dirty="0" err="1">
                <a:solidFill>
                  <a:srgbClr val="595959"/>
                </a:solidFill>
                <a:latin typeface="微软雅黑" panose="020B0503020204020204" pitchFamily="34" charset="-122"/>
                <a:ea typeface="微软雅黑" panose="020B0503020204020204" pitchFamily="34" charset="-122"/>
                <a:cs typeface="+mn-ea"/>
              </a:rPr>
              <a:t>EmployeeMapper.xml</a:t>
            </a:r>
            <a:r>
              <a:rPr lang="zh-CN" altLang="zh-CN" sz="1600" dirty="0">
                <a:solidFill>
                  <a:srgbClr val="595959"/>
                </a:solidFill>
                <a:latin typeface="微软雅黑" panose="020B0503020204020204" pitchFamily="34" charset="-122"/>
                <a:ea typeface="微软雅黑" panose="020B0503020204020204" pitchFamily="34" charset="-122"/>
                <a:cs typeface="+mn-ea"/>
              </a:rPr>
              <a:t>映射文件路径的配置，用于将</a:t>
            </a:r>
            <a:r>
              <a:rPr lang="en-US" altLang="zh-CN" sz="1600" dirty="0" err="1">
                <a:solidFill>
                  <a:srgbClr val="595959"/>
                </a:solidFill>
                <a:latin typeface="微软雅黑" panose="020B0503020204020204" pitchFamily="34" charset="-122"/>
                <a:ea typeface="微软雅黑" panose="020B0503020204020204" pitchFamily="34" charset="-122"/>
                <a:cs typeface="+mn-ea"/>
              </a:rPr>
              <a:t>EmployeeMapper.xml</a:t>
            </a:r>
            <a:r>
              <a:rPr lang="zh-CN" altLang="zh-CN" sz="1600" dirty="0">
                <a:solidFill>
                  <a:srgbClr val="595959"/>
                </a:solidFill>
                <a:latin typeface="微软雅黑" panose="020B0503020204020204" pitchFamily="34" charset="-122"/>
                <a:ea typeface="微软雅黑" panose="020B0503020204020204" pitchFamily="34" charset="-122"/>
                <a:cs typeface="+mn-ea"/>
              </a:rPr>
              <a:t>映射文件加载到程序中</a:t>
            </a:r>
            <a:r>
              <a:rPr lang="zh-CN" altLang="en-US" sz="1600" dirty="0">
                <a:solidFill>
                  <a:srgbClr val="595959"/>
                </a:solidFill>
                <a:latin typeface="微软雅黑" panose="020B0503020204020204" pitchFamily="34" charset="-122"/>
                <a:ea typeface="微软雅黑" panose="020B0503020204020204" pitchFamily="34" charset="-122"/>
                <a:cs typeface="+mn-ea"/>
              </a:rPr>
              <a: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p:txBody>
      </p:sp>
      <p:pic>
        <p:nvPicPr>
          <p:cNvPr id="12" name="图片 11"/>
          <p:cNvPicPr>
            <a:picLocks noChangeAspect="1"/>
          </p:cNvPicPr>
          <p:nvPr/>
        </p:nvPicPr>
        <p:blipFill>
          <a:blip r:embed="rId2"/>
          <a:stretch>
            <a:fillRect/>
          </a:stretch>
        </p:blipFill>
        <p:spPr>
          <a:xfrm>
            <a:off x="2486203" y="3223261"/>
            <a:ext cx="7332167" cy="1594150"/>
          </a:xfrm>
          <a:prstGeom prst="rect">
            <a:avLst/>
          </a:prstGeom>
        </p:spPr>
      </p:pic>
      <p:sp>
        <p:nvSpPr>
          <p:cNvPr id="4" name="矩形 3"/>
          <p:cNvSpPr/>
          <p:nvPr/>
        </p:nvSpPr>
        <p:spPr>
          <a:xfrm>
            <a:off x="2795019" y="3314618"/>
            <a:ext cx="6876488" cy="1289905"/>
          </a:xfrm>
          <a:prstGeom prst="rect">
            <a:avLst/>
          </a:prstGeom>
        </p:spPr>
        <p:txBody>
          <a:bodyPr wrap="square">
            <a:spAutoFit/>
          </a:bodyPr>
          <a:lstStyle/>
          <a:p>
            <a:pPr>
              <a:lnSpc>
                <a:spcPct val="150000"/>
              </a:lnSpc>
            </a:pPr>
            <a:r>
              <a:rPr lang="en-US" altLang="zh-CN" dirty="0">
                <a:solidFill>
                  <a:srgbClr val="595959"/>
                </a:solidFill>
                <a:latin typeface="微软雅黑" panose="020B0503020204020204" pitchFamily="34" charset="-122"/>
                <a:ea typeface="微软雅黑" panose="020B0503020204020204" pitchFamily="34" charset="-122"/>
                <a:cs typeface="+mn-ea"/>
              </a:rPr>
              <a:t>&lt;mapper </a:t>
            </a:r>
            <a:endParaRPr lang="en-US" altLang="zh-CN"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dirty="0">
                <a:solidFill>
                  <a:srgbClr val="595959"/>
                </a:solidFill>
                <a:latin typeface="微软雅黑" panose="020B0503020204020204" pitchFamily="34" charset="-122"/>
                <a:ea typeface="微软雅黑" panose="020B0503020204020204" pitchFamily="34" charset="-122"/>
                <a:cs typeface="+mn-ea"/>
              </a:rPr>
              <a:t>resource="com/</a:t>
            </a:r>
            <a:r>
              <a:rPr lang="en-US" altLang="zh-CN" dirty="0" err="1">
                <a:solidFill>
                  <a:srgbClr val="595959"/>
                </a:solidFill>
                <a:latin typeface="微软雅黑" panose="020B0503020204020204" pitchFamily="34" charset="-122"/>
                <a:ea typeface="微软雅黑" panose="020B0503020204020204" pitchFamily="34" charset="-122"/>
                <a:cs typeface="+mn-ea"/>
              </a:rPr>
              <a:t>itheima</a:t>
            </a:r>
            <a:r>
              <a:rPr lang="en-US" altLang="zh-CN" dirty="0">
                <a:solidFill>
                  <a:srgbClr val="595959"/>
                </a:solidFill>
                <a:latin typeface="微软雅黑" panose="020B0503020204020204" pitchFamily="34" charset="-122"/>
                <a:ea typeface="微软雅黑" panose="020B0503020204020204" pitchFamily="34" charset="-122"/>
                <a:cs typeface="+mn-ea"/>
              </a:rPr>
              <a:t>/mapper/</a:t>
            </a:r>
            <a:r>
              <a:rPr lang="en-US" altLang="zh-CN" dirty="0" err="1">
                <a:solidFill>
                  <a:srgbClr val="595959"/>
                </a:solidFill>
                <a:latin typeface="微软雅黑" panose="020B0503020204020204" pitchFamily="34" charset="-122"/>
                <a:ea typeface="微软雅黑" panose="020B0503020204020204" pitchFamily="34" charset="-122"/>
                <a:cs typeface="+mn-ea"/>
              </a:rPr>
              <a:t>EmployeeMapper.xml</a:t>
            </a:r>
            <a:r>
              <a:rPr lang="en-US" altLang="zh-CN" dirty="0">
                <a:solidFill>
                  <a:srgbClr val="595959"/>
                </a:solidFill>
                <a:latin typeface="微软雅黑" panose="020B0503020204020204" pitchFamily="34" charset="-122"/>
                <a:ea typeface="微软雅黑" panose="020B0503020204020204" pitchFamily="34" charset="-122"/>
                <a:cs typeface="+mn-ea"/>
              </a:rPr>
              <a:t>"&gt;</a:t>
            </a:r>
            <a:endParaRPr lang="en-US" altLang="zh-CN"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dirty="0">
                <a:solidFill>
                  <a:srgbClr val="595959"/>
                </a:solidFill>
                <a:latin typeface="微软雅黑" panose="020B0503020204020204" pitchFamily="34" charset="-122"/>
                <a:ea typeface="微软雅黑" panose="020B0503020204020204" pitchFamily="34" charset="-122"/>
                <a:cs typeface="+mn-ea"/>
              </a:rPr>
              <a:t>&lt;/mapper&gt;</a:t>
            </a:r>
            <a:endParaRPr lang="zh-CN" altLang="zh-CN" dirty="0">
              <a:solidFill>
                <a:srgbClr val="595959"/>
              </a:solidFill>
              <a:latin typeface="微软雅黑" panose="020B0503020204020204" pitchFamily="34" charset="-122"/>
              <a:ea typeface="微软雅黑" panose="020B0503020204020204" pitchFamily="34" charset="-122"/>
              <a:cs typeface="+mn-ea"/>
            </a:endParaRPr>
          </a:p>
        </p:txBody>
      </p:sp>
      <p:sp>
        <p:nvSpPr>
          <p:cNvPr id="13" name="Title 1"/>
          <p:cNvSpPr txBox="1"/>
          <p:nvPr/>
        </p:nvSpPr>
        <p:spPr>
          <a:xfrm>
            <a:off x="1143838" y="266933"/>
            <a:ext cx="3931082"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2.4  </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案例：员工管理系统</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tags/tag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1_1"/>
  <p:tag name="KSO_WM_UNIT_ID" val="diagram20199030_1*m_h_i*1_1_1"/>
  <p:tag name="KSO_WM_TEMPLATE_CATEGORY" val="diagram"/>
  <p:tag name="KSO_WM_TEMPLATE_INDEX" val="20199030"/>
  <p:tag name="KSO_WM_UNIT_LAYERLEVEL" val="1_1_1"/>
  <p:tag name="KSO_WM_TAG_VERSION" val="1.0"/>
  <p:tag name="KSO_WM_BEAUTIFY_FLAG" val="#wm#"/>
  <p:tag name="KSO_WM_UNIT_FILL_FORE_SCHEMECOLOR_INDEX" val="16"/>
  <p:tag name="KSO_WM_UNIT_FILL_TYPE" val="1"/>
  <p:tag name="KSO_WM_UNIT_TEXT_FILL_FORE_SCHEMECOLOR_INDEX" val="13"/>
  <p:tag name="KSO_WM_UNIT_TEXT_FILL_TYPE" val="1"/>
</p:tagLst>
</file>

<file path=ppt/tags/tag1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1_1"/>
  <p:tag name="KSO_WM_UNIT_ID" val="diagram20199030_1*m_h_i*1_1_1"/>
  <p:tag name="KSO_WM_TEMPLATE_CATEGORY" val="diagram"/>
  <p:tag name="KSO_WM_TEMPLATE_INDEX" val="20199030"/>
  <p:tag name="KSO_WM_UNIT_LAYERLEVEL" val="1_1_1"/>
  <p:tag name="KSO_WM_TAG_VERSION" val="1.0"/>
  <p:tag name="KSO_WM_BEAUTIFY_FLAG" val="#wm#"/>
  <p:tag name="KSO_WM_UNIT_FILL_FORE_SCHEMECOLOR_INDEX" val="16"/>
  <p:tag name="KSO_WM_UNIT_FILL_TYPE" val="1"/>
  <p:tag name="KSO_WM_UNIT_TEXT_FILL_FORE_SCHEMECOLOR_INDEX" val="13"/>
  <p:tag name="KSO_WM_UNIT_TEXT_FILL_TYPE" val="1"/>
</p:tagLst>
</file>

<file path=ppt/tags/tag100.xml><?xml version="1.0" encoding="utf-8"?>
<p:tagLst xmlns:p="http://schemas.openxmlformats.org/presentationml/2006/main">
  <p:tag name="KSO_WM_UNIT_NOCLEAR" val="0"/>
  <p:tag name="KSO_WM_UNIT_HIGHLIGHT" val="0"/>
  <p:tag name="KSO_WM_UNIT_COMPATIBLE" val="0"/>
  <p:tag name="KSO_WM_UNIT_DIAGRAM_ISNUMVISUAL" val="0"/>
  <p:tag name="KSO_WM_UNIT_DIAGRAM_ISREFERUNIT" val="0"/>
  <p:tag name="KSO_WM_DIAGRAM_GROUP_CODE" val="m1-1"/>
  <p:tag name="KSO_WM_UNIT_TYPE" val="m_h_f"/>
  <p:tag name="KSO_WM_UNIT_INDEX" val="1_1_1"/>
  <p:tag name="KSO_WM_UNIT_ID" val="diagram20199030_1*m_h_f*1_1_1"/>
  <p:tag name="KSO_WM_TEMPLATE_CATEGORY" val="diagram"/>
  <p:tag name="KSO_WM_TEMPLATE_INDEX" val="20199030"/>
  <p:tag name="KSO_WM_UNIT_LAYERLEVEL" val="1_1_1"/>
  <p:tag name="KSO_WM_TAG_VERSION" val="1.0"/>
  <p:tag name="KSO_WM_BEAUTIFY_FLAG" val="#wm#"/>
  <p:tag name="KSO_WM_UNIT_PRESET_TEXT" val="单击此处添加文本具体内容"/>
  <p:tag name="KSO_WM_UNIT_TEXT_FILL_FORE_SCHEMECOLOR_INDEX" val="13"/>
  <p:tag name="KSO_WM_UNIT_TEXT_FILL_TYPE" val="1"/>
</p:tagLst>
</file>

<file path=ppt/tags/tag10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1_1"/>
  <p:tag name="KSO_WM_UNIT_ID" val="diagram20199030_1*m_h_i*1_1_1"/>
  <p:tag name="KSO_WM_TEMPLATE_CATEGORY" val="diagram"/>
  <p:tag name="KSO_WM_TEMPLATE_INDEX" val="20199030"/>
  <p:tag name="KSO_WM_UNIT_LAYERLEVEL" val="1_1_1"/>
  <p:tag name="KSO_WM_TAG_VERSION" val="1.0"/>
  <p:tag name="KSO_WM_BEAUTIFY_FLAG" val="#wm#"/>
  <p:tag name="KSO_WM_UNIT_FILL_FORE_SCHEMECOLOR_INDEX" val="16"/>
  <p:tag name="KSO_WM_UNIT_FILL_TYPE" val="1"/>
  <p:tag name="KSO_WM_UNIT_TEXT_FILL_FORE_SCHEMECOLOR_INDEX" val="13"/>
  <p:tag name="KSO_WM_UNIT_TEXT_FILL_TYPE" val="1"/>
</p:tagLst>
</file>

<file path=ppt/tags/tag102.xml><?xml version="1.0" encoding="utf-8"?>
<p:tagLst xmlns:p="http://schemas.openxmlformats.org/presentationml/2006/main">
  <p:tag name="KSO_WM_UNIT_NOCLEAR" val="0"/>
  <p:tag name="KSO_WM_UNIT_HIGHLIGHT" val="0"/>
  <p:tag name="KSO_WM_UNIT_COMPATIBLE" val="0"/>
  <p:tag name="KSO_WM_UNIT_DIAGRAM_ISNUMVISUAL" val="0"/>
  <p:tag name="KSO_WM_UNIT_DIAGRAM_ISREFERUNIT" val="0"/>
  <p:tag name="KSO_WM_DIAGRAM_GROUP_CODE" val="m1-1"/>
  <p:tag name="KSO_WM_UNIT_TYPE" val="m_h_f"/>
  <p:tag name="KSO_WM_UNIT_INDEX" val="1_1_1"/>
  <p:tag name="KSO_WM_UNIT_ID" val="diagram20199030_1*m_h_f*1_1_1"/>
  <p:tag name="KSO_WM_TEMPLATE_CATEGORY" val="diagram"/>
  <p:tag name="KSO_WM_TEMPLATE_INDEX" val="20199030"/>
  <p:tag name="KSO_WM_UNIT_LAYERLEVEL" val="1_1_1"/>
  <p:tag name="KSO_WM_TAG_VERSION" val="1.0"/>
  <p:tag name="KSO_WM_BEAUTIFY_FLAG" val="#wm#"/>
  <p:tag name="KSO_WM_UNIT_PRESET_TEXT" val="单击此处添加文本具体内容"/>
  <p:tag name="KSO_WM_UNIT_TEXT_FILL_FORE_SCHEMECOLOR_INDEX" val="13"/>
  <p:tag name="KSO_WM_UNIT_TEXT_FILL_TYPE" val="1"/>
</p:tagLst>
</file>

<file path=ppt/tags/tag10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1_1"/>
  <p:tag name="KSO_WM_UNIT_ID" val="diagram20199030_1*m_h_i*1_1_1"/>
  <p:tag name="KSO_WM_TEMPLATE_CATEGORY" val="diagram"/>
  <p:tag name="KSO_WM_TEMPLATE_INDEX" val="20199030"/>
  <p:tag name="KSO_WM_UNIT_LAYERLEVEL" val="1_1_1"/>
  <p:tag name="KSO_WM_TAG_VERSION" val="1.0"/>
  <p:tag name="KSO_WM_BEAUTIFY_FLAG" val="#wm#"/>
  <p:tag name="KSO_WM_UNIT_FILL_FORE_SCHEMECOLOR_INDEX" val="16"/>
  <p:tag name="KSO_WM_UNIT_FILL_TYPE" val="1"/>
  <p:tag name="KSO_WM_UNIT_TEXT_FILL_FORE_SCHEMECOLOR_INDEX" val="13"/>
  <p:tag name="KSO_WM_UNIT_TEXT_FILL_TYPE" val="1"/>
</p:tagLst>
</file>

<file path=ppt/tags/tag104.xml><?xml version="1.0" encoding="utf-8"?>
<p:tagLst xmlns:p="http://schemas.openxmlformats.org/presentationml/2006/main">
  <p:tag name="KSO_WM_UNIT_NOCLEAR" val="0"/>
  <p:tag name="KSO_WM_UNIT_HIGHLIGHT" val="0"/>
  <p:tag name="KSO_WM_UNIT_COMPATIBLE" val="0"/>
  <p:tag name="KSO_WM_UNIT_DIAGRAM_ISNUMVISUAL" val="0"/>
  <p:tag name="KSO_WM_UNIT_DIAGRAM_ISREFERUNIT" val="0"/>
  <p:tag name="KSO_WM_DIAGRAM_GROUP_CODE" val="m1-1"/>
  <p:tag name="KSO_WM_UNIT_TYPE" val="m_h_f"/>
  <p:tag name="KSO_WM_UNIT_INDEX" val="1_1_1"/>
  <p:tag name="KSO_WM_UNIT_ID" val="diagram20199030_1*m_h_f*1_1_1"/>
  <p:tag name="KSO_WM_TEMPLATE_CATEGORY" val="diagram"/>
  <p:tag name="KSO_WM_TEMPLATE_INDEX" val="20199030"/>
  <p:tag name="KSO_WM_UNIT_LAYERLEVEL" val="1_1_1"/>
  <p:tag name="KSO_WM_TAG_VERSION" val="1.0"/>
  <p:tag name="KSO_WM_BEAUTIFY_FLAG" val="#wm#"/>
  <p:tag name="KSO_WM_UNIT_PRESET_TEXT" val="单击此处添加文本具体内容"/>
  <p:tag name="KSO_WM_UNIT_TEXT_FILL_FORE_SCHEMECOLOR_INDEX" val="13"/>
  <p:tag name="KSO_WM_UNIT_TEXT_FILL_TYPE" val="1"/>
</p:tagLst>
</file>

<file path=ppt/tags/tag10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1_1"/>
  <p:tag name="KSO_WM_UNIT_ID" val="diagram20199030_1*m_h_i*1_1_1"/>
  <p:tag name="KSO_WM_TEMPLATE_CATEGORY" val="diagram"/>
  <p:tag name="KSO_WM_TEMPLATE_INDEX" val="20199030"/>
  <p:tag name="KSO_WM_UNIT_LAYERLEVEL" val="1_1_1"/>
  <p:tag name="KSO_WM_TAG_VERSION" val="1.0"/>
  <p:tag name="KSO_WM_BEAUTIFY_FLAG" val="#wm#"/>
  <p:tag name="KSO_WM_UNIT_FILL_FORE_SCHEMECOLOR_INDEX" val="16"/>
  <p:tag name="KSO_WM_UNIT_FILL_TYPE" val="1"/>
  <p:tag name="KSO_WM_UNIT_TEXT_FILL_FORE_SCHEMECOLOR_INDEX" val="13"/>
  <p:tag name="KSO_WM_UNIT_TEXT_FILL_TYPE" val="1"/>
</p:tagLst>
</file>

<file path=ppt/tags/tag106.xml><?xml version="1.0" encoding="utf-8"?>
<p:tagLst xmlns:p="http://schemas.openxmlformats.org/presentationml/2006/main">
  <p:tag name="KSO_WM_UNIT_TABLE_BEAUTIFY" val="smartTable{e10a9333-ccc1-4a12-8ac6-6c9727322d08}"/>
</p:tagLst>
</file>

<file path=ppt/tags/tag10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1_1"/>
  <p:tag name="KSO_WM_UNIT_ID" val="diagram20199030_1*m_h_i*1_1_1"/>
  <p:tag name="KSO_WM_TEMPLATE_CATEGORY" val="diagram"/>
  <p:tag name="KSO_WM_TEMPLATE_INDEX" val="20199030"/>
  <p:tag name="KSO_WM_UNIT_LAYERLEVEL" val="1_1_1"/>
  <p:tag name="KSO_WM_TAG_VERSION" val="1.0"/>
  <p:tag name="KSO_WM_BEAUTIFY_FLAG" val="#wm#"/>
  <p:tag name="KSO_WM_UNIT_FILL_FORE_SCHEMECOLOR_INDEX" val="16"/>
  <p:tag name="KSO_WM_UNIT_FILL_TYPE" val="1"/>
  <p:tag name="KSO_WM_UNIT_TEXT_FILL_FORE_SCHEMECOLOR_INDEX" val="13"/>
  <p:tag name="KSO_WM_UNIT_TEXT_FILL_TYPE" val="1"/>
</p:tagLst>
</file>

<file path=ppt/tags/tag108.xml><?xml version="1.0" encoding="utf-8"?>
<p:tagLst xmlns:p="http://schemas.openxmlformats.org/presentationml/2006/main">
  <p:tag name="KSO_WM_UNIT_NOCLEAR" val="0"/>
  <p:tag name="KSO_WM_UNIT_HIGHLIGHT" val="0"/>
  <p:tag name="KSO_WM_UNIT_COMPATIBLE" val="0"/>
  <p:tag name="KSO_WM_UNIT_DIAGRAM_ISNUMVISUAL" val="0"/>
  <p:tag name="KSO_WM_UNIT_DIAGRAM_ISREFERUNIT" val="0"/>
  <p:tag name="KSO_WM_DIAGRAM_GROUP_CODE" val="m1-1"/>
  <p:tag name="KSO_WM_UNIT_TYPE" val="m_h_f"/>
  <p:tag name="KSO_WM_UNIT_INDEX" val="1_1_1"/>
  <p:tag name="KSO_WM_UNIT_ID" val="diagram20199030_1*m_h_f*1_1_1"/>
  <p:tag name="KSO_WM_TEMPLATE_CATEGORY" val="diagram"/>
  <p:tag name="KSO_WM_TEMPLATE_INDEX" val="20199030"/>
  <p:tag name="KSO_WM_UNIT_LAYERLEVEL" val="1_1_1"/>
  <p:tag name="KSO_WM_TAG_VERSION" val="1.0"/>
  <p:tag name="KSO_WM_BEAUTIFY_FLAG" val="#wm#"/>
  <p:tag name="KSO_WM_UNIT_PRESET_TEXT" val="单击此处添加文本具体内容"/>
  <p:tag name="KSO_WM_UNIT_TEXT_FILL_FORE_SCHEMECOLOR_INDEX" val="13"/>
  <p:tag name="KSO_WM_UNIT_TEXT_FILL_TYPE" val="1"/>
</p:tagLst>
</file>

<file path=ppt/tags/tag10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1_1"/>
  <p:tag name="KSO_WM_UNIT_ID" val="diagram20199030_1*m_h_i*1_1_1"/>
  <p:tag name="KSO_WM_TEMPLATE_CATEGORY" val="diagram"/>
  <p:tag name="KSO_WM_TEMPLATE_INDEX" val="20199030"/>
  <p:tag name="KSO_WM_UNIT_LAYERLEVEL" val="1_1_1"/>
  <p:tag name="KSO_WM_TAG_VERSION" val="1.0"/>
  <p:tag name="KSO_WM_BEAUTIFY_FLAG" val="#wm#"/>
  <p:tag name="KSO_WM_UNIT_FILL_FORE_SCHEMECOLOR_INDEX" val="16"/>
  <p:tag name="KSO_WM_UNIT_FILL_TYPE" val="1"/>
  <p:tag name="KSO_WM_UNIT_TEXT_FILL_FORE_SCHEMECOLOR_INDEX" val="13"/>
  <p:tag name="KSO_WM_UNIT_TEXT_FILL_TYPE" val="1"/>
</p:tagLst>
</file>

<file path=ppt/tags/tag11.xml><?xml version="1.0" encoding="utf-8"?>
<p:tagLst xmlns:p="http://schemas.openxmlformats.org/presentationml/2006/main">
  <p:tag name="KSO_WM_UNIT_NOCLEAR" val="0"/>
  <p:tag name="KSO_WM_UNIT_HIGHLIGHT" val="0"/>
  <p:tag name="KSO_WM_UNIT_COMPATIBLE" val="0"/>
  <p:tag name="KSO_WM_UNIT_DIAGRAM_ISNUMVISUAL" val="0"/>
  <p:tag name="KSO_WM_UNIT_DIAGRAM_ISREFERUNIT" val="0"/>
  <p:tag name="KSO_WM_DIAGRAM_GROUP_CODE" val="m1-1"/>
  <p:tag name="KSO_WM_UNIT_TYPE" val="m_h_f"/>
  <p:tag name="KSO_WM_UNIT_INDEX" val="1_1_1"/>
  <p:tag name="KSO_WM_UNIT_ID" val="diagram20199030_1*m_h_f*1_1_1"/>
  <p:tag name="KSO_WM_TEMPLATE_CATEGORY" val="diagram"/>
  <p:tag name="KSO_WM_TEMPLATE_INDEX" val="20199030"/>
  <p:tag name="KSO_WM_UNIT_LAYERLEVEL" val="1_1_1"/>
  <p:tag name="KSO_WM_TAG_VERSION" val="1.0"/>
  <p:tag name="KSO_WM_BEAUTIFY_FLAG" val="#wm#"/>
  <p:tag name="KSO_WM_UNIT_PRESET_TEXT" val="单击此处添加文本具体内容"/>
  <p:tag name="KSO_WM_UNIT_TEXT_FILL_FORE_SCHEMECOLOR_INDEX" val="13"/>
  <p:tag name="KSO_WM_UNIT_TEXT_FILL_TYPE" val="1"/>
</p:tagLst>
</file>

<file path=ppt/tags/tag11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1_1"/>
  <p:tag name="KSO_WM_UNIT_ID" val="diagram20199030_1*m_h_i*1_1_1"/>
  <p:tag name="KSO_WM_TEMPLATE_CATEGORY" val="diagram"/>
  <p:tag name="KSO_WM_TEMPLATE_INDEX" val="20199030"/>
  <p:tag name="KSO_WM_UNIT_LAYERLEVEL" val="1_1_1"/>
  <p:tag name="KSO_WM_TAG_VERSION" val="1.0"/>
  <p:tag name="KSO_WM_BEAUTIFY_FLAG" val="#wm#"/>
  <p:tag name="KSO_WM_UNIT_FILL_FORE_SCHEMECOLOR_INDEX" val="16"/>
  <p:tag name="KSO_WM_UNIT_FILL_TYPE" val="1"/>
  <p:tag name="KSO_WM_UNIT_TEXT_FILL_FORE_SCHEMECOLOR_INDEX" val="13"/>
  <p:tag name="KSO_WM_UNIT_TEXT_FILL_TYPE" val="1"/>
</p:tagLst>
</file>

<file path=ppt/tags/tag111.xml><?xml version="1.0" encoding="utf-8"?>
<p:tagLst xmlns:p="http://schemas.openxmlformats.org/presentationml/2006/main">
  <p:tag name="KSO_WM_UNIT_NOCLEAR" val="0"/>
  <p:tag name="KSO_WM_UNIT_HIGHLIGHT" val="0"/>
  <p:tag name="KSO_WM_UNIT_COMPATIBLE" val="0"/>
  <p:tag name="KSO_WM_UNIT_DIAGRAM_ISNUMVISUAL" val="0"/>
  <p:tag name="KSO_WM_UNIT_DIAGRAM_ISREFERUNIT" val="0"/>
  <p:tag name="KSO_WM_DIAGRAM_GROUP_CODE" val="m1-1"/>
  <p:tag name="KSO_WM_UNIT_TYPE" val="m_h_f"/>
  <p:tag name="KSO_WM_UNIT_INDEX" val="1_1_1"/>
  <p:tag name="KSO_WM_UNIT_ID" val="diagram20199030_1*m_h_f*1_1_1"/>
  <p:tag name="KSO_WM_TEMPLATE_CATEGORY" val="diagram"/>
  <p:tag name="KSO_WM_TEMPLATE_INDEX" val="20199030"/>
  <p:tag name="KSO_WM_UNIT_LAYERLEVEL" val="1_1_1"/>
  <p:tag name="KSO_WM_TAG_VERSION" val="1.0"/>
  <p:tag name="KSO_WM_BEAUTIFY_FLAG" val="#wm#"/>
  <p:tag name="KSO_WM_UNIT_PRESET_TEXT" val="单击此处添加文本具体内容"/>
  <p:tag name="KSO_WM_UNIT_TEXT_FILL_FORE_SCHEMECOLOR_INDEX" val="13"/>
  <p:tag name="KSO_WM_UNIT_TEXT_FILL_TYPE" val="1"/>
</p:tagLst>
</file>

<file path=ppt/tags/tag112.xml><?xml version="1.0" encoding="utf-8"?>
<p:tagLst xmlns:p="http://schemas.openxmlformats.org/presentationml/2006/main">
  <p:tag name="PA" val="v5.2.7"/>
  <p:tag name="RESOURCELIBID_ANIM" val="450"/>
</p:tagLst>
</file>

<file path=ppt/tags/tag113.xml><?xml version="1.0" encoding="utf-8"?>
<p:tagLst xmlns:p="http://schemas.openxmlformats.org/presentationml/2006/main">
  <p:tag name="PA" val="v5.2.7"/>
  <p:tag name="RESOURCELIBID_ANIM" val="450"/>
</p:tagLst>
</file>

<file path=ppt/tags/tag114.xml><?xml version="1.0" encoding="utf-8"?>
<p:tagLst xmlns:p="http://schemas.openxmlformats.org/presentationml/2006/main">
  <p:tag name="PA" val="v5.2.7"/>
  <p:tag name="RESOURCELIBID_ANIM" val="450"/>
</p:tagLst>
</file>

<file path=ppt/tags/tag115.xml><?xml version="1.0" encoding="utf-8"?>
<p:tagLst xmlns:p="http://schemas.openxmlformats.org/presentationml/2006/main">
  <p:tag name="PA" val="v5.2.7"/>
  <p:tag name="RESOURCELIBID_ANIM" val="450"/>
</p:tagLst>
</file>

<file path=ppt/tags/tag116.xml><?xml version="1.0" encoding="utf-8"?>
<p:tagLst xmlns:p="http://schemas.openxmlformats.org/presentationml/2006/main">
  <p:tag name="PA" val="v5.2.7"/>
  <p:tag name="RESOURCELIBID_ANIM" val="450"/>
</p:tagLst>
</file>

<file path=ppt/tags/tag117.xml><?xml version="1.0" encoding="utf-8"?>
<p:tagLst xmlns:p="http://schemas.openxmlformats.org/presentationml/2006/main">
  <p:tag name="PA" val="v5.2.7"/>
  <p:tag name="RESOURCELIBID_ANIM" val="450"/>
</p:tagLst>
</file>

<file path=ppt/tags/tag11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1_1"/>
  <p:tag name="KSO_WM_UNIT_ID" val="diagram20199030_1*m_h_i*1_1_1"/>
  <p:tag name="KSO_WM_TEMPLATE_CATEGORY" val="diagram"/>
  <p:tag name="KSO_WM_TEMPLATE_INDEX" val="20199030"/>
  <p:tag name="KSO_WM_UNIT_LAYERLEVEL" val="1_1_1"/>
  <p:tag name="KSO_WM_TAG_VERSION" val="1.0"/>
  <p:tag name="KSO_WM_BEAUTIFY_FLAG" val="#wm#"/>
  <p:tag name="KSO_WM_UNIT_FILL_FORE_SCHEMECOLOR_INDEX" val="16"/>
  <p:tag name="KSO_WM_UNIT_FILL_TYPE" val="1"/>
  <p:tag name="KSO_WM_UNIT_TEXT_FILL_FORE_SCHEMECOLOR_INDEX" val="13"/>
  <p:tag name="KSO_WM_UNIT_TEXT_FILL_TYPE" val="1"/>
</p:tagLst>
</file>

<file path=ppt/tags/tag119.xml><?xml version="1.0" encoding="utf-8"?>
<p:tagLst xmlns:p="http://schemas.openxmlformats.org/presentationml/2006/main">
  <p:tag name="KSO_WM_UNIT_NOCLEAR" val="0"/>
  <p:tag name="KSO_WM_UNIT_HIGHLIGHT" val="0"/>
  <p:tag name="KSO_WM_UNIT_COMPATIBLE" val="0"/>
  <p:tag name="KSO_WM_UNIT_DIAGRAM_ISNUMVISUAL" val="0"/>
  <p:tag name="KSO_WM_UNIT_DIAGRAM_ISREFERUNIT" val="0"/>
  <p:tag name="KSO_WM_DIAGRAM_GROUP_CODE" val="m1-1"/>
  <p:tag name="KSO_WM_UNIT_TYPE" val="m_h_f"/>
  <p:tag name="KSO_WM_UNIT_INDEX" val="1_1_1"/>
  <p:tag name="KSO_WM_UNIT_ID" val="diagram20199030_1*m_h_f*1_1_1"/>
  <p:tag name="KSO_WM_TEMPLATE_CATEGORY" val="diagram"/>
  <p:tag name="KSO_WM_TEMPLATE_INDEX" val="20199030"/>
  <p:tag name="KSO_WM_UNIT_LAYERLEVEL" val="1_1_1"/>
  <p:tag name="KSO_WM_TAG_VERSION" val="1.0"/>
  <p:tag name="KSO_WM_BEAUTIFY_FLAG" val="#wm#"/>
  <p:tag name="KSO_WM_UNIT_PRESET_TEXT" val="单击此处添加文本具体内容"/>
  <p:tag name="KSO_WM_UNIT_TEXT_FILL_FORE_SCHEMECOLOR_INDEX" val="13"/>
  <p:tag name="KSO_WM_UNIT_TEXT_FILL_TYPE" val="1"/>
</p:tagLst>
</file>

<file path=ppt/tags/tag1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1_1"/>
  <p:tag name="KSO_WM_UNIT_ID" val="diagram20199030_1*m_h_i*1_1_1"/>
  <p:tag name="KSO_WM_TEMPLATE_CATEGORY" val="diagram"/>
  <p:tag name="KSO_WM_TEMPLATE_INDEX" val="20199030"/>
  <p:tag name="KSO_WM_UNIT_LAYERLEVEL" val="1_1_1"/>
  <p:tag name="KSO_WM_TAG_VERSION" val="1.0"/>
  <p:tag name="KSO_WM_BEAUTIFY_FLAG" val="#wm#"/>
  <p:tag name="KSO_WM_UNIT_FILL_FORE_SCHEMECOLOR_INDEX" val="16"/>
  <p:tag name="KSO_WM_UNIT_FILL_TYPE" val="1"/>
  <p:tag name="KSO_WM_UNIT_TEXT_FILL_FORE_SCHEMECOLOR_INDEX" val="13"/>
  <p:tag name="KSO_WM_UNIT_TEXT_FILL_TYPE" val="1"/>
</p:tagLst>
</file>

<file path=ppt/tags/tag12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1_1"/>
  <p:tag name="KSO_WM_UNIT_ID" val="diagram20199030_1*m_h_i*1_1_1"/>
  <p:tag name="KSO_WM_TEMPLATE_CATEGORY" val="diagram"/>
  <p:tag name="KSO_WM_TEMPLATE_INDEX" val="20199030"/>
  <p:tag name="KSO_WM_UNIT_LAYERLEVEL" val="1_1_1"/>
  <p:tag name="KSO_WM_TAG_VERSION" val="1.0"/>
  <p:tag name="KSO_WM_BEAUTIFY_FLAG" val="#wm#"/>
  <p:tag name="KSO_WM_UNIT_FILL_FORE_SCHEMECOLOR_INDEX" val="16"/>
  <p:tag name="KSO_WM_UNIT_FILL_TYPE" val="1"/>
  <p:tag name="KSO_WM_UNIT_TEXT_FILL_FORE_SCHEMECOLOR_INDEX" val="13"/>
  <p:tag name="KSO_WM_UNIT_TEXT_FILL_TYPE" val="1"/>
</p:tagLst>
</file>

<file path=ppt/tags/tag121.xml><?xml version="1.0" encoding="utf-8"?>
<p:tagLst xmlns:p="http://schemas.openxmlformats.org/presentationml/2006/main">
  <p:tag name="KSO_WM_UNIT_NOCLEAR" val="0"/>
  <p:tag name="KSO_WM_UNIT_HIGHLIGHT" val="0"/>
  <p:tag name="KSO_WM_UNIT_COMPATIBLE" val="0"/>
  <p:tag name="KSO_WM_UNIT_DIAGRAM_ISNUMVISUAL" val="0"/>
  <p:tag name="KSO_WM_UNIT_DIAGRAM_ISREFERUNIT" val="0"/>
  <p:tag name="KSO_WM_DIAGRAM_GROUP_CODE" val="m1-1"/>
  <p:tag name="KSO_WM_UNIT_TYPE" val="m_h_f"/>
  <p:tag name="KSO_WM_UNIT_INDEX" val="1_1_1"/>
  <p:tag name="KSO_WM_UNIT_ID" val="diagram20199030_1*m_h_f*1_1_1"/>
  <p:tag name="KSO_WM_TEMPLATE_CATEGORY" val="diagram"/>
  <p:tag name="KSO_WM_TEMPLATE_INDEX" val="20199030"/>
  <p:tag name="KSO_WM_UNIT_LAYERLEVEL" val="1_1_1"/>
  <p:tag name="KSO_WM_TAG_VERSION" val="1.0"/>
  <p:tag name="KSO_WM_BEAUTIFY_FLAG" val="#wm#"/>
  <p:tag name="KSO_WM_UNIT_PRESET_TEXT" val="单击此处添加文本具体内容"/>
  <p:tag name="KSO_WM_UNIT_TEXT_FILL_FORE_SCHEMECOLOR_INDEX" val="13"/>
  <p:tag name="KSO_WM_UNIT_TEXT_FILL_TYPE" val="1"/>
</p:tagLst>
</file>

<file path=ppt/tags/tag122.xml><?xml version="1.0" encoding="utf-8"?>
<p:tagLst xmlns:p="http://schemas.openxmlformats.org/presentationml/2006/main">
  <p:tag name="KSO_WM_UNIT_TABLE_BEAUTIFY" val="smartTable{af100aeb-d8fe-4f39-8257-c40948c73f0f}"/>
</p:tagLst>
</file>

<file path=ppt/tags/tag12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1_1"/>
  <p:tag name="KSO_WM_UNIT_ID" val="diagram20199030_1*m_h_i*1_1_1"/>
  <p:tag name="KSO_WM_TEMPLATE_CATEGORY" val="diagram"/>
  <p:tag name="KSO_WM_TEMPLATE_INDEX" val="20199030"/>
  <p:tag name="KSO_WM_UNIT_LAYERLEVEL" val="1_1_1"/>
  <p:tag name="KSO_WM_TAG_VERSION" val="1.0"/>
  <p:tag name="KSO_WM_BEAUTIFY_FLAG" val="#wm#"/>
  <p:tag name="KSO_WM_UNIT_FILL_FORE_SCHEMECOLOR_INDEX" val="16"/>
  <p:tag name="KSO_WM_UNIT_FILL_TYPE" val="1"/>
  <p:tag name="KSO_WM_UNIT_TEXT_FILL_FORE_SCHEMECOLOR_INDEX" val="13"/>
  <p:tag name="KSO_WM_UNIT_TEXT_FILL_TYPE" val="1"/>
</p:tagLst>
</file>

<file path=ppt/tags/tag124.xml><?xml version="1.0" encoding="utf-8"?>
<p:tagLst xmlns:p="http://schemas.openxmlformats.org/presentationml/2006/main">
  <p:tag name="KSO_WM_UNIT_NOCLEAR" val="0"/>
  <p:tag name="KSO_WM_UNIT_HIGHLIGHT" val="0"/>
  <p:tag name="KSO_WM_UNIT_COMPATIBLE" val="0"/>
  <p:tag name="KSO_WM_UNIT_DIAGRAM_ISNUMVISUAL" val="0"/>
  <p:tag name="KSO_WM_UNIT_DIAGRAM_ISREFERUNIT" val="0"/>
  <p:tag name="KSO_WM_DIAGRAM_GROUP_CODE" val="m1-1"/>
  <p:tag name="KSO_WM_UNIT_TYPE" val="m_h_f"/>
  <p:tag name="KSO_WM_UNIT_INDEX" val="1_1_1"/>
  <p:tag name="KSO_WM_UNIT_ID" val="diagram20199030_1*m_h_f*1_1_1"/>
  <p:tag name="KSO_WM_TEMPLATE_CATEGORY" val="diagram"/>
  <p:tag name="KSO_WM_TEMPLATE_INDEX" val="20199030"/>
  <p:tag name="KSO_WM_UNIT_LAYERLEVEL" val="1_1_1"/>
  <p:tag name="KSO_WM_TAG_VERSION" val="1.0"/>
  <p:tag name="KSO_WM_BEAUTIFY_FLAG" val="#wm#"/>
  <p:tag name="KSO_WM_UNIT_PRESET_TEXT" val="单击此处添加文本具体内容"/>
  <p:tag name="KSO_WM_UNIT_TEXT_FILL_FORE_SCHEMECOLOR_INDEX" val="13"/>
  <p:tag name="KSO_WM_UNIT_TEXT_FILL_TYPE" val="1"/>
</p:tagLst>
</file>

<file path=ppt/tags/tag125.xml><?xml version="1.0" encoding="utf-8"?>
<p:tagLst xmlns:p="http://schemas.openxmlformats.org/presentationml/2006/main">
  <p:tag name="PA" val="v5.2.7"/>
  <p:tag name="RESOURCELIBID_ANIM" val="450"/>
</p:tagLst>
</file>

<file path=ppt/tags/tag126.xml><?xml version="1.0" encoding="utf-8"?>
<p:tagLst xmlns:p="http://schemas.openxmlformats.org/presentationml/2006/main">
  <p:tag name="PA" val="v5.2.7"/>
  <p:tag name="RESOURCELIBID_ANIM" val="450"/>
</p:tagLst>
</file>

<file path=ppt/tags/tag127.xml><?xml version="1.0" encoding="utf-8"?>
<p:tagLst xmlns:p="http://schemas.openxmlformats.org/presentationml/2006/main">
  <p:tag name="PA" val="v5.2.7"/>
  <p:tag name="RESOURCELIBID_ANIM" val="450"/>
</p:tagLst>
</file>

<file path=ppt/tags/tag128.xml><?xml version="1.0" encoding="utf-8"?>
<p:tagLst xmlns:p="http://schemas.openxmlformats.org/presentationml/2006/main">
  <p:tag name="PA" val="v5.2.7"/>
  <p:tag name="RESOURCELIBID_ANIM" val="450"/>
</p:tagLst>
</file>

<file path=ppt/tags/tag129.xml><?xml version="1.0" encoding="utf-8"?>
<p:tagLst xmlns:p="http://schemas.openxmlformats.org/presentationml/2006/main">
  <p:tag name="PA" val="v5.2.7"/>
  <p:tag name="RESOURCELIBID_ANIM" val="450"/>
</p:tagLst>
</file>

<file path=ppt/tags/tag13.xml><?xml version="1.0" encoding="utf-8"?>
<p:tagLst xmlns:p="http://schemas.openxmlformats.org/presentationml/2006/main">
  <p:tag name="KSO_WM_UNIT_NOCLEAR" val="0"/>
  <p:tag name="KSO_WM_UNIT_HIGHLIGHT" val="0"/>
  <p:tag name="KSO_WM_UNIT_COMPATIBLE" val="0"/>
  <p:tag name="KSO_WM_UNIT_DIAGRAM_ISNUMVISUAL" val="0"/>
  <p:tag name="KSO_WM_UNIT_DIAGRAM_ISREFERUNIT" val="0"/>
  <p:tag name="KSO_WM_DIAGRAM_GROUP_CODE" val="m1-1"/>
  <p:tag name="KSO_WM_UNIT_TYPE" val="m_h_f"/>
  <p:tag name="KSO_WM_UNIT_INDEX" val="1_1_1"/>
  <p:tag name="KSO_WM_UNIT_ID" val="diagram20199030_1*m_h_f*1_1_1"/>
  <p:tag name="KSO_WM_TEMPLATE_CATEGORY" val="diagram"/>
  <p:tag name="KSO_WM_TEMPLATE_INDEX" val="20199030"/>
  <p:tag name="KSO_WM_UNIT_LAYERLEVEL" val="1_1_1"/>
  <p:tag name="KSO_WM_TAG_VERSION" val="1.0"/>
  <p:tag name="KSO_WM_BEAUTIFY_FLAG" val="#wm#"/>
  <p:tag name="KSO_WM_UNIT_PRESET_TEXT" val="单击此处添加文本具体内容"/>
  <p:tag name="KSO_WM_UNIT_TEXT_FILL_FORE_SCHEMECOLOR_INDEX" val="13"/>
  <p:tag name="KSO_WM_UNIT_TEXT_FILL_TYPE" val="1"/>
</p:tagLst>
</file>

<file path=ppt/tags/tag130.xml><?xml version="1.0" encoding="utf-8"?>
<p:tagLst xmlns:p="http://schemas.openxmlformats.org/presentationml/2006/main">
  <p:tag name="PA" val="v5.2.7"/>
  <p:tag name="RESOURCELIBID_ANIM" val="450"/>
</p:tagLst>
</file>

<file path=ppt/tags/tag131.xml><?xml version="1.0" encoding="utf-8"?>
<p:tagLst xmlns:p="http://schemas.openxmlformats.org/presentationml/2006/main">
  <p:tag name="PA" val="v5.2.7"/>
  <p:tag name="RESOURCELIBID_ANIM" val="450"/>
</p:tagLst>
</file>

<file path=ppt/tags/tag132.xml><?xml version="1.0" encoding="utf-8"?>
<p:tagLst xmlns:p="http://schemas.openxmlformats.org/presentationml/2006/main">
  <p:tag name="KSO_WM_UNIT_NOCLEAR" val="0"/>
  <p:tag name="KSO_WM_UNIT_HIGHLIGHT" val="0"/>
  <p:tag name="KSO_WM_UNIT_COMPATIBLE" val="0"/>
  <p:tag name="KSO_WM_UNIT_DIAGRAM_ISNUMVISUAL" val="0"/>
  <p:tag name="KSO_WM_UNIT_DIAGRAM_ISREFERUNIT" val="0"/>
  <p:tag name="KSO_WM_DIAGRAM_GROUP_CODE" val="m1-1"/>
  <p:tag name="KSO_WM_UNIT_TYPE" val="m_h_f"/>
  <p:tag name="KSO_WM_UNIT_INDEX" val="1_1_1"/>
  <p:tag name="KSO_WM_UNIT_ID" val="diagram20199030_1*m_h_f*1_1_1"/>
  <p:tag name="KSO_WM_TEMPLATE_CATEGORY" val="diagram"/>
  <p:tag name="KSO_WM_TEMPLATE_INDEX" val="20199030"/>
  <p:tag name="KSO_WM_UNIT_LAYERLEVEL" val="1_1_1"/>
  <p:tag name="KSO_WM_TAG_VERSION" val="1.0"/>
  <p:tag name="KSO_WM_BEAUTIFY_FLAG" val="#wm#"/>
  <p:tag name="KSO_WM_UNIT_PRESET_TEXT" val="单击此处添加文本具体内容"/>
  <p:tag name="KSO_WM_UNIT_TEXT_FILL_FORE_SCHEMECOLOR_INDEX" val="13"/>
  <p:tag name="KSO_WM_UNIT_TEXT_FILL_TYPE" val="1"/>
</p:tagLst>
</file>

<file path=ppt/tags/tag133.xml><?xml version="1.0" encoding="utf-8"?>
<p:tagLst xmlns:p="http://schemas.openxmlformats.org/presentationml/2006/main">
  <p:tag name="ISPRING_RESOURCE_PATHS_HASH_PRESENTER" val="a94153ef6312bc9afc5f4be1f2e717ea832bbed"/>
</p:tagLst>
</file>

<file path=ppt/tags/tag1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1_1"/>
  <p:tag name="KSO_WM_UNIT_ID" val="diagram20199030_1*m_h_i*1_1_1"/>
  <p:tag name="KSO_WM_TEMPLATE_CATEGORY" val="diagram"/>
  <p:tag name="KSO_WM_TEMPLATE_INDEX" val="20199030"/>
  <p:tag name="KSO_WM_UNIT_LAYERLEVEL" val="1_1_1"/>
  <p:tag name="KSO_WM_TAG_VERSION" val="1.0"/>
  <p:tag name="KSO_WM_BEAUTIFY_FLAG" val="#wm#"/>
  <p:tag name="KSO_WM_UNIT_FILL_FORE_SCHEMECOLOR_INDEX" val="16"/>
  <p:tag name="KSO_WM_UNIT_FILL_TYPE" val="1"/>
  <p:tag name="KSO_WM_UNIT_TEXT_FILL_FORE_SCHEMECOLOR_INDEX" val="13"/>
  <p:tag name="KSO_WM_UNIT_TEXT_FILL_TYPE" val="1"/>
</p:tagLst>
</file>

<file path=ppt/tags/tag15.xml><?xml version="1.0" encoding="utf-8"?>
<p:tagLst xmlns:p="http://schemas.openxmlformats.org/presentationml/2006/main">
  <p:tag name="KSO_WM_UNIT_TABLE_BEAUTIFY" val="smartTable{f5a51353-6f1f-48f4-ae52-732def8d3dd1}"/>
</p:tagLst>
</file>

<file path=ppt/tags/tag1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1_1"/>
  <p:tag name="KSO_WM_UNIT_ID" val="diagram20199030_1*m_h_i*1_1_1"/>
  <p:tag name="KSO_WM_TEMPLATE_CATEGORY" val="diagram"/>
  <p:tag name="KSO_WM_TEMPLATE_INDEX" val="20199030"/>
  <p:tag name="KSO_WM_UNIT_LAYERLEVEL" val="1_1_1"/>
  <p:tag name="KSO_WM_TAG_VERSION" val="1.0"/>
  <p:tag name="KSO_WM_BEAUTIFY_FLAG" val="#wm#"/>
  <p:tag name="KSO_WM_UNIT_FILL_FORE_SCHEMECOLOR_INDEX" val="16"/>
  <p:tag name="KSO_WM_UNIT_FILL_TYPE" val="1"/>
  <p:tag name="KSO_WM_UNIT_TEXT_FILL_FORE_SCHEMECOLOR_INDEX" val="13"/>
  <p:tag name="KSO_WM_UNIT_TEXT_FILL_TYPE" val="1"/>
</p:tagLst>
</file>

<file path=ppt/tags/tag17.xml><?xml version="1.0" encoding="utf-8"?>
<p:tagLst xmlns:p="http://schemas.openxmlformats.org/presentationml/2006/main">
  <p:tag name="KSO_WM_UNIT_NOCLEAR" val="0"/>
  <p:tag name="KSO_WM_UNIT_HIGHLIGHT" val="0"/>
  <p:tag name="KSO_WM_UNIT_COMPATIBLE" val="0"/>
  <p:tag name="KSO_WM_UNIT_DIAGRAM_ISNUMVISUAL" val="0"/>
  <p:tag name="KSO_WM_UNIT_DIAGRAM_ISREFERUNIT" val="0"/>
  <p:tag name="KSO_WM_DIAGRAM_GROUP_CODE" val="m1-1"/>
  <p:tag name="KSO_WM_UNIT_TYPE" val="m_h_f"/>
  <p:tag name="KSO_WM_UNIT_INDEX" val="1_1_1"/>
  <p:tag name="KSO_WM_UNIT_ID" val="diagram20199030_1*m_h_f*1_1_1"/>
  <p:tag name="KSO_WM_TEMPLATE_CATEGORY" val="diagram"/>
  <p:tag name="KSO_WM_TEMPLATE_INDEX" val="20199030"/>
  <p:tag name="KSO_WM_UNIT_LAYERLEVEL" val="1_1_1"/>
  <p:tag name="KSO_WM_TAG_VERSION" val="1.0"/>
  <p:tag name="KSO_WM_BEAUTIFY_FLAG" val="#wm#"/>
  <p:tag name="KSO_WM_UNIT_PRESET_TEXT" val="单击此处添加文本具体内容"/>
  <p:tag name="KSO_WM_UNIT_TEXT_FILL_FORE_SCHEMECOLOR_INDEX" val="13"/>
  <p:tag name="KSO_WM_UNIT_TEXT_FILL_TYPE" val="1"/>
</p:tagLst>
</file>

<file path=ppt/tags/tag1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1_1"/>
  <p:tag name="KSO_WM_UNIT_ID" val="diagram20199030_1*m_h_i*1_1_1"/>
  <p:tag name="KSO_WM_TEMPLATE_CATEGORY" val="diagram"/>
  <p:tag name="KSO_WM_TEMPLATE_INDEX" val="20199030"/>
  <p:tag name="KSO_WM_UNIT_LAYERLEVEL" val="1_1_1"/>
  <p:tag name="KSO_WM_TAG_VERSION" val="1.0"/>
  <p:tag name="KSO_WM_BEAUTIFY_FLAG" val="#wm#"/>
  <p:tag name="KSO_WM_UNIT_FILL_FORE_SCHEMECOLOR_INDEX" val="16"/>
  <p:tag name="KSO_WM_UNIT_FILL_TYPE" val="1"/>
  <p:tag name="KSO_WM_UNIT_TEXT_FILL_FORE_SCHEMECOLOR_INDEX" val="13"/>
  <p:tag name="KSO_WM_UNIT_TEXT_FILL_TYPE" val="1"/>
</p:tagLst>
</file>

<file path=ppt/tags/tag19.xml><?xml version="1.0" encoding="utf-8"?>
<p:tagLst xmlns:p="http://schemas.openxmlformats.org/presentationml/2006/main">
  <p:tag name="KSO_WM_UNIT_NOCLEAR" val="0"/>
  <p:tag name="KSO_WM_UNIT_HIGHLIGHT" val="0"/>
  <p:tag name="KSO_WM_UNIT_COMPATIBLE" val="0"/>
  <p:tag name="KSO_WM_UNIT_DIAGRAM_ISNUMVISUAL" val="0"/>
  <p:tag name="KSO_WM_UNIT_DIAGRAM_ISREFERUNIT" val="0"/>
  <p:tag name="KSO_WM_DIAGRAM_GROUP_CODE" val="m1-1"/>
  <p:tag name="KSO_WM_UNIT_TYPE" val="m_h_f"/>
  <p:tag name="KSO_WM_UNIT_INDEX" val="1_1_1"/>
  <p:tag name="KSO_WM_UNIT_ID" val="diagram20199030_1*m_h_f*1_1_1"/>
  <p:tag name="KSO_WM_TEMPLATE_CATEGORY" val="diagram"/>
  <p:tag name="KSO_WM_TEMPLATE_INDEX" val="20199030"/>
  <p:tag name="KSO_WM_UNIT_LAYERLEVEL" val="1_1_1"/>
  <p:tag name="KSO_WM_TAG_VERSION" val="1.0"/>
  <p:tag name="KSO_WM_BEAUTIFY_FLAG" val="#wm#"/>
  <p:tag name="KSO_WM_UNIT_PRESET_TEXT" val="单击此处添加文本具体内容"/>
  <p:tag name="KSO_WM_UNIT_TEXT_FILL_FORE_SCHEMECOLOR_INDEX" val="13"/>
  <p:tag name="KSO_WM_UNIT_TEXT_FILL_TYPE" val="1"/>
</p:tagLst>
</file>

<file path=ppt/tags/tag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1_1"/>
  <p:tag name="KSO_WM_UNIT_ID" val="diagram20199030_1*m_h_i*1_1_1"/>
  <p:tag name="KSO_WM_TEMPLATE_CATEGORY" val="diagram"/>
  <p:tag name="KSO_WM_TEMPLATE_INDEX" val="20199030"/>
  <p:tag name="KSO_WM_UNIT_LAYERLEVEL" val="1_1_1"/>
  <p:tag name="KSO_WM_TAG_VERSION" val="1.0"/>
  <p:tag name="KSO_WM_BEAUTIFY_FLAG" val="#wm#"/>
  <p:tag name="KSO_WM_UNIT_FILL_FORE_SCHEMECOLOR_INDEX" val="16"/>
  <p:tag name="KSO_WM_UNIT_FILL_TYPE" val="1"/>
  <p:tag name="KSO_WM_UNIT_TEXT_FILL_FORE_SCHEMECOLOR_INDEX" val="13"/>
  <p:tag name="KSO_WM_UNIT_TEXT_FILL_TYPE" val="1"/>
</p:tagLst>
</file>

<file path=ppt/tags/tag2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1_1"/>
  <p:tag name="KSO_WM_UNIT_ID" val="diagram20199030_1*m_h_i*1_1_1"/>
  <p:tag name="KSO_WM_TEMPLATE_CATEGORY" val="diagram"/>
  <p:tag name="KSO_WM_TEMPLATE_INDEX" val="20199030"/>
  <p:tag name="KSO_WM_UNIT_LAYERLEVEL" val="1_1_1"/>
  <p:tag name="KSO_WM_TAG_VERSION" val="1.0"/>
  <p:tag name="KSO_WM_BEAUTIFY_FLAG" val="#wm#"/>
  <p:tag name="KSO_WM_UNIT_FILL_FORE_SCHEMECOLOR_INDEX" val="16"/>
  <p:tag name="KSO_WM_UNIT_FILL_TYPE" val="1"/>
  <p:tag name="KSO_WM_UNIT_TEXT_FILL_FORE_SCHEMECOLOR_INDEX" val="13"/>
  <p:tag name="KSO_WM_UNIT_TEXT_FILL_TYPE" val="1"/>
</p:tagLst>
</file>

<file path=ppt/tags/tag21.xml><?xml version="1.0" encoding="utf-8"?>
<p:tagLst xmlns:p="http://schemas.openxmlformats.org/presentationml/2006/main">
  <p:tag name="KSO_WM_UNIT_NOCLEAR" val="0"/>
  <p:tag name="KSO_WM_UNIT_HIGHLIGHT" val="0"/>
  <p:tag name="KSO_WM_UNIT_COMPATIBLE" val="0"/>
  <p:tag name="KSO_WM_UNIT_DIAGRAM_ISNUMVISUAL" val="0"/>
  <p:tag name="KSO_WM_UNIT_DIAGRAM_ISREFERUNIT" val="0"/>
  <p:tag name="KSO_WM_DIAGRAM_GROUP_CODE" val="m1-1"/>
  <p:tag name="KSO_WM_UNIT_TYPE" val="m_h_f"/>
  <p:tag name="KSO_WM_UNIT_INDEX" val="1_1_1"/>
  <p:tag name="KSO_WM_UNIT_ID" val="diagram20199030_1*m_h_f*1_1_1"/>
  <p:tag name="KSO_WM_TEMPLATE_CATEGORY" val="diagram"/>
  <p:tag name="KSO_WM_TEMPLATE_INDEX" val="20199030"/>
  <p:tag name="KSO_WM_UNIT_LAYERLEVEL" val="1_1_1"/>
  <p:tag name="KSO_WM_TAG_VERSION" val="1.0"/>
  <p:tag name="KSO_WM_BEAUTIFY_FLAG" val="#wm#"/>
  <p:tag name="KSO_WM_UNIT_PRESET_TEXT" val="单击此处添加文本具体内容"/>
  <p:tag name="KSO_WM_UNIT_TEXT_FILL_FORE_SCHEMECOLOR_INDEX" val="13"/>
  <p:tag name="KSO_WM_UNIT_TEXT_FILL_TYPE" val="1"/>
</p:tagLst>
</file>

<file path=ppt/tags/tag2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1_1"/>
  <p:tag name="KSO_WM_UNIT_ID" val="diagram20199030_1*m_h_i*1_1_1"/>
  <p:tag name="KSO_WM_TEMPLATE_CATEGORY" val="diagram"/>
  <p:tag name="KSO_WM_TEMPLATE_INDEX" val="20199030"/>
  <p:tag name="KSO_WM_UNIT_LAYERLEVEL" val="1_1_1"/>
  <p:tag name="KSO_WM_TAG_VERSION" val="1.0"/>
  <p:tag name="KSO_WM_BEAUTIFY_FLAG" val="#wm#"/>
  <p:tag name="KSO_WM_UNIT_FILL_FORE_SCHEMECOLOR_INDEX" val="16"/>
  <p:tag name="KSO_WM_UNIT_FILL_TYPE" val="1"/>
  <p:tag name="KSO_WM_UNIT_TEXT_FILL_FORE_SCHEMECOLOR_INDEX" val="13"/>
  <p:tag name="KSO_WM_UNIT_TEXT_FILL_TYPE" val="1"/>
</p:tagLst>
</file>

<file path=ppt/tags/tag23.xml><?xml version="1.0" encoding="utf-8"?>
<p:tagLst xmlns:p="http://schemas.openxmlformats.org/presentationml/2006/main">
  <p:tag name="KSO_WM_UNIT_NOCLEAR" val="0"/>
  <p:tag name="KSO_WM_UNIT_HIGHLIGHT" val="0"/>
  <p:tag name="KSO_WM_UNIT_COMPATIBLE" val="0"/>
  <p:tag name="KSO_WM_UNIT_DIAGRAM_ISNUMVISUAL" val="0"/>
  <p:tag name="KSO_WM_UNIT_DIAGRAM_ISREFERUNIT" val="0"/>
  <p:tag name="KSO_WM_DIAGRAM_GROUP_CODE" val="m1-1"/>
  <p:tag name="KSO_WM_UNIT_TYPE" val="m_h_f"/>
  <p:tag name="KSO_WM_UNIT_INDEX" val="1_1_1"/>
  <p:tag name="KSO_WM_UNIT_ID" val="diagram20199030_1*m_h_f*1_1_1"/>
  <p:tag name="KSO_WM_TEMPLATE_CATEGORY" val="diagram"/>
  <p:tag name="KSO_WM_TEMPLATE_INDEX" val="20199030"/>
  <p:tag name="KSO_WM_UNIT_LAYERLEVEL" val="1_1_1"/>
  <p:tag name="KSO_WM_TAG_VERSION" val="1.0"/>
  <p:tag name="KSO_WM_BEAUTIFY_FLAG" val="#wm#"/>
  <p:tag name="KSO_WM_UNIT_PRESET_TEXT" val="单击此处添加文本具体内容"/>
  <p:tag name="KSO_WM_UNIT_TEXT_FILL_FORE_SCHEMECOLOR_INDEX" val="13"/>
  <p:tag name="KSO_WM_UNIT_TEXT_FILL_TYPE" val="1"/>
</p:tagLst>
</file>

<file path=ppt/tags/tag2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1_1"/>
  <p:tag name="KSO_WM_UNIT_ID" val="diagram20199030_1*m_h_i*1_1_1"/>
  <p:tag name="KSO_WM_TEMPLATE_CATEGORY" val="diagram"/>
  <p:tag name="KSO_WM_TEMPLATE_INDEX" val="20199030"/>
  <p:tag name="KSO_WM_UNIT_LAYERLEVEL" val="1_1_1"/>
  <p:tag name="KSO_WM_TAG_VERSION" val="1.0"/>
  <p:tag name="KSO_WM_BEAUTIFY_FLAG" val="#wm#"/>
  <p:tag name="KSO_WM_UNIT_FILL_FORE_SCHEMECOLOR_INDEX" val="16"/>
  <p:tag name="KSO_WM_UNIT_FILL_TYPE" val="1"/>
  <p:tag name="KSO_WM_UNIT_TEXT_FILL_FORE_SCHEMECOLOR_INDEX" val="13"/>
  <p:tag name="KSO_WM_UNIT_TEXT_FILL_TYPE" val="1"/>
</p:tagLst>
</file>

<file path=ppt/tags/tag25.xml><?xml version="1.0" encoding="utf-8"?>
<p:tagLst xmlns:p="http://schemas.openxmlformats.org/presentationml/2006/main">
  <p:tag name="KSO_WM_UNIT_TABLE_BEAUTIFY" val="smartTable{1e40f475-0820-4289-825a-46800392fffd}"/>
</p:tagLst>
</file>

<file path=ppt/tags/tag2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1_1"/>
  <p:tag name="KSO_WM_UNIT_ID" val="diagram20199030_1*m_h_i*1_1_1"/>
  <p:tag name="KSO_WM_TEMPLATE_CATEGORY" val="diagram"/>
  <p:tag name="KSO_WM_TEMPLATE_INDEX" val="20199030"/>
  <p:tag name="KSO_WM_UNIT_LAYERLEVEL" val="1_1_1"/>
  <p:tag name="KSO_WM_TAG_VERSION" val="1.0"/>
  <p:tag name="KSO_WM_BEAUTIFY_FLAG" val="#wm#"/>
  <p:tag name="KSO_WM_UNIT_FILL_FORE_SCHEMECOLOR_INDEX" val="16"/>
  <p:tag name="KSO_WM_UNIT_FILL_TYPE" val="1"/>
  <p:tag name="KSO_WM_UNIT_TEXT_FILL_FORE_SCHEMECOLOR_INDEX" val="13"/>
  <p:tag name="KSO_WM_UNIT_TEXT_FILL_TYPE" val="1"/>
</p:tagLst>
</file>

<file path=ppt/tags/tag27.xml><?xml version="1.0" encoding="utf-8"?>
<p:tagLst xmlns:p="http://schemas.openxmlformats.org/presentationml/2006/main">
  <p:tag name="KSO_WM_UNIT_TABLE_BEAUTIFY" val="smartTable{71302131-8d60-4893-8167-628b0b1a6183}"/>
</p:tagLst>
</file>

<file path=ppt/tags/tag2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1_1"/>
  <p:tag name="KSO_WM_UNIT_ID" val="diagram20199030_1*m_h_i*1_1_1"/>
  <p:tag name="KSO_WM_TEMPLATE_CATEGORY" val="diagram"/>
  <p:tag name="KSO_WM_TEMPLATE_INDEX" val="20199030"/>
  <p:tag name="KSO_WM_UNIT_LAYERLEVEL" val="1_1_1"/>
  <p:tag name="KSO_WM_TAG_VERSION" val="1.0"/>
  <p:tag name="KSO_WM_BEAUTIFY_FLAG" val="#wm#"/>
  <p:tag name="KSO_WM_UNIT_FILL_FORE_SCHEMECOLOR_INDEX" val="16"/>
  <p:tag name="KSO_WM_UNIT_FILL_TYPE" val="1"/>
  <p:tag name="KSO_WM_UNIT_TEXT_FILL_FORE_SCHEMECOLOR_INDEX" val="13"/>
  <p:tag name="KSO_WM_UNIT_TEXT_FILL_TYPE" val="1"/>
</p:tagLst>
</file>

<file path=ppt/tags/tag29.xml><?xml version="1.0" encoding="utf-8"?>
<p:tagLst xmlns:p="http://schemas.openxmlformats.org/presentationml/2006/main">
  <p:tag name="KSO_WM_UNIT_TABLE_BEAUTIFY" val="smartTable{71302131-8d60-4893-8167-628b0b1a6183}"/>
</p:tagLst>
</file>

<file path=ppt/tags/tag3.xml><?xml version="1.0" encoding="utf-8"?>
<p:tagLst xmlns:p="http://schemas.openxmlformats.org/presentationml/2006/main">
  <p:tag name="KSO_WM_UNIT_NOCLEAR" val="0"/>
  <p:tag name="KSO_WM_UNIT_HIGHLIGHT" val="0"/>
  <p:tag name="KSO_WM_UNIT_COMPATIBLE" val="0"/>
  <p:tag name="KSO_WM_UNIT_DIAGRAM_ISNUMVISUAL" val="0"/>
  <p:tag name="KSO_WM_UNIT_DIAGRAM_ISREFERUNIT" val="0"/>
  <p:tag name="KSO_WM_DIAGRAM_GROUP_CODE" val="m1-1"/>
  <p:tag name="KSO_WM_UNIT_TYPE" val="m_h_f"/>
  <p:tag name="KSO_WM_UNIT_INDEX" val="1_1_1"/>
  <p:tag name="KSO_WM_UNIT_ID" val="diagram20199030_1*m_h_f*1_1_1"/>
  <p:tag name="KSO_WM_TEMPLATE_CATEGORY" val="diagram"/>
  <p:tag name="KSO_WM_TEMPLATE_INDEX" val="20199030"/>
  <p:tag name="KSO_WM_UNIT_LAYERLEVEL" val="1_1_1"/>
  <p:tag name="KSO_WM_TAG_VERSION" val="1.0"/>
  <p:tag name="KSO_WM_BEAUTIFY_FLAG" val="#wm#"/>
  <p:tag name="KSO_WM_UNIT_PRESET_TEXT" val="单击此处添加文本具体内容"/>
  <p:tag name="KSO_WM_UNIT_TEXT_FILL_FORE_SCHEMECOLOR_INDEX" val="13"/>
  <p:tag name="KSO_WM_UNIT_TEXT_FILL_TYPE" val="1"/>
</p:tagLst>
</file>

<file path=ppt/tags/tag3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1_1"/>
  <p:tag name="KSO_WM_UNIT_ID" val="diagram20199030_1*m_h_i*1_1_1"/>
  <p:tag name="KSO_WM_TEMPLATE_CATEGORY" val="diagram"/>
  <p:tag name="KSO_WM_TEMPLATE_INDEX" val="20199030"/>
  <p:tag name="KSO_WM_UNIT_LAYERLEVEL" val="1_1_1"/>
  <p:tag name="KSO_WM_TAG_VERSION" val="1.0"/>
  <p:tag name="KSO_WM_BEAUTIFY_FLAG" val="#wm#"/>
  <p:tag name="KSO_WM_UNIT_FILL_FORE_SCHEMECOLOR_INDEX" val="16"/>
  <p:tag name="KSO_WM_UNIT_FILL_TYPE" val="1"/>
  <p:tag name="KSO_WM_UNIT_TEXT_FILL_FORE_SCHEMECOLOR_INDEX" val="13"/>
  <p:tag name="KSO_WM_UNIT_TEXT_FILL_TYPE" val="1"/>
</p:tagLst>
</file>

<file path=ppt/tags/tag31.xml><?xml version="1.0" encoding="utf-8"?>
<p:tagLst xmlns:p="http://schemas.openxmlformats.org/presentationml/2006/main">
  <p:tag name="KSO_WM_UNIT_NOCLEAR" val="0"/>
  <p:tag name="KSO_WM_UNIT_HIGHLIGHT" val="0"/>
  <p:tag name="KSO_WM_UNIT_COMPATIBLE" val="0"/>
  <p:tag name="KSO_WM_UNIT_DIAGRAM_ISNUMVISUAL" val="0"/>
  <p:tag name="KSO_WM_UNIT_DIAGRAM_ISREFERUNIT" val="0"/>
  <p:tag name="KSO_WM_DIAGRAM_GROUP_CODE" val="m1-1"/>
  <p:tag name="KSO_WM_UNIT_TYPE" val="m_h_f"/>
  <p:tag name="KSO_WM_UNIT_INDEX" val="1_1_1"/>
  <p:tag name="KSO_WM_UNIT_ID" val="diagram20199030_1*m_h_f*1_1_1"/>
  <p:tag name="KSO_WM_TEMPLATE_CATEGORY" val="diagram"/>
  <p:tag name="KSO_WM_TEMPLATE_INDEX" val="20199030"/>
  <p:tag name="KSO_WM_UNIT_LAYERLEVEL" val="1_1_1"/>
  <p:tag name="KSO_WM_TAG_VERSION" val="1.0"/>
  <p:tag name="KSO_WM_BEAUTIFY_FLAG" val="#wm#"/>
  <p:tag name="KSO_WM_UNIT_PRESET_TEXT" val="单击此处添加文本具体内容"/>
  <p:tag name="KSO_WM_UNIT_TEXT_FILL_FORE_SCHEMECOLOR_INDEX" val="13"/>
  <p:tag name="KSO_WM_UNIT_TEXT_FILL_TYPE" val="1"/>
</p:tagLst>
</file>

<file path=ppt/tags/tag3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1_1"/>
  <p:tag name="KSO_WM_UNIT_ID" val="diagram20199030_1*m_h_i*1_1_1"/>
  <p:tag name="KSO_WM_TEMPLATE_CATEGORY" val="diagram"/>
  <p:tag name="KSO_WM_TEMPLATE_INDEX" val="20199030"/>
  <p:tag name="KSO_WM_UNIT_LAYERLEVEL" val="1_1_1"/>
  <p:tag name="KSO_WM_TAG_VERSION" val="1.0"/>
  <p:tag name="KSO_WM_BEAUTIFY_FLAG" val="#wm#"/>
  <p:tag name="KSO_WM_UNIT_FILL_FORE_SCHEMECOLOR_INDEX" val="16"/>
  <p:tag name="KSO_WM_UNIT_FILL_TYPE" val="1"/>
  <p:tag name="KSO_WM_UNIT_TEXT_FILL_FORE_SCHEMECOLOR_INDEX" val="13"/>
  <p:tag name="KSO_WM_UNIT_TEXT_FILL_TYPE" val="1"/>
</p:tagLst>
</file>

<file path=ppt/tags/tag3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1_1"/>
  <p:tag name="KSO_WM_UNIT_ID" val="diagram20199030_1*m_h_i*1_1_1"/>
  <p:tag name="KSO_WM_TEMPLATE_CATEGORY" val="diagram"/>
  <p:tag name="KSO_WM_TEMPLATE_INDEX" val="20199030"/>
  <p:tag name="KSO_WM_UNIT_LAYERLEVEL" val="1_1_1"/>
  <p:tag name="KSO_WM_TAG_VERSION" val="1.0"/>
  <p:tag name="KSO_WM_BEAUTIFY_FLAG" val="#wm#"/>
  <p:tag name="KSO_WM_UNIT_FILL_FORE_SCHEMECOLOR_INDEX" val="16"/>
  <p:tag name="KSO_WM_UNIT_FILL_TYPE" val="1"/>
  <p:tag name="KSO_WM_UNIT_TEXT_FILL_FORE_SCHEMECOLOR_INDEX" val="13"/>
  <p:tag name="KSO_WM_UNIT_TEXT_FILL_TYPE" val="1"/>
</p:tagLst>
</file>

<file path=ppt/tags/tag34.xml><?xml version="1.0" encoding="utf-8"?>
<p:tagLst xmlns:p="http://schemas.openxmlformats.org/presentationml/2006/main">
  <p:tag name="KSO_WM_UNIT_NOCLEAR" val="0"/>
  <p:tag name="KSO_WM_UNIT_HIGHLIGHT" val="0"/>
  <p:tag name="KSO_WM_UNIT_COMPATIBLE" val="0"/>
  <p:tag name="KSO_WM_UNIT_DIAGRAM_ISNUMVISUAL" val="0"/>
  <p:tag name="KSO_WM_UNIT_DIAGRAM_ISREFERUNIT" val="0"/>
  <p:tag name="KSO_WM_DIAGRAM_GROUP_CODE" val="m1-1"/>
  <p:tag name="KSO_WM_UNIT_TYPE" val="m_h_f"/>
  <p:tag name="KSO_WM_UNIT_INDEX" val="1_1_1"/>
  <p:tag name="KSO_WM_UNIT_ID" val="diagram20199030_1*m_h_f*1_1_1"/>
  <p:tag name="KSO_WM_TEMPLATE_CATEGORY" val="diagram"/>
  <p:tag name="KSO_WM_TEMPLATE_INDEX" val="20199030"/>
  <p:tag name="KSO_WM_UNIT_LAYERLEVEL" val="1_1_1"/>
  <p:tag name="KSO_WM_TAG_VERSION" val="1.0"/>
  <p:tag name="KSO_WM_BEAUTIFY_FLAG" val="#wm#"/>
  <p:tag name="KSO_WM_UNIT_PRESET_TEXT" val="单击此处添加文本具体内容"/>
  <p:tag name="KSO_WM_UNIT_TEXT_FILL_FORE_SCHEMECOLOR_INDEX" val="13"/>
  <p:tag name="KSO_WM_UNIT_TEXT_FILL_TYPE" val="1"/>
</p:tagLst>
</file>

<file path=ppt/tags/tag35.xml><?xml version="1.0" encoding="utf-8"?>
<p:tagLst xmlns:p="http://schemas.openxmlformats.org/presentationml/2006/main">
  <p:tag name="PA" val="v5.2.7"/>
  <p:tag name="RESOURCELIBID_ANIM" val="450"/>
</p:tagLst>
</file>

<file path=ppt/tags/tag36.xml><?xml version="1.0" encoding="utf-8"?>
<p:tagLst xmlns:p="http://schemas.openxmlformats.org/presentationml/2006/main">
  <p:tag name="PA" val="v5.2.7"/>
  <p:tag name="RESOURCELIBID_ANIM" val="450"/>
</p:tagLst>
</file>

<file path=ppt/tags/tag37.xml><?xml version="1.0" encoding="utf-8"?>
<p:tagLst xmlns:p="http://schemas.openxmlformats.org/presentationml/2006/main">
  <p:tag name="PA" val="v5.2.7"/>
  <p:tag name="RESOURCELIBID_ANIM" val="450"/>
</p:tagLst>
</file>

<file path=ppt/tags/tag3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1_1"/>
  <p:tag name="KSO_WM_UNIT_ID" val="diagram20199030_1*m_h_i*1_1_1"/>
  <p:tag name="KSO_WM_TEMPLATE_CATEGORY" val="diagram"/>
  <p:tag name="KSO_WM_TEMPLATE_INDEX" val="20199030"/>
  <p:tag name="KSO_WM_UNIT_LAYERLEVEL" val="1_1_1"/>
  <p:tag name="KSO_WM_TAG_VERSION" val="1.0"/>
  <p:tag name="KSO_WM_BEAUTIFY_FLAG" val="#wm#"/>
  <p:tag name="KSO_WM_UNIT_FILL_FORE_SCHEMECOLOR_INDEX" val="16"/>
  <p:tag name="KSO_WM_UNIT_FILL_TYPE" val="1"/>
  <p:tag name="KSO_WM_UNIT_TEXT_FILL_FORE_SCHEMECOLOR_INDEX" val="13"/>
  <p:tag name="KSO_WM_UNIT_TEXT_FILL_TYPE" val="1"/>
</p:tagLst>
</file>

<file path=ppt/tags/tag39.xml><?xml version="1.0" encoding="utf-8"?>
<p:tagLst xmlns:p="http://schemas.openxmlformats.org/presentationml/2006/main">
  <p:tag name="KSO_WM_UNIT_NOCLEAR" val="0"/>
  <p:tag name="KSO_WM_UNIT_HIGHLIGHT" val="0"/>
  <p:tag name="KSO_WM_UNIT_COMPATIBLE" val="0"/>
  <p:tag name="KSO_WM_UNIT_DIAGRAM_ISNUMVISUAL" val="0"/>
  <p:tag name="KSO_WM_UNIT_DIAGRAM_ISREFERUNIT" val="0"/>
  <p:tag name="KSO_WM_DIAGRAM_GROUP_CODE" val="m1-1"/>
  <p:tag name="KSO_WM_UNIT_TYPE" val="m_h_f"/>
  <p:tag name="KSO_WM_UNIT_INDEX" val="1_1_1"/>
  <p:tag name="KSO_WM_UNIT_ID" val="diagram20199030_1*m_h_f*1_1_1"/>
  <p:tag name="KSO_WM_TEMPLATE_CATEGORY" val="diagram"/>
  <p:tag name="KSO_WM_TEMPLATE_INDEX" val="20199030"/>
  <p:tag name="KSO_WM_UNIT_LAYERLEVEL" val="1_1_1"/>
  <p:tag name="KSO_WM_TAG_VERSION" val="1.0"/>
  <p:tag name="KSO_WM_BEAUTIFY_FLAG" val="#wm#"/>
  <p:tag name="KSO_WM_UNIT_PRESET_TEXT" val="单击此处添加文本具体内容"/>
  <p:tag name="KSO_WM_UNIT_TEXT_FILL_FORE_SCHEMECOLOR_INDEX" val="13"/>
  <p:tag name="KSO_WM_UNIT_TEXT_FILL_TYPE" val="1"/>
</p:tagLst>
</file>

<file path=ppt/tags/tag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1_1"/>
  <p:tag name="KSO_WM_UNIT_ID" val="diagram20199030_1*m_h_i*1_1_1"/>
  <p:tag name="KSO_WM_TEMPLATE_CATEGORY" val="diagram"/>
  <p:tag name="KSO_WM_TEMPLATE_INDEX" val="20199030"/>
  <p:tag name="KSO_WM_UNIT_LAYERLEVEL" val="1_1_1"/>
  <p:tag name="KSO_WM_TAG_VERSION" val="1.0"/>
  <p:tag name="KSO_WM_BEAUTIFY_FLAG" val="#wm#"/>
  <p:tag name="KSO_WM_UNIT_FILL_FORE_SCHEMECOLOR_INDEX" val="16"/>
  <p:tag name="KSO_WM_UNIT_FILL_TYPE" val="1"/>
  <p:tag name="KSO_WM_UNIT_TEXT_FILL_FORE_SCHEMECOLOR_INDEX" val="13"/>
  <p:tag name="KSO_WM_UNIT_TEXT_FILL_TYPE" val="1"/>
</p:tagLst>
</file>

<file path=ppt/tags/tag4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1_1"/>
  <p:tag name="KSO_WM_UNIT_ID" val="diagram20199030_1*m_h_i*1_1_1"/>
  <p:tag name="KSO_WM_TEMPLATE_CATEGORY" val="diagram"/>
  <p:tag name="KSO_WM_TEMPLATE_INDEX" val="20199030"/>
  <p:tag name="KSO_WM_UNIT_LAYERLEVEL" val="1_1_1"/>
  <p:tag name="KSO_WM_TAG_VERSION" val="1.0"/>
  <p:tag name="KSO_WM_BEAUTIFY_FLAG" val="#wm#"/>
  <p:tag name="KSO_WM_UNIT_FILL_FORE_SCHEMECOLOR_INDEX" val="16"/>
  <p:tag name="KSO_WM_UNIT_FILL_TYPE" val="1"/>
  <p:tag name="KSO_WM_UNIT_TEXT_FILL_FORE_SCHEMECOLOR_INDEX" val="13"/>
  <p:tag name="KSO_WM_UNIT_TEXT_FILL_TYPE" val="1"/>
</p:tagLst>
</file>

<file path=ppt/tags/tag41.xml><?xml version="1.0" encoding="utf-8"?>
<p:tagLst xmlns:p="http://schemas.openxmlformats.org/presentationml/2006/main">
  <p:tag name="KSO_WM_UNIT_TABLE_BEAUTIFY" val="smartTable{37242eb2-0a4a-4fe9-b490-c92b2e8d23f6}"/>
</p:tagLst>
</file>

<file path=ppt/tags/tag4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1_1"/>
  <p:tag name="KSO_WM_UNIT_ID" val="diagram20199030_1*m_h_i*1_1_1"/>
  <p:tag name="KSO_WM_TEMPLATE_CATEGORY" val="diagram"/>
  <p:tag name="KSO_WM_TEMPLATE_INDEX" val="20199030"/>
  <p:tag name="KSO_WM_UNIT_LAYERLEVEL" val="1_1_1"/>
  <p:tag name="KSO_WM_TAG_VERSION" val="1.0"/>
  <p:tag name="KSO_WM_BEAUTIFY_FLAG" val="#wm#"/>
  <p:tag name="KSO_WM_UNIT_FILL_FORE_SCHEMECOLOR_INDEX" val="16"/>
  <p:tag name="KSO_WM_UNIT_FILL_TYPE" val="1"/>
  <p:tag name="KSO_WM_UNIT_TEXT_FILL_FORE_SCHEMECOLOR_INDEX" val="13"/>
  <p:tag name="KSO_WM_UNIT_TEXT_FILL_TYPE" val="1"/>
</p:tagLst>
</file>

<file path=ppt/tags/tag43.xml><?xml version="1.0" encoding="utf-8"?>
<p:tagLst xmlns:p="http://schemas.openxmlformats.org/presentationml/2006/main">
  <p:tag name="KSO_WM_UNIT_TABLE_BEAUTIFY" val="smartTable{37242eb2-0a4a-4fe9-b490-c92b2e8d23f6}"/>
</p:tagLst>
</file>

<file path=ppt/tags/tag4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1_1"/>
  <p:tag name="KSO_WM_UNIT_ID" val="diagram20199030_1*m_h_i*1_1_1"/>
  <p:tag name="KSO_WM_TEMPLATE_CATEGORY" val="diagram"/>
  <p:tag name="KSO_WM_TEMPLATE_INDEX" val="20199030"/>
  <p:tag name="KSO_WM_UNIT_LAYERLEVEL" val="1_1_1"/>
  <p:tag name="KSO_WM_TAG_VERSION" val="1.0"/>
  <p:tag name="KSO_WM_BEAUTIFY_FLAG" val="#wm#"/>
  <p:tag name="KSO_WM_UNIT_FILL_FORE_SCHEMECOLOR_INDEX" val="16"/>
  <p:tag name="KSO_WM_UNIT_FILL_TYPE" val="1"/>
  <p:tag name="KSO_WM_UNIT_TEXT_FILL_FORE_SCHEMECOLOR_INDEX" val="13"/>
  <p:tag name="KSO_WM_UNIT_TEXT_FILL_TYPE" val="1"/>
</p:tagLst>
</file>

<file path=ppt/tags/tag45.xml><?xml version="1.0" encoding="utf-8"?>
<p:tagLst xmlns:p="http://schemas.openxmlformats.org/presentationml/2006/main">
  <p:tag name="KSO_WM_UNIT_NOCLEAR" val="0"/>
  <p:tag name="KSO_WM_UNIT_HIGHLIGHT" val="0"/>
  <p:tag name="KSO_WM_UNIT_COMPATIBLE" val="0"/>
  <p:tag name="KSO_WM_UNIT_DIAGRAM_ISNUMVISUAL" val="0"/>
  <p:tag name="KSO_WM_UNIT_DIAGRAM_ISREFERUNIT" val="0"/>
  <p:tag name="KSO_WM_DIAGRAM_GROUP_CODE" val="m1-1"/>
  <p:tag name="KSO_WM_UNIT_TYPE" val="m_h_f"/>
  <p:tag name="KSO_WM_UNIT_INDEX" val="1_1_1"/>
  <p:tag name="KSO_WM_UNIT_ID" val="diagram20199030_1*m_h_f*1_1_1"/>
  <p:tag name="KSO_WM_TEMPLATE_CATEGORY" val="diagram"/>
  <p:tag name="KSO_WM_TEMPLATE_INDEX" val="20199030"/>
  <p:tag name="KSO_WM_UNIT_LAYERLEVEL" val="1_1_1"/>
  <p:tag name="KSO_WM_TAG_VERSION" val="1.0"/>
  <p:tag name="KSO_WM_BEAUTIFY_FLAG" val="#wm#"/>
  <p:tag name="KSO_WM_UNIT_PRESET_TEXT" val="单击此处添加文本具体内容"/>
  <p:tag name="KSO_WM_UNIT_TEXT_FILL_FORE_SCHEMECOLOR_INDEX" val="13"/>
  <p:tag name="KSO_WM_UNIT_TEXT_FILL_TYPE" val="1"/>
</p:tagLst>
</file>

<file path=ppt/tags/tag46.xml><?xml version="1.0" encoding="utf-8"?>
<p:tagLst xmlns:p="http://schemas.openxmlformats.org/presentationml/2006/main">
  <p:tag name="KSO_WM_UNIT_NOCLEAR" val="0"/>
  <p:tag name="KSO_WM_UNIT_HIGHLIGHT" val="0"/>
  <p:tag name="KSO_WM_UNIT_COMPATIBLE" val="0"/>
  <p:tag name="KSO_WM_UNIT_DIAGRAM_ISNUMVISUAL" val="0"/>
  <p:tag name="KSO_WM_UNIT_DIAGRAM_ISREFERUNIT" val="0"/>
  <p:tag name="KSO_WM_DIAGRAM_GROUP_CODE" val="m1-1"/>
  <p:tag name="KSO_WM_UNIT_TYPE" val="m_h_f"/>
  <p:tag name="KSO_WM_UNIT_INDEX" val="1_1_1"/>
  <p:tag name="KSO_WM_UNIT_ID" val="diagram20199030_1*m_h_f*1_1_1"/>
  <p:tag name="KSO_WM_TEMPLATE_CATEGORY" val="diagram"/>
  <p:tag name="KSO_WM_TEMPLATE_INDEX" val="20199030"/>
  <p:tag name="KSO_WM_UNIT_LAYERLEVEL" val="1_1_1"/>
  <p:tag name="KSO_WM_TAG_VERSION" val="1.0"/>
  <p:tag name="KSO_WM_BEAUTIFY_FLAG" val="#wm#"/>
  <p:tag name="KSO_WM_UNIT_PRESET_TEXT" val="单击此处添加文本具体内容"/>
  <p:tag name="KSO_WM_UNIT_TEXT_FILL_FORE_SCHEMECOLOR_INDEX" val="13"/>
  <p:tag name="KSO_WM_UNIT_TEXT_FILL_TYPE" val="1"/>
</p:tagLst>
</file>

<file path=ppt/tags/tag4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1_1"/>
  <p:tag name="KSO_WM_UNIT_ID" val="diagram20199030_1*m_h_i*1_1_1"/>
  <p:tag name="KSO_WM_TEMPLATE_CATEGORY" val="diagram"/>
  <p:tag name="KSO_WM_TEMPLATE_INDEX" val="20199030"/>
  <p:tag name="KSO_WM_UNIT_LAYERLEVEL" val="1_1_1"/>
  <p:tag name="KSO_WM_TAG_VERSION" val="1.0"/>
  <p:tag name="KSO_WM_BEAUTIFY_FLAG" val="#wm#"/>
  <p:tag name="KSO_WM_UNIT_FILL_FORE_SCHEMECOLOR_INDEX" val="16"/>
  <p:tag name="KSO_WM_UNIT_FILL_TYPE" val="1"/>
  <p:tag name="KSO_WM_UNIT_TEXT_FILL_FORE_SCHEMECOLOR_INDEX" val="13"/>
  <p:tag name="KSO_WM_UNIT_TEXT_FILL_TYPE" val="1"/>
</p:tagLst>
</file>

<file path=ppt/tags/tag48.xml><?xml version="1.0" encoding="utf-8"?>
<p:tagLst xmlns:p="http://schemas.openxmlformats.org/presentationml/2006/main">
  <p:tag name="KSO_WM_UNIT_NOCLEAR" val="0"/>
  <p:tag name="KSO_WM_UNIT_HIGHLIGHT" val="0"/>
  <p:tag name="KSO_WM_UNIT_COMPATIBLE" val="0"/>
  <p:tag name="KSO_WM_UNIT_DIAGRAM_ISNUMVISUAL" val="0"/>
  <p:tag name="KSO_WM_UNIT_DIAGRAM_ISREFERUNIT" val="0"/>
  <p:tag name="KSO_WM_DIAGRAM_GROUP_CODE" val="m1-1"/>
  <p:tag name="KSO_WM_UNIT_TYPE" val="m_h_f"/>
  <p:tag name="KSO_WM_UNIT_INDEX" val="1_1_1"/>
  <p:tag name="KSO_WM_UNIT_ID" val="diagram20199030_1*m_h_f*1_1_1"/>
  <p:tag name="KSO_WM_TEMPLATE_CATEGORY" val="diagram"/>
  <p:tag name="KSO_WM_TEMPLATE_INDEX" val="20199030"/>
  <p:tag name="KSO_WM_UNIT_LAYERLEVEL" val="1_1_1"/>
  <p:tag name="KSO_WM_TAG_VERSION" val="1.0"/>
  <p:tag name="KSO_WM_BEAUTIFY_FLAG" val="#wm#"/>
  <p:tag name="KSO_WM_UNIT_PRESET_TEXT" val="单击此处添加文本具体内容"/>
  <p:tag name="KSO_WM_UNIT_TEXT_FILL_FORE_SCHEMECOLOR_INDEX" val="13"/>
  <p:tag name="KSO_WM_UNIT_TEXT_FILL_TYPE" val="1"/>
</p:tagLst>
</file>

<file path=ppt/tags/tag4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1_1"/>
  <p:tag name="KSO_WM_UNIT_ID" val="diagram20199030_1*m_h_i*1_1_1"/>
  <p:tag name="KSO_WM_TEMPLATE_CATEGORY" val="diagram"/>
  <p:tag name="KSO_WM_TEMPLATE_INDEX" val="20199030"/>
  <p:tag name="KSO_WM_UNIT_LAYERLEVEL" val="1_1_1"/>
  <p:tag name="KSO_WM_TAG_VERSION" val="1.0"/>
  <p:tag name="KSO_WM_BEAUTIFY_FLAG" val="#wm#"/>
  <p:tag name="KSO_WM_UNIT_FILL_FORE_SCHEMECOLOR_INDEX" val="16"/>
  <p:tag name="KSO_WM_UNIT_FILL_TYPE" val="1"/>
  <p:tag name="KSO_WM_UNIT_TEXT_FILL_FORE_SCHEMECOLOR_INDEX" val="13"/>
  <p:tag name="KSO_WM_UNIT_TEXT_FILL_TYPE" val="1"/>
</p:tagLst>
</file>

<file path=ppt/tags/tag5.xml><?xml version="1.0" encoding="utf-8"?>
<p:tagLst xmlns:p="http://schemas.openxmlformats.org/presentationml/2006/main">
  <p:tag name="KSO_WM_UNIT_NOCLEAR" val="0"/>
  <p:tag name="KSO_WM_UNIT_HIGHLIGHT" val="0"/>
  <p:tag name="KSO_WM_UNIT_COMPATIBLE" val="0"/>
  <p:tag name="KSO_WM_UNIT_DIAGRAM_ISNUMVISUAL" val="0"/>
  <p:tag name="KSO_WM_UNIT_DIAGRAM_ISREFERUNIT" val="0"/>
  <p:tag name="KSO_WM_DIAGRAM_GROUP_CODE" val="m1-1"/>
  <p:tag name="KSO_WM_UNIT_TYPE" val="m_h_f"/>
  <p:tag name="KSO_WM_UNIT_INDEX" val="1_1_1"/>
  <p:tag name="KSO_WM_UNIT_ID" val="diagram20199030_1*m_h_f*1_1_1"/>
  <p:tag name="KSO_WM_TEMPLATE_CATEGORY" val="diagram"/>
  <p:tag name="KSO_WM_TEMPLATE_INDEX" val="20199030"/>
  <p:tag name="KSO_WM_UNIT_LAYERLEVEL" val="1_1_1"/>
  <p:tag name="KSO_WM_TAG_VERSION" val="1.0"/>
  <p:tag name="KSO_WM_BEAUTIFY_FLAG" val="#wm#"/>
  <p:tag name="KSO_WM_UNIT_PRESET_TEXT" val="单击此处添加文本具体内容"/>
  <p:tag name="KSO_WM_UNIT_TEXT_FILL_FORE_SCHEMECOLOR_INDEX" val="13"/>
  <p:tag name="KSO_WM_UNIT_TEXT_FILL_TYPE" val="1"/>
</p:tagLst>
</file>

<file path=ppt/tags/tag50.xml><?xml version="1.0" encoding="utf-8"?>
<p:tagLst xmlns:p="http://schemas.openxmlformats.org/presentationml/2006/main">
  <p:tag name="KSO_WM_UNIT_NOCLEAR" val="0"/>
  <p:tag name="KSO_WM_UNIT_HIGHLIGHT" val="0"/>
  <p:tag name="KSO_WM_UNIT_COMPATIBLE" val="0"/>
  <p:tag name="KSO_WM_UNIT_DIAGRAM_ISNUMVISUAL" val="0"/>
  <p:tag name="KSO_WM_UNIT_DIAGRAM_ISREFERUNIT" val="0"/>
  <p:tag name="KSO_WM_DIAGRAM_GROUP_CODE" val="m1-1"/>
  <p:tag name="KSO_WM_UNIT_TYPE" val="m_h_f"/>
  <p:tag name="KSO_WM_UNIT_INDEX" val="1_1_1"/>
  <p:tag name="KSO_WM_UNIT_ID" val="diagram20199030_1*m_h_f*1_1_1"/>
  <p:tag name="KSO_WM_TEMPLATE_CATEGORY" val="diagram"/>
  <p:tag name="KSO_WM_TEMPLATE_INDEX" val="20199030"/>
  <p:tag name="KSO_WM_UNIT_LAYERLEVEL" val="1_1_1"/>
  <p:tag name="KSO_WM_TAG_VERSION" val="1.0"/>
  <p:tag name="KSO_WM_BEAUTIFY_FLAG" val="#wm#"/>
  <p:tag name="KSO_WM_UNIT_PRESET_TEXT" val="单击此处添加文本具体内容"/>
  <p:tag name="KSO_WM_UNIT_TEXT_FILL_FORE_SCHEMECOLOR_INDEX" val="13"/>
  <p:tag name="KSO_WM_UNIT_TEXT_FILL_TYPE" val="1"/>
</p:tagLst>
</file>

<file path=ppt/tags/tag5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1_1"/>
  <p:tag name="KSO_WM_UNIT_ID" val="diagram20199030_1*m_h_i*1_1_1"/>
  <p:tag name="KSO_WM_TEMPLATE_CATEGORY" val="diagram"/>
  <p:tag name="KSO_WM_TEMPLATE_INDEX" val="20199030"/>
  <p:tag name="KSO_WM_UNIT_LAYERLEVEL" val="1_1_1"/>
  <p:tag name="KSO_WM_TAG_VERSION" val="1.0"/>
  <p:tag name="KSO_WM_BEAUTIFY_FLAG" val="#wm#"/>
  <p:tag name="KSO_WM_UNIT_FILL_FORE_SCHEMECOLOR_INDEX" val="16"/>
  <p:tag name="KSO_WM_UNIT_FILL_TYPE" val="1"/>
  <p:tag name="KSO_WM_UNIT_TEXT_FILL_FORE_SCHEMECOLOR_INDEX" val="13"/>
  <p:tag name="KSO_WM_UNIT_TEXT_FILL_TYPE" val="1"/>
</p:tagLst>
</file>

<file path=ppt/tags/tag52.xml><?xml version="1.0" encoding="utf-8"?>
<p:tagLst xmlns:p="http://schemas.openxmlformats.org/presentationml/2006/main">
  <p:tag name="KSO_WM_UNIT_NOCLEAR" val="0"/>
  <p:tag name="KSO_WM_UNIT_HIGHLIGHT" val="0"/>
  <p:tag name="KSO_WM_UNIT_COMPATIBLE" val="0"/>
  <p:tag name="KSO_WM_UNIT_DIAGRAM_ISNUMVISUAL" val="0"/>
  <p:tag name="KSO_WM_UNIT_DIAGRAM_ISREFERUNIT" val="0"/>
  <p:tag name="KSO_WM_DIAGRAM_GROUP_CODE" val="m1-1"/>
  <p:tag name="KSO_WM_UNIT_TYPE" val="m_h_f"/>
  <p:tag name="KSO_WM_UNIT_INDEX" val="1_1_1"/>
  <p:tag name="KSO_WM_UNIT_ID" val="diagram20199030_1*m_h_f*1_1_1"/>
  <p:tag name="KSO_WM_TEMPLATE_CATEGORY" val="diagram"/>
  <p:tag name="KSO_WM_TEMPLATE_INDEX" val="20199030"/>
  <p:tag name="KSO_WM_UNIT_LAYERLEVEL" val="1_1_1"/>
  <p:tag name="KSO_WM_TAG_VERSION" val="1.0"/>
  <p:tag name="KSO_WM_BEAUTIFY_FLAG" val="#wm#"/>
  <p:tag name="KSO_WM_UNIT_PRESET_TEXT" val="单击此处添加文本具体内容"/>
  <p:tag name="KSO_WM_UNIT_TEXT_FILL_FORE_SCHEMECOLOR_INDEX" val="13"/>
  <p:tag name="KSO_WM_UNIT_TEXT_FILL_TYPE" val="1"/>
</p:tagLst>
</file>

<file path=ppt/tags/tag5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1_1"/>
  <p:tag name="KSO_WM_UNIT_ID" val="diagram20199030_1*m_h_i*1_1_1"/>
  <p:tag name="KSO_WM_TEMPLATE_CATEGORY" val="diagram"/>
  <p:tag name="KSO_WM_TEMPLATE_INDEX" val="20199030"/>
  <p:tag name="KSO_WM_UNIT_LAYERLEVEL" val="1_1_1"/>
  <p:tag name="KSO_WM_TAG_VERSION" val="1.0"/>
  <p:tag name="KSO_WM_BEAUTIFY_FLAG" val="#wm#"/>
  <p:tag name="KSO_WM_UNIT_FILL_FORE_SCHEMECOLOR_INDEX" val="16"/>
  <p:tag name="KSO_WM_UNIT_FILL_TYPE" val="1"/>
  <p:tag name="KSO_WM_UNIT_TEXT_FILL_FORE_SCHEMECOLOR_INDEX" val="13"/>
  <p:tag name="KSO_WM_UNIT_TEXT_FILL_TYPE" val="1"/>
</p:tagLst>
</file>

<file path=ppt/tags/tag54.xml><?xml version="1.0" encoding="utf-8"?>
<p:tagLst xmlns:p="http://schemas.openxmlformats.org/presentationml/2006/main">
  <p:tag name="KSO_WM_UNIT_NOCLEAR" val="0"/>
  <p:tag name="KSO_WM_UNIT_HIGHLIGHT" val="0"/>
  <p:tag name="KSO_WM_UNIT_COMPATIBLE" val="0"/>
  <p:tag name="KSO_WM_UNIT_DIAGRAM_ISNUMVISUAL" val="0"/>
  <p:tag name="KSO_WM_UNIT_DIAGRAM_ISREFERUNIT" val="0"/>
  <p:tag name="KSO_WM_DIAGRAM_GROUP_CODE" val="m1-1"/>
  <p:tag name="KSO_WM_UNIT_TYPE" val="m_h_f"/>
  <p:tag name="KSO_WM_UNIT_INDEX" val="1_1_1"/>
  <p:tag name="KSO_WM_UNIT_ID" val="diagram20199030_1*m_h_f*1_1_1"/>
  <p:tag name="KSO_WM_TEMPLATE_CATEGORY" val="diagram"/>
  <p:tag name="KSO_WM_TEMPLATE_INDEX" val="20199030"/>
  <p:tag name="KSO_WM_UNIT_LAYERLEVEL" val="1_1_1"/>
  <p:tag name="KSO_WM_TAG_VERSION" val="1.0"/>
  <p:tag name="KSO_WM_BEAUTIFY_FLAG" val="#wm#"/>
  <p:tag name="KSO_WM_UNIT_PRESET_TEXT" val="单击此处添加文本具体内容"/>
  <p:tag name="KSO_WM_UNIT_TEXT_FILL_FORE_SCHEMECOLOR_INDEX" val="13"/>
  <p:tag name="KSO_WM_UNIT_TEXT_FILL_TYPE" val="1"/>
</p:tagLst>
</file>

<file path=ppt/tags/tag5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1_1"/>
  <p:tag name="KSO_WM_UNIT_ID" val="diagram20199030_1*m_h_i*1_1_1"/>
  <p:tag name="KSO_WM_TEMPLATE_CATEGORY" val="diagram"/>
  <p:tag name="KSO_WM_TEMPLATE_INDEX" val="20199030"/>
  <p:tag name="KSO_WM_UNIT_LAYERLEVEL" val="1_1_1"/>
  <p:tag name="KSO_WM_TAG_VERSION" val="1.0"/>
  <p:tag name="KSO_WM_BEAUTIFY_FLAG" val="#wm#"/>
  <p:tag name="KSO_WM_UNIT_FILL_FORE_SCHEMECOLOR_INDEX" val="16"/>
  <p:tag name="KSO_WM_UNIT_FILL_TYPE" val="1"/>
  <p:tag name="KSO_WM_UNIT_TEXT_FILL_FORE_SCHEMECOLOR_INDEX" val="13"/>
  <p:tag name="KSO_WM_UNIT_TEXT_FILL_TYPE" val="1"/>
</p:tagLst>
</file>

<file path=ppt/tags/tag56.xml><?xml version="1.0" encoding="utf-8"?>
<p:tagLst xmlns:p="http://schemas.openxmlformats.org/presentationml/2006/main">
  <p:tag name="KSO_WM_UNIT_NOCLEAR" val="0"/>
  <p:tag name="KSO_WM_UNIT_HIGHLIGHT" val="0"/>
  <p:tag name="KSO_WM_UNIT_COMPATIBLE" val="0"/>
  <p:tag name="KSO_WM_UNIT_DIAGRAM_ISNUMVISUAL" val="0"/>
  <p:tag name="KSO_WM_UNIT_DIAGRAM_ISREFERUNIT" val="0"/>
  <p:tag name="KSO_WM_DIAGRAM_GROUP_CODE" val="m1-1"/>
  <p:tag name="KSO_WM_UNIT_TYPE" val="m_h_f"/>
  <p:tag name="KSO_WM_UNIT_INDEX" val="1_1_1"/>
  <p:tag name="KSO_WM_UNIT_ID" val="diagram20199030_1*m_h_f*1_1_1"/>
  <p:tag name="KSO_WM_TEMPLATE_CATEGORY" val="diagram"/>
  <p:tag name="KSO_WM_TEMPLATE_INDEX" val="20199030"/>
  <p:tag name="KSO_WM_UNIT_LAYERLEVEL" val="1_1_1"/>
  <p:tag name="KSO_WM_TAG_VERSION" val="1.0"/>
  <p:tag name="KSO_WM_BEAUTIFY_FLAG" val="#wm#"/>
  <p:tag name="KSO_WM_UNIT_PRESET_TEXT" val="单击此处添加文本具体内容"/>
  <p:tag name="KSO_WM_UNIT_TEXT_FILL_FORE_SCHEMECOLOR_INDEX" val="13"/>
  <p:tag name="KSO_WM_UNIT_TEXT_FILL_TYPE" val="1"/>
</p:tagLst>
</file>

<file path=ppt/tags/tag5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1_1"/>
  <p:tag name="KSO_WM_UNIT_ID" val="diagram20199030_1*m_h_i*1_1_1"/>
  <p:tag name="KSO_WM_TEMPLATE_CATEGORY" val="diagram"/>
  <p:tag name="KSO_WM_TEMPLATE_INDEX" val="20199030"/>
  <p:tag name="KSO_WM_UNIT_LAYERLEVEL" val="1_1_1"/>
  <p:tag name="KSO_WM_TAG_VERSION" val="1.0"/>
  <p:tag name="KSO_WM_BEAUTIFY_FLAG" val="#wm#"/>
  <p:tag name="KSO_WM_UNIT_FILL_FORE_SCHEMECOLOR_INDEX" val="16"/>
  <p:tag name="KSO_WM_UNIT_FILL_TYPE" val="1"/>
  <p:tag name="KSO_WM_UNIT_TEXT_FILL_FORE_SCHEMECOLOR_INDEX" val="13"/>
  <p:tag name="KSO_WM_UNIT_TEXT_FILL_TYPE" val="1"/>
</p:tagLst>
</file>

<file path=ppt/tags/tag5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1_1"/>
  <p:tag name="KSO_WM_UNIT_ID" val="diagram20199030_1*m_h_i*1_1_1"/>
  <p:tag name="KSO_WM_TEMPLATE_CATEGORY" val="diagram"/>
  <p:tag name="KSO_WM_TEMPLATE_INDEX" val="20199030"/>
  <p:tag name="KSO_WM_UNIT_LAYERLEVEL" val="1_1_1"/>
  <p:tag name="KSO_WM_TAG_VERSION" val="1.0"/>
  <p:tag name="KSO_WM_BEAUTIFY_FLAG" val="#wm#"/>
  <p:tag name="KSO_WM_UNIT_FILL_FORE_SCHEMECOLOR_INDEX" val="16"/>
  <p:tag name="KSO_WM_UNIT_FILL_TYPE" val="1"/>
  <p:tag name="KSO_WM_UNIT_TEXT_FILL_FORE_SCHEMECOLOR_INDEX" val="13"/>
  <p:tag name="KSO_WM_UNIT_TEXT_FILL_TYPE" val="1"/>
</p:tagLst>
</file>

<file path=ppt/tags/tag59.xml><?xml version="1.0" encoding="utf-8"?>
<p:tagLst xmlns:p="http://schemas.openxmlformats.org/presentationml/2006/main">
  <p:tag name="KSO_WM_UNIT_NOCLEAR" val="0"/>
  <p:tag name="KSO_WM_UNIT_HIGHLIGHT" val="0"/>
  <p:tag name="KSO_WM_UNIT_COMPATIBLE" val="0"/>
  <p:tag name="KSO_WM_UNIT_DIAGRAM_ISNUMVISUAL" val="0"/>
  <p:tag name="KSO_WM_UNIT_DIAGRAM_ISREFERUNIT" val="0"/>
  <p:tag name="KSO_WM_DIAGRAM_GROUP_CODE" val="m1-1"/>
  <p:tag name="KSO_WM_UNIT_TYPE" val="m_h_f"/>
  <p:tag name="KSO_WM_UNIT_INDEX" val="1_1_1"/>
  <p:tag name="KSO_WM_UNIT_ID" val="diagram20199030_1*m_h_f*1_1_1"/>
  <p:tag name="KSO_WM_TEMPLATE_CATEGORY" val="diagram"/>
  <p:tag name="KSO_WM_TEMPLATE_INDEX" val="20199030"/>
  <p:tag name="KSO_WM_UNIT_LAYERLEVEL" val="1_1_1"/>
  <p:tag name="KSO_WM_TAG_VERSION" val="1.0"/>
  <p:tag name="KSO_WM_BEAUTIFY_FLAG" val="#wm#"/>
  <p:tag name="KSO_WM_UNIT_PRESET_TEXT" val="单击此处添加文本具体内容"/>
  <p:tag name="KSO_WM_UNIT_TEXT_FILL_FORE_SCHEMECOLOR_INDEX" val="13"/>
  <p:tag name="KSO_WM_UNIT_TEXT_FILL_TYPE" val="1"/>
</p:tagLst>
</file>

<file path=ppt/tags/tag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1_1"/>
  <p:tag name="KSO_WM_UNIT_ID" val="diagram20199030_1*m_h_i*1_1_1"/>
  <p:tag name="KSO_WM_TEMPLATE_CATEGORY" val="diagram"/>
  <p:tag name="KSO_WM_TEMPLATE_INDEX" val="20199030"/>
  <p:tag name="KSO_WM_UNIT_LAYERLEVEL" val="1_1_1"/>
  <p:tag name="KSO_WM_TAG_VERSION" val="1.0"/>
  <p:tag name="KSO_WM_BEAUTIFY_FLAG" val="#wm#"/>
  <p:tag name="KSO_WM_UNIT_FILL_FORE_SCHEMECOLOR_INDEX" val="16"/>
  <p:tag name="KSO_WM_UNIT_FILL_TYPE" val="1"/>
  <p:tag name="KSO_WM_UNIT_TEXT_FILL_FORE_SCHEMECOLOR_INDEX" val="13"/>
  <p:tag name="KSO_WM_UNIT_TEXT_FILL_TYPE" val="1"/>
</p:tagLst>
</file>

<file path=ppt/tags/tag60.xml><?xml version="1.0" encoding="utf-8"?>
<p:tagLst xmlns:p="http://schemas.openxmlformats.org/presentationml/2006/main">
  <p:tag name="KSO_WM_UNIT_NOCLEAR" val="0"/>
  <p:tag name="KSO_WM_UNIT_HIGHLIGHT" val="0"/>
  <p:tag name="KSO_WM_UNIT_COMPATIBLE" val="0"/>
  <p:tag name="KSO_WM_UNIT_DIAGRAM_ISNUMVISUAL" val="0"/>
  <p:tag name="KSO_WM_UNIT_DIAGRAM_ISREFERUNIT" val="0"/>
  <p:tag name="KSO_WM_DIAGRAM_GROUP_CODE" val="m1-1"/>
  <p:tag name="KSO_WM_UNIT_TYPE" val="m_h_f"/>
  <p:tag name="KSO_WM_UNIT_INDEX" val="1_1_1"/>
  <p:tag name="KSO_WM_UNIT_ID" val="diagram20199030_1*m_h_f*1_1_1"/>
  <p:tag name="KSO_WM_TEMPLATE_CATEGORY" val="diagram"/>
  <p:tag name="KSO_WM_TEMPLATE_INDEX" val="20199030"/>
  <p:tag name="KSO_WM_UNIT_LAYERLEVEL" val="1_1_1"/>
  <p:tag name="KSO_WM_TAG_VERSION" val="1.0"/>
  <p:tag name="KSO_WM_BEAUTIFY_FLAG" val="#wm#"/>
  <p:tag name="KSO_WM_UNIT_PRESET_TEXT" val="单击此处添加文本具体内容"/>
  <p:tag name="KSO_WM_UNIT_TEXT_FILL_FORE_SCHEMECOLOR_INDEX" val="13"/>
  <p:tag name="KSO_WM_UNIT_TEXT_FILL_TYPE" val="1"/>
</p:tagLst>
</file>

<file path=ppt/tags/tag6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1_1"/>
  <p:tag name="KSO_WM_UNIT_ID" val="diagram20199030_1*m_h_i*1_1_1"/>
  <p:tag name="KSO_WM_TEMPLATE_CATEGORY" val="diagram"/>
  <p:tag name="KSO_WM_TEMPLATE_INDEX" val="20199030"/>
  <p:tag name="KSO_WM_UNIT_LAYERLEVEL" val="1_1_1"/>
  <p:tag name="KSO_WM_TAG_VERSION" val="1.0"/>
  <p:tag name="KSO_WM_BEAUTIFY_FLAG" val="#wm#"/>
  <p:tag name="KSO_WM_UNIT_FILL_FORE_SCHEMECOLOR_INDEX" val="16"/>
  <p:tag name="KSO_WM_UNIT_FILL_TYPE" val="1"/>
  <p:tag name="KSO_WM_UNIT_TEXT_FILL_FORE_SCHEMECOLOR_INDEX" val="13"/>
  <p:tag name="KSO_WM_UNIT_TEXT_FILL_TYPE" val="1"/>
</p:tagLst>
</file>

<file path=ppt/tags/tag62.xml><?xml version="1.0" encoding="utf-8"?>
<p:tagLst xmlns:p="http://schemas.openxmlformats.org/presentationml/2006/main">
  <p:tag name="KSO_WM_UNIT_NOCLEAR" val="0"/>
  <p:tag name="KSO_WM_UNIT_HIGHLIGHT" val="0"/>
  <p:tag name="KSO_WM_UNIT_COMPATIBLE" val="0"/>
  <p:tag name="KSO_WM_UNIT_DIAGRAM_ISNUMVISUAL" val="0"/>
  <p:tag name="KSO_WM_UNIT_DIAGRAM_ISREFERUNIT" val="0"/>
  <p:tag name="KSO_WM_DIAGRAM_GROUP_CODE" val="m1-1"/>
  <p:tag name="KSO_WM_UNIT_TYPE" val="m_h_f"/>
  <p:tag name="KSO_WM_UNIT_INDEX" val="1_1_1"/>
  <p:tag name="KSO_WM_UNIT_ID" val="diagram20199030_1*m_h_f*1_1_1"/>
  <p:tag name="KSO_WM_TEMPLATE_CATEGORY" val="diagram"/>
  <p:tag name="KSO_WM_TEMPLATE_INDEX" val="20199030"/>
  <p:tag name="KSO_WM_UNIT_LAYERLEVEL" val="1_1_1"/>
  <p:tag name="KSO_WM_TAG_VERSION" val="1.0"/>
  <p:tag name="KSO_WM_BEAUTIFY_FLAG" val="#wm#"/>
  <p:tag name="KSO_WM_UNIT_PRESET_TEXT" val="单击此处添加文本具体内容"/>
  <p:tag name="KSO_WM_UNIT_TEXT_FILL_FORE_SCHEMECOLOR_INDEX" val="13"/>
  <p:tag name="KSO_WM_UNIT_TEXT_FILL_TYPE" val="1"/>
</p:tagLst>
</file>

<file path=ppt/tags/tag6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1_1"/>
  <p:tag name="KSO_WM_UNIT_ID" val="diagram20199030_1*m_h_i*1_1_1"/>
  <p:tag name="KSO_WM_TEMPLATE_CATEGORY" val="diagram"/>
  <p:tag name="KSO_WM_TEMPLATE_INDEX" val="20199030"/>
  <p:tag name="KSO_WM_UNIT_LAYERLEVEL" val="1_1_1"/>
  <p:tag name="KSO_WM_TAG_VERSION" val="1.0"/>
  <p:tag name="KSO_WM_BEAUTIFY_FLAG" val="#wm#"/>
  <p:tag name="KSO_WM_UNIT_FILL_FORE_SCHEMECOLOR_INDEX" val="16"/>
  <p:tag name="KSO_WM_UNIT_FILL_TYPE" val="1"/>
  <p:tag name="KSO_WM_UNIT_TEXT_FILL_FORE_SCHEMECOLOR_INDEX" val="13"/>
  <p:tag name="KSO_WM_UNIT_TEXT_FILL_TYPE" val="1"/>
</p:tagLst>
</file>

<file path=ppt/tags/tag64.xml><?xml version="1.0" encoding="utf-8"?>
<p:tagLst xmlns:p="http://schemas.openxmlformats.org/presentationml/2006/main">
  <p:tag name="KSO_WM_UNIT_TABLE_BEAUTIFY" val="smartTable{8c622737-1b38-458d-b6f0-d0e762070b8d}"/>
</p:tagLst>
</file>

<file path=ppt/tags/tag6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1_1"/>
  <p:tag name="KSO_WM_UNIT_ID" val="diagram20199030_1*m_h_i*1_1_1"/>
  <p:tag name="KSO_WM_TEMPLATE_CATEGORY" val="diagram"/>
  <p:tag name="KSO_WM_TEMPLATE_INDEX" val="20199030"/>
  <p:tag name="KSO_WM_UNIT_LAYERLEVEL" val="1_1_1"/>
  <p:tag name="KSO_WM_TAG_VERSION" val="1.0"/>
  <p:tag name="KSO_WM_BEAUTIFY_FLAG" val="#wm#"/>
  <p:tag name="KSO_WM_UNIT_FILL_FORE_SCHEMECOLOR_INDEX" val="16"/>
  <p:tag name="KSO_WM_UNIT_FILL_TYPE" val="1"/>
  <p:tag name="KSO_WM_UNIT_TEXT_FILL_FORE_SCHEMECOLOR_INDEX" val="13"/>
  <p:tag name="KSO_WM_UNIT_TEXT_FILL_TYPE" val="1"/>
</p:tagLst>
</file>

<file path=ppt/tags/tag66.xml><?xml version="1.0" encoding="utf-8"?>
<p:tagLst xmlns:p="http://schemas.openxmlformats.org/presentationml/2006/main">
  <p:tag name="KSO_WM_UNIT_NOCLEAR" val="0"/>
  <p:tag name="KSO_WM_UNIT_HIGHLIGHT" val="0"/>
  <p:tag name="KSO_WM_UNIT_COMPATIBLE" val="0"/>
  <p:tag name="KSO_WM_UNIT_DIAGRAM_ISNUMVISUAL" val="0"/>
  <p:tag name="KSO_WM_UNIT_DIAGRAM_ISREFERUNIT" val="0"/>
  <p:tag name="KSO_WM_DIAGRAM_GROUP_CODE" val="m1-1"/>
  <p:tag name="KSO_WM_UNIT_TYPE" val="m_h_f"/>
  <p:tag name="KSO_WM_UNIT_INDEX" val="1_1_1"/>
  <p:tag name="KSO_WM_UNIT_ID" val="diagram20199030_1*m_h_f*1_1_1"/>
  <p:tag name="KSO_WM_TEMPLATE_CATEGORY" val="diagram"/>
  <p:tag name="KSO_WM_TEMPLATE_INDEX" val="20199030"/>
  <p:tag name="KSO_WM_UNIT_LAYERLEVEL" val="1_1_1"/>
  <p:tag name="KSO_WM_TAG_VERSION" val="1.0"/>
  <p:tag name="KSO_WM_BEAUTIFY_FLAG" val="#wm#"/>
  <p:tag name="KSO_WM_UNIT_PRESET_TEXT" val="单击此处添加文本具体内容"/>
  <p:tag name="KSO_WM_UNIT_TEXT_FILL_FORE_SCHEMECOLOR_INDEX" val="13"/>
  <p:tag name="KSO_WM_UNIT_TEXT_FILL_TYPE" val="1"/>
</p:tagLst>
</file>

<file path=ppt/tags/tag6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1_1"/>
  <p:tag name="KSO_WM_UNIT_ID" val="diagram20199030_1*m_h_i*1_1_1"/>
  <p:tag name="KSO_WM_TEMPLATE_CATEGORY" val="diagram"/>
  <p:tag name="KSO_WM_TEMPLATE_INDEX" val="20199030"/>
  <p:tag name="KSO_WM_UNIT_LAYERLEVEL" val="1_1_1"/>
  <p:tag name="KSO_WM_TAG_VERSION" val="1.0"/>
  <p:tag name="KSO_WM_BEAUTIFY_FLAG" val="#wm#"/>
  <p:tag name="KSO_WM_UNIT_FILL_FORE_SCHEMECOLOR_INDEX" val="16"/>
  <p:tag name="KSO_WM_UNIT_FILL_TYPE" val="1"/>
  <p:tag name="KSO_WM_UNIT_TEXT_FILL_FORE_SCHEMECOLOR_INDEX" val="13"/>
  <p:tag name="KSO_WM_UNIT_TEXT_FILL_TYPE" val="1"/>
</p:tagLst>
</file>

<file path=ppt/tags/tag68.xml><?xml version="1.0" encoding="utf-8"?>
<p:tagLst xmlns:p="http://schemas.openxmlformats.org/presentationml/2006/main">
  <p:tag name="KSO_WM_UNIT_TABLE_BEAUTIFY" val="smartTable{99af1795-d22c-4a63-a095-26eca40cd1a2}"/>
</p:tagLst>
</file>

<file path=ppt/tags/tag6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1_1"/>
  <p:tag name="KSO_WM_UNIT_ID" val="diagram20199030_1*m_h_i*1_1_1"/>
  <p:tag name="KSO_WM_TEMPLATE_CATEGORY" val="diagram"/>
  <p:tag name="KSO_WM_TEMPLATE_INDEX" val="20199030"/>
  <p:tag name="KSO_WM_UNIT_LAYERLEVEL" val="1_1_1"/>
  <p:tag name="KSO_WM_TAG_VERSION" val="1.0"/>
  <p:tag name="KSO_WM_BEAUTIFY_FLAG" val="#wm#"/>
  <p:tag name="KSO_WM_UNIT_FILL_FORE_SCHEMECOLOR_INDEX" val="16"/>
  <p:tag name="KSO_WM_UNIT_FILL_TYPE" val="1"/>
  <p:tag name="KSO_WM_UNIT_TEXT_FILL_FORE_SCHEMECOLOR_INDEX" val="13"/>
  <p:tag name="KSO_WM_UNIT_TEXT_FILL_TYPE" val="1"/>
</p:tagLst>
</file>

<file path=ppt/tags/tag7.xml><?xml version="1.0" encoding="utf-8"?>
<p:tagLst xmlns:p="http://schemas.openxmlformats.org/presentationml/2006/main">
  <p:tag name="KSO_WM_UNIT_NOCLEAR" val="0"/>
  <p:tag name="KSO_WM_UNIT_HIGHLIGHT" val="0"/>
  <p:tag name="KSO_WM_UNIT_COMPATIBLE" val="0"/>
  <p:tag name="KSO_WM_UNIT_DIAGRAM_ISNUMVISUAL" val="0"/>
  <p:tag name="KSO_WM_UNIT_DIAGRAM_ISREFERUNIT" val="0"/>
  <p:tag name="KSO_WM_DIAGRAM_GROUP_CODE" val="m1-1"/>
  <p:tag name="KSO_WM_UNIT_TYPE" val="m_h_f"/>
  <p:tag name="KSO_WM_UNIT_INDEX" val="1_1_1"/>
  <p:tag name="KSO_WM_UNIT_ID" val="diagram20199030_1*m_h_f*1_1_1"/>
  <p:tag name="KSO_WM_TEMPLATE_CATEGORY" val="diagram"/>
  <p:tag name="KSO_WM_TEMPLATE_INDEX" val="20199030"/>
  <p:tag name="KSO_WM_UNIT_LAYERLEVEL" val="1_1_1"/>
  <p:tag name="KSO_WM_TAG_VERSION" val="1.0"/>
  <p:tag name="KSO_WM_BEAUTIFY_FLAG" val="#wm#"/>
  <p:tag name="KSO_WM_UNIT_PRESET_TEXT" val="单击此处添加文本具体内容"/>
  <p:tag name="KSO_WM_UNIT_TEXT_FILL_FORE_SCHEMECOLOR_INDEX" val="13"/>
  <p:tag name="KSO_WM_UNIT_TEXT_FILL_TYPE" val="1"/>
</p:tagLst>
</file>

<file path=ppt/tags/tag70.xml><?xml version="1.0" encoding="utf-8"?>
<p:tagLst xmlns:p="http://schemas.openxmlformats.org/presentationml/2006/main">
  <p:tag name="KSO_WM_UNIT_NOCLEAR" val="0"/>
  <p:tag name="KSO_WM_UNIT_HIGHLIGHT" val="0"/>
  <p:tag name="KSO_WM_UNIT_COMPATIBLE" val="0"/>
  <p:tag name="KSO_WM_UNIT_DIAGRAM_ISNUMVISUAL" val="0"/>
  <p:tag name="KSO_WM_UNIT_DIAGRAM_ISREFERUNIT" val="0"/>
  <p:tag name="KSO_WM_DIAGRAM_GROUP_CODE" val="m1-1"/>
  <p:tag name="KSO_WM_UNIT_TYPE" val="m_h_f"/>
  <p:tag name="KSO_WM_UNIT_INDEX" val="1_1_1"/>
  <p:tag name="KSO_WM_UNIT_ID" val="diagram20199030_1*m_h_f*1_1_1"/>
  <p:tag name="KSO_WM_TEMPLATE_CATEGORY" val="diagram"/>
  <p:tag name="KSO_WM_TEMPLATE_INDEX" val="20199030"/>
  <p:tag name="KSO_WM_UNIT_LAYERLEVEL" val="1_1_1"/>
  <p:tag name="KSO_WM_TAG_VERSION" val="1.0"/>
  <p:tag name="KSO_WM_BEAUTIFY_FLAG" val="#wm#"/>
  <p:tag name="KSO_WM_UNIT_PRESET_TEXT" val="单击此处添加文本具体内容"/>
  <p:tag name="KSO_WM_UNIT_TEXT_FILL_FORE_SCHEMECOLOR_INDEX" val="13"/>
  <p:tag name="KSO_WM_UNIT_TEXT_FILL_TYPE" val="1"/>
</p:tagLst>
</file>

<file path=ppt/tags/tag71.xml><?xml version="1.0" encoding="utf-8"?>
<p:tagLst xmlns:p="http://schemas.openxmlformats.org/presentationml/2006/main">
  <p:tag name="KSO_WM_UNIT_TABLE_BEAUTIFY" val="smartTable{e7a2e888-931c-45ba-b9c1-4c935fcd1aed}"/>
</p:tagLst>
</file>

<file path=ppt/tags/tag7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1_1"/>
  <p:tag name="KSO_WM_UNIT_ID" val="diagram20199030_1*m_h_i*1_1_1"/>
  <p:tag name="KSO_WM_TEMPLATE_CATEGORY" val="diagram"/>
  <p:tag name="KSO_WM_TEMPLATE_INDEX" val="20199030"/>
  <p:tag name="KSO_WM_UNIT_LAYERLEVEL" val="1_1_1"/>
  <p:tag name="KSO_WM_TAG_VERSION" val="1.0"/>
  <p:tag name="KSO_WM_BEAUTIFY_FLAG" val="#wm#"/>
  <p:tag name="KSO_WM_UNIT_FILL_FORE_SCHEMECOLOR_INDEX" val="16"/>
  <p:tag name="KSO_WM_UNIT_FILL_TYPE" val="1"/>
  <p:tag name="KSO_WM_UNIT_TEXT_FILL_FORE_SCHEMECOLOR_INDEX" val="13"/>
  <p:tag name="KSO_WM_UNIT_TEXT_FILL_TYPE" val="1"/>
</p:tagLst>
</file>

<file path=ppt/tags/tag73.xml><?xml version="1.0" encoding="utf-8"?>
<p:tagLst xmlns:p="http://schemas.openxmlformats.org/presentationml/2006/main">
  <p:tag name="KSO_WM_UNIT_NOCLEAR" val="0"/>
  <p:tag name="KSO_WM_UNIT_HIGHLIGHT" val="0"/>
  <p:tag name="KSO_WM_UNIT_COMPATIBLE" val="0"/>
  <p:tag name="KSO_WM_UNIT_DIAGRAM_ISNUMVISUAL" val="0"/>
  <p:tag name="KSO_WM_UNIT_DIAGRAM_ISREFERUNIT" val="0"/>
  <p:tag name="KSO_WM_DIAGRAM_GROUP_CODE" val="m1-1"/>
  <p:tag name="KSO_WM_UNIT_TYPE" val="m_h_f"/>
  <p:tag name="KSO_WM_UNIT_INDEX" val="1_1_1"/>
  <p:tag name="KSO_WM_UNIT_ID" val="diagram20199030_1*m_h_f*1_1_1"/>
  <p:tag name="KSO_WM_TEMPLATE_CATEGORY" val="diagram"/>
  <p:tag name="KSO_WM_TEMPLATE_INDEX" val="20199030"/>
  <p:tag name="KSO_WM_UNIT_LAYERLEVEL" val="1_1_1"/>
  <p:tag name="KSO_WM_TAG_VERSION" val="1.0"/>
  <p:tag name="KSO_WM_BEAUTIFY_FLAG" val="#wm#"/>
  <p:tag name="KSO_WM_UNIT_PRESET_TEXT" val="单击此处添加文本具体内容"/>
  <p:tag name="KSO_WM_UNIT_TEXT_FILL_FORE_SCHEMECOLOR_INDEX" val="13"/>
  <p:tag name="KSO_WM_UNIT_TEXT_FILL_TYPE" val="1"/>
</p:tagLst>
</file>

<file path=ppt/tags/tag7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1_1"/>
  <p:tag name="KSO_WM_UNIT_ID" val="diagram20199030_1*m_h_i*1_1_1"/>
  <p:tag name="KSO_WM_TEMPLATE_CATEGORY" val="diagram"/>
  <p:tag name="KSO_WM_TEMPLATE_INDEX" val="20199030"/>
  <p:tag name="KSO_WM_UNIT_LAYERLEVEL" val="1_1_1"/>
  <p:tag name="KSO_WM_TAG_VERSION" val="1.0"/>
  <p:tag name="KSO_WM_BEAUTIFY_FLAG" val="#wm#"/>
  <p:tag name="KSO_WM_UNIT_FILL_FORE_SCHEMECOLOR_INDEX" val="16"/>
  <p:tag name="KSO_WM_UNIT_FILL_TYPE" val="1"/>
  <p:tag name="KSO_WM_UNIT_TEXT_FILL_FORE_SCHEMECOLOR_INDEX" val="13"/>
  <p:tag name="KSO_WM_UNIT_TEXT_FILL_TYPE" val="1"/>
</p:tagLst>
</file>

<file path=ppt/tags/tag75.xml><?xml version="1.0" encoding="utf-8"?>
<p:tagLst xmlns:p="http://schemas.openxmlformats.org/presentationml/2006/main">
  <p:tag name="KSO_WM_UNIT_NOCLEAR" val="0"/>
  <p:tag name="KSO_WM_UNIT_HIGHLIGHT" val="0"/>
  <p:tag name="KSO_WM_UNIT_COMPATIBLE" val="0"/>
  <p:tag name="KSO_WM_UNIT_DIAGRAM_ISNUMVISUAL" val="0"/>
  <p:tag name="KSO_WM_UNIT_DIAGRAM_ISREFERUNIT" val="0"/>
  <p:tag name="KSO_WM_DIAGRAM_GROUP_CODE" val="m1-1"/>
  <p:tag name="KSO_WM_UNIT_TYPE" val="m_h_f"/>
  <p:tag name="KSO_WM_UNIT_INDEX" val="1_1_1"/>
  <p:tag name="KSO_WM_UNIT_ID" val="diagram20199030_1*m_h_f*1_1_1"/>
  <p:tag name="KSO_WM_TEMPLATE_CATEGORY" val="diagram"/>
  <p:tag name="KSO_WM_TEMPLATE_INDEX" val="20199030"/>
  <p:tag name="KSO_WM_UNIT_LAYERLEVEL" val="1_1_1"/>
  <p:tag name="KSO_WM_TAG_VERSION" val="1.0"/>
  <p:tag name="KSO_WM_BEAUTIFY_FLAG" val="#wm#"/>
  <p:tag name="KSO_WM_UNIT_PRESET_TEXT" val="单击此处添加文本具体内容"/>
  <p:tag name="KSO_WM_UNIT_TEXT_FILL_FORE_SCHEMECOLOR_INDEX" val="13"/>
  <p:tag name="KSO_WM_UNIT_TEXT_FILL_TYPE" val="1"/>
</p:tagLst>
</file>

<file path=ppt/tags/tag7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1_1"/>
  <p:tag name="KSO_WM_UNIT_ID" val="diagram20199030_1*m_h_i*1_1_1"/>
  <p:tag name="KSO_WM_TEMPLATE_CATEGORY" val="diagram"/>
  <p:tag name="KSO_WM_TEMPLATE_INDEX" val="20199030"/>
  <p:tag name="KSO_WM_UNIT_LAYERLEVEL" val="1_1_1"/>
  <p:tag name="KSO_WM_TAG_VERSION" val="1.0"/>
  <p:tag name="KSO_WM_BEAUTIFY_FLAG" val="#wm#"/>
  <p:tag name="KSO_WM_UNIT_FILL_FORE_SCHEMECOLOR_INDEX" val="16"/>
  <p:tag name="KSO_WM_UNIT_FILL_TYPE" val="1"/>
  <p:tag name="KSO_WM_UNIT_TEXT_FILL_FORE_SCHEMECOLOR_INDEX" val="13"/>
  <p:tag name="KSO_WM_UNIT_TEXT_FILL_TYPE" val="1"/>
</p:tagLst>
</file>

<file path=ppt/tags/tag77.xml><?xml version="1.0" encoding="utf-8"?>
<p:tagLst xmlns:p="http://schemas.openxmlformats.org/presentationml/2006/main">
  <p:tag name="KSO_WM_UNIT_NOCLEAR" val="0"/>
  <p:tag name="KSO_WM_UNIT_HIGHLIGHT" val="0"/>
  <p:tag name="KSO_WM_UNIT_COMPATIBLE" val="0"/>
  <p:tag name="KSO_WM_UNIT_DIAGRAM_ISNUMVISUAL" val="0"/>
  <p:tag name="KSO_WM_UNIT_DIAGRAM_ISREFERUNIT" val="0"/>
  <p:tag name="KSO_WM_DIAGRAM_GROUP_CODE" val="m1-1"/>
  <p:tag name="KSO_WM_UNIT_TYPE" val="m_h_f"/>
  <p:tag name="KSO_WM_UNIT_INDEX" val="1_1_1"/>
  <p:tag name="KSO_WM_UNIT_ID" val="diagram20199030_1*m_h_f*1_1_1"/>
  <p:tag name="KSO_WM_TEMPLATE_CATEGORY" val="diagram"/>
  <p:tag name="KSO_WM_TEMPLATE_INDEX" val="20199030"/>
  <p:tag name="KSO_WM_UNIT_LAYERLEVEL" val="1_1_1"/>
  <p:tag name="KSO_WM_TAG_VERSION" val="1.0"/>
  <p:tag name="KSO_WM_BEAUTIFY_FLAG" val="#wm#"/>
  <p:tag name="KSO_WM_UNIT_PRESET_TEXT" val="单击此处添加文本具体内容"/>
  <p:tag name="KSO_WM_UNIT_TEXT_FILL_FORE_SCHEMECOLOR_INDEX" val="13"/>
  <p:tag name="KSO_WM_UNIT_TEXT_FILL_TYPE" val="1"/>
</p:tagLst>
</file>

<file path=ppt/tags/tag7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1_1"/>
  <p:tag name="KSO_WM_UNIT_ID" val="diagram20199030_1*m_h_i*1_1_1"/>
  <p:tag name="KSO_WM_TEMPLATE_CATEGORY" val="diagram"/>
  <p:tag name="KSO_WM_TEMPLATE_INDEX" val="20199030"/>
  <p:tag name="KSO_WM_UNIT_LAYERLEVEL" val="1_1_1"/>
  <p:tag name="KSO_WM_TAG_VERSION" val="1.0"/>
  <p:tag name="KSO_WM_BEAUTIFY_FLAG" val="#wm#"/>
  <p:tag name="KSO_WM_UNIT_FILL_FORE_SCHEMECOLOR_INDEX" val="16"/>
  <p:tag name="KSO_WM_UNIT_FILL_TYPE" val="1"/>
  <p:tag name="KSO_WM_UNIT_TEXT_FILL_FORE_SCHEMECOLOR_INDEX" val="13"/>
  <p:tag name="KSO_WM_UNIT_TEXT_FILL_TYPE" val="1"/>
</p:tagLst>
</file>

<file path=ppt/tags/tag79.xml><?xml version="1.0" encoding="utf-8"?>
<p:tagLst xmlns:p="http://schemas.openxmlformats.org/presentationml/2006/main">
  <p:tag name="KSO_WM_UNIT_NOCLEAR" val="0"/>
  <p:tag name="KSO_WM_UNIT_HIGHLIGHT" val="0"/>
  <p:tag name="KSO_WM_UNIT_COMPATIBLE" val="0"/>
  <p:tag name="KSO_WM_UNIT_DIAGRAM_ISNUMVISUAL" val="0"/>
  <p:tag name="KSO_WM_UNIT_DIAGRAM_ISREFERUNIT" val="0"/>
  <p:tag name="KSO_WM_DIAGRAM_GROUP_CODE" val="m1-1"/>
  <p:tag name="KSO_WM_UNIT_TYPE" val="m_h_f"/>
  <p:tag name="KSO_WM_UNIT_INDEX" val="1_1_1"/>
  <p:tag name="KSO_WM_UNIT_ID" val="diagram20199030_1*m_h_f*1_1_1"/>
  <p:tag name="KSO_WM_TEMPLATE_CATEGORY" val="diagram"/>
  <p:tag name="KSO_WM_TEMPLATE_INDEX" val="20199030"/>
  <p:tag name="KSO_WM_UNIT_LAYERLEVEL" val="1_1_1"/>
  <p:tag name="KSO_WM_TAG_VERSION" val="1.0"/>
  <p:tag name="KSO_WM_BEAUTIFY_FLAG" val="#wm#"/>
  <p:tag name="KSO_WM_UNIT_PRESET_TEXT" val="单击此处添加文本具体内容"/>
  <p:tag name="KSO_WM_UNIT_TEXT_FILL_FORE_SCHEMECOLOR_INDEX" val="13"/>
  <p:tag name="KSO_WM_UNIT_TEXT_FILL_TYPE" val="1"/>
</p:tagLst>
</file>

<file path=ppt/tags/tag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1_1"/>
  <p:tag name="KSO_WM_UNIT_ID" val="diagram20199030_1*m_h_i*1_1_1"/>
  <p:tag name="KSO_WM_TEMPLATE_CATEGORY" val="diagram"/>
  <p:tag name="KSO_WM_TEMPLATE_INDEX" val="20199030"/>
  <p:tag name="KSO_WM_UNIT_LAYERLEVEL" val="1_1_1"/>
  <p:tag name="KSO_WM_TAG_VERSION" val="1.0"/>
  <p:tag name="KSO_WM_BEAUTIFY_FLAG" val="#wm#"/>
  <p:tag name="KSO_WM_UNIT_FILL_FORE_SCHEMECOLOR_INDEX" val="16"/>
  <p:tag name="KSO_WM_UNIT_FILL_TYPE" val="1"/>
  <p:tag name="KSO_WM_UNIT_TEXT_FILL_FORE_SCHEMECOLOR_INDEX" val="13"/>
  <p:tag name="KSO_WM_UNIT_TEXT_FILL_TYPE" val="1"/>
</p:tagLst>
</file>

<file path=ppt/tags/tag8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1_1"/>
  <p:tag name="KSO_WM_UNIT_ID" val="diagram20199030_1*m_h_i*1_1_1"/>
  <p:tag name="KSO_WM_TEMPLATE_CATEGORY" val="diagram"/>
  <p:tag name="KSO_WM_TEMPLATE_INDEX" val="20199030"/>
  <p:tag name="KSO_WM_UNIT_LAYERLEVEL" val="1_1_1"/>
  <p:tag name="KSO_WM_TAG_VERSION" val="1.0"/>
  <p:tag name="KSO_WM_BEAUTIFY_FLAG" val="#wm#"/>
  <p:tag name="KSO_WM_UNIT_FILL_FORE_SCHEMECOLOR_INDEX" val="16"/>
  <p:tag name="KSO_WM_UNIT_FILL_TYPE" val="1"/>
  <p:tag name="KSO_WM_UNIT_TEXT_FILL_FORE_SCHEMECOLOR_INDEX" val="13"/>
  <p:tag name="KSO_WM_UNIT_TEXT_FILL_TYPE" val="1"/>
</p:tagLst>
</file>

<file path=ppt/tags/tag81.xml><?xml version="1.0" encoding="utf-8"?>
<p:tagLst xmlns:p="http://schemas.openxmlformats.org/presentationml/2006/main">
  <p:tag name="KSO_WM_UNIT_NOCLEAR" val="0"/>
  <p:tag name="KSO_WM_UNIT_HIGHLIGHT" val="0"/>
  <p:tag name="KSO_WM_UNIT_COMPATIBLE" val="0"/>
  <p:tag name="KSO_WM_UNIT_DIAGRAM_ISNUMVISUAL" val="0"/>
  <p:tag name="KSO_WM_UNIT_DIAGRAM_ISREFERUNIT" val="0"/>
  <p:tag name="KSO_WM_DIAGRAM_GROUP_CODE" val="m1-1"/>
  <p:tag name="KSO_WM_UNIT_TYPE" val="m_h_f"/>
  <p:tag name="KSO_WM_UNIT_INDEX" val="1_1_1"/>
  <p:tag name="KSO_WM_UNIT_ID" val="diagram20199030_1*m_h_f*1_1_1"/>
  <p:tag name="KSO_WM_TEMPLATE_CATEGORY" val="diagram"/>
  <p:tag name="KSO_WM_TEMPLATE_INDEX" val="20199030"/>
  <p:tag name="KSO_WM_UNIT_LAYERLEVEL" val="1_1_1"/>
  <p:tag name="KSO_WM_TAG_VERSION" val="1.0"/>
  <p:tag name="KSO_WM_BEAUTIFY_FLAG" val="#wm#"/>
  <p:tag name="KSO_WM_UNIT_PRESET_TEXT" val="单击此处添加文本具体内容"/>
  <p:tag name="KSO_WM_UNIT_TEXT_FILL_FORE_SCHEMECOLOR_INDEX" val="13"/>
  <p:tag name="KSO_WM_UNIT_TEXT_FILL_TYPE" val="1"/>
</p:tagLst>
</file>

<file path=ppt/tags/tag8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1_1"/>
  <p:tag name="KSO_WM_UNIT_ID" val="diagram20199030_1*m_h_i*1_1_1"/>
  <p:tag name="KSO_WM_TEMPLATE_CATEGORY" val="diagram"/>
  <p:tag name="KSO_WM_TEMPLATE_INDEX" val="20199030"/>
  <p:tag name="KSO_WM_UNIT_LAYERLEVEL" val="1_1_1"/>
  <p:tag name="KSO_WM_TAG_VERSION" val="1.0"/>
  <p:tag name="KSO_WM_BEAUTIFY_FLAG" val="#wm#"/>
  <p:tag name="KSO_WM_UNIT_FILL_FORE_SCHEMECOLOR_INDEX" val="16"/>
  <p:tag name="KSO_WM_UNIT_FILL_TYPE" val="1"/>
  <p:tag name="KSO_WM_UNIT_TEXT_FILL_FORE_SCHEMECOLOR_INDEX" val="13"/>
  <p:tag name="KSO_WM_UNIT_TEXT_FILL_TYPE" val="1"/>
</p:tagLst>
</file>

<file path=ppt/tags/tag83.xml><?xml version="1.0" encoding="utf-8"?>
<p:tagLst xmlns:p="http://schemas.openxmlformats.org/presentationml/2006/main">
  <p:tag name="KSO_WM_UNIT_TABLE_BEAUTIFY" val="smartTable{dcc54be4-6689-424c-a8cc-94d99bd1b186}"/>
</p:tagLst>
</file>

<file path=ppt/tags/tag8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1_1"/>
  <p:tag name="KSO_WM_UNIT_ID" val="diagram20199030_1*m_h_i*1_1_1"/>
  <p:tag name="KSO_WM_TEMPLATE_CATEGORY" val="diagram"/>
  <p:tag name="KSO_WM_TEMPLATE_INDEX" val="20199030"/>
  <p:tag name="KSO_WM_UNIT_LAYERLEVEL" val="1_1_1"/>
  <p:tag name="KSO_WM_TAG_VERSION" val="1.0"/>
  <p:tag name="KSO_WM_BEAUTIFY_FLAG" val="#wm#"/>
  <p:tag name="KSO_WM_UNIT_FILL_FORE_SCHEMECOLOR_INDEX" val="16"/>
  <p:tag name="KSO_WM_UNIT_FILL_TYPE" val="1"/>
  <p:tag name="KSO_WM_UNIT_TEXT_FILL_FORE_SCHEMECOLOR_INDEX" val="13"/>
  <p:tag name="KSO_WM_UNIT_TEXT_FILL_TYPE" val="1"/>
</p:tagLst>
</file>

<file path=ppt/tags/tag85.xml><?xml version="1.0" encoding="utf-8"?>
<p:tagLst xmlns:p="http://schemas.openxmlformats.org/presentationml/2006/main">
  <p:tag name="KSO_WM_UNIT_NOCLEAR" val="0"/>
  <p:tag name="KSO_WM_UNIT_HIGHLIGHT" val="0"/>
  <p:tag name="KSO_WM_UNIT_COMPATIBLE" val="0"/>
  <p:tag name="KSO_WM_UNIT_DIAGRAM_ISNUMVISUAL" val="0"/>
  <p:tag name="KSO_WM_UNIT_DIAGRAM_ISREFERUNIT" val="0"/>
  <p:tag name="KSO_WM_DIAGRAM_GROUP_CODE" val="m1-1"/>
  <p:tag name="KSO_WM_UNIT_TYPE" val="m_h_f"/>
  <p:tag name="KSO_WM_UNIT_INDEX" val="1_1_1"/>
  <p:tag name="KSO_WM_UNIT_ID" val="diagram20199030_1*m_h_f*1_1_1"/>
  <p:tag name="KSO_WM_TEMPLATE_CATEGORY" val="diagram"/>
  <p:tag name="KSO_WM_TEMPLATE_INDEX" val="20199030"/>
  <p:tag name="KSO_WM_UNIT_LAYERLEVEL" val="1_1_1"/>
  <p:tag name="KSO_WM_TAG_VERSION" val="1.0"/>
  <p:tag name="KSO_WM_BEAUTIFY_FLAG" val="#wm#"/>
  <p:tag name="KSO_WM_UNIT_PRESET_TEXT" val="单击此处添加文本具体内容"/>
  <p:tag name="KSO_WM_UNIT_TEXT_FILL_FORE_SCHEMECOLOR_INDEX" val="13"/>
  <p:tag name="KSO_WM_UNIT_TEXT_FILL_TYPE" val="1"/>
</p:tagLst>
</file>

<file path=ppt/tags/tag86.xml><?xml version="1.0" encoding="utf-8"?>
<p:tagLst xmlns:p="http://schemas.openxmlformats.org/presentationml/2006/main">
  <p:tag name="KSO_WM_UNIT_NOCLEAR" val="0"/>
  <p:tag name="KSO_WM_UNIT_HIGHLIGHT" val="0"/>
  <p:tag name="KSO_WM_UNIT_COMPATIBLE" val="0"/>
  <p:tag name="KSO_WM_UNIT_DIAGRAM_ISNUMVISUAL" val="0"/>
  <p:tag name="KSO_WM_UNIT_DIAGRAM_ISREFERUNIT" val="0"/>
  <p:tag name="KSO_WM_DIAGRAM_GROUP_CODE" val="m1-1"/>
  <p:tag name="KSO_WM_UNIT_TYPE" val="m_h_f"/>
  <p:tag name="KSO_WM_UNIT_INDEX" val="1_1_1"/>
  <p:tag name="KSO_WM_UNIT_ID" val="diagram20199030_1*m_h_f*1_1_1"/>
  <p:tag name="KSO_WM_TEMPLATE_CATEGORY" val="diagram"/>
  <p:tag name="KSO_WM_TEMPLATE_INDEX" val="20199030"/>
  <p:tag name="KSO_WM_UNIT_LAYERLEVEL" val="1_1_1"/>
  <p:tag name="KSO_WM_TAG_VERSION" val="1.0"/>
  <p:tag name="KSO_WM_BEAUTIFY_FLAG" val="#wm#"/>
  <p:tag name="KSO_WM_UNIT_PRESET_TEXT" val="单击此处添加文本具体内容"/>
  <p:tag name="KSO_WM_UNIT_TEXT_FILL_FORE_SCHEMECOLOR_INDEX" val="13"/>
  <p:tag name="KSO_WM_UNIT_TEXT_FILL_TYPE" val="1"/>
</p:tagLst>
</file>

<file path=ppt/tags/tag8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1_1"/>
  <p:tag name="KSO_WM_UNIT_ID" val="diagram20199030_1*m_h_i*1_1_1"/>
  <p:tag name="KSO_WM_TEMPLATE_CATEGORY" val="diagram"/>
  <p:tag name="KSO_WM_TEMPLATE_INDEX" val="20199030"/>
  <p:tag name="KSO_WM_UNIT_LAYERLEVEL" val="1_1_1"/>
  <p:tag name="KSO_WM_TAG_VERSION" val="1.0"/>
  <p:tag name="KSO_WM_BEAUTIFY_FLAG" val="#wm#"/>
  <p:tag name="KSO_WM_UNIT_FILL_FORE_SCHEMECOLOR_INDEX" val="16"/>
  <p:tag name="KSO_WM_UNIT_FILL_TYPE" val="1"/>
  <p:tag name="KSO_WM_UNIT_TEXT_FILL_FORE_SCHEMECOLOR_INDEX" val="13"/>
  <p:tag name="KSO_WM_UNIT_TEXT_FILL_TYPE" val="1"/>
</p:tagLst>
</file>

<file path=ppt/tags/tag88.xml><?xml version="1.0" encoding="utf-8"?>
<p:tagLst xmlns:p="http://schemas.openxmlformats.org/presentationml/2006/main">
  <p:tag name="KSO_WM_UNIT_NOCLEAR" val="0"/>
  <p:tag name="KSO_WM_UNIT_HIGHLIGHT" val="0"/>
  <p:tag name="KSO_WM_UNIT_COMPATIBLE" val="0"/>
  <p:tag name="KSO_WM_UNIT_DIAGRAM_ISNUMVISUAL" val="0"/>
  <p:tag name="KSO_WM_UNIT_DIAGRAM_ISREFERUNIT" val="0"/>
  <p:tag name="KSO_WM_DIAGRAM_GROUP_CODE" val="m1-1"/>
  <p:tag name="KSO_WM_UNIT_TYPE" val="m_h_f"/>
  <p:tag name="KSO_WM_UNIT_INDEX" val="1_1_1"/>
  <p:tag name="KSO_WM_UNIT_ID" val="diagram20199030_1*m_h_f*1_1_1"/>
  <p:tag name="KSO_WM_TEMPLATE_CATEGORY" val="diagram"/>
  <p:tag name="KSO_WM_TEMPLATE_INDEX" val="20199030"/>
  <p:tag name="KSO_WM_UNIT_LAYERLEVEL" val="1_1_1"/>
  <p:tag name="KSO_WM_TAG_VERSION" val="1.0"/>
  <p:tag name="KSO_WM_BEAUTIFY_FLAG" val="#wm#"/>
  <p:tag name="KSO_WM_UNIT_PRESET_TEXT" val="单击此处添加文本具体内容"/>
  <p:tag name="KSO_WM_UNIT_TEXT_FILL_FORE_SCHEMECOLOR_INDEX" val="13"/>
  <p:tag name="KSO_WM_UNIT_TEXT_FILL_TYPE" val="1"/>
</p:tagLst>
</file>

<file path=ppt/tags/tag8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1_1"/>
  <p:tag name="KSO_WM_UNIT_ID" val="diagram20199030_1*m_h_i*1_1_1"/>
  <p:tag name="KSO_WM_TEMPLATE_CATEGORY" val="diagram"/>
  <p:tag name="KSO_WM_TEMPLATE_INDEX" val="20199030"/>
  <p:tag name="KSO_WM_UNIT_LAYERLEVEL" val="1_1_1"/>
  <p:tag name="KSO_WM_TAG_VERSION" val="1.0"/>
  <p:tag name="KSO_WM_BEAUTIFY_FLAG" val="#wm#"/>
  <p:tag name="KSO_WM_UNIT_FILL_FORE_SCHEMECOLOR_INDEX" val="16"/>
  <p:tag name="KSO_WM_UNIT_FILL_TYPE" val="1"/>
  <p:tag name="KSO_WM_UNIT_TEXT_FILL_FORE_SCHEMECOLOR_INDEX" val="13"/>
  <p:tag name="KSO_WM_UNIT_TEXT_FILL_TYPE" val="1"/>
</p:tagLst>
</file>

<file path=ppt/tags/tag9.xml><?xml version="1.0" encoding="utf-8"?>
<p:tagLst xmlns:p="http://schemas.openxmlformats.org/presentationml/2006/main">
  <p:tag name="KSO_WM_UNIT_NOCLEAR" val="0"/>
  <p:tag name="KSO_WM_UNIT_HIGHLIGHT" val="0"/>
  <p:tag name="KSO_WM_UNIT_COMPATIBLE" val="0"/>
  <p:tag name="KSO_WM_UNIT_DIAGRAM_ISNUMVISUAL" val="0"/>
  <p:tag name="KSO_WM_UNIT_DIAGRAM_ISREFERUNIT" val="0"/>
  <p:tag name="KSO_WM_DIAGRAM_GROUP_CODE" val="m1-1"/>
  <p:tag name="KSO_WM_UNIT_TYPE" val="m_h_f"/>
  <p:tag name="KSO_WM_UNIT_INDEX" val="1_1_1"/>
  <p:tag name="KSO_WM_UNIT_ID" val="diagram20199030_1*m_h_f*1_1_1"/>
  <p:tag name="KSO_WM_TEMPLATE_CATEGORY" val="diagram"/>
  <p:tag name="KSO_WM_TEMPLATE_INDEX" val="20199030"/>
  <p:tag name="KSO_WM_UNIT_LAYERLEVEL" val="1_1_1"/>
  <p:tag name="KSO_WM_TAG_VERSION" val="1.0"/>
  <p:tag name="KSO_WM_BEAUTIFY_FLAG" val="#wm#"/>
  <p:tag name="KSO_WM_UNIT_PRESET_TEXT" val="单击此处添加文本具体内容"/>
  <p:tag name="KSO_WM_UNIT_TEXT_FILL_FORE_SCHEMECOLOR_INDEX" val="13"/>
  <p:tag name="KSO_WM_UNIT_TEXT_FILL_TYPE" val="1"/>
</p:tagLst>
</file>

<file path=ppt/tags/tag90.xml><?xml version="1.0" encoding="utf-8"?>
<p:tagLst xmlns:p="http://schemas.openxmlformats.org/presentationml/2006/main">
  <p:tag name="KSO_WM_UNIT_TABLE_BEAUTIFY" val="smartTable{1196c23d-50ee-41c5-9971-4c1726ecb2e2}"/>
</p:tagLst>
</file>

<file path=ppt/tags/tag9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1_1"/>
  <p:tag name="KSO_WM_UNIT_ID" val="diagram20199030_1*m_h_i*1_1_1"/>
  <p:tag name="KSO_WM_TEMPLATE_CATEGORY" val="diagram"/>
  <p:tag name="KSO_WM_TEMPLATE_INDEX" val="20199030"/>
  <p:tag name="KSO_WM_UNIT_LAYERLEVEL" val="1_1_1"/>
  <p:tag name="KSO_WM_TAG_VERSION" val="1.0"/>
  <p:tag name="KSO_WM_BEAUTIFY_FLAG" val="#wm#"/>
  <p:tag name="KSO_WM_UNIT_FILL_FORE_SCHEMECOLOR_INDEX" val="16"/>
  <p:tag name="KSO_WM_UNIT_FILL_TYPE" val="1"/>
  <p:tag name="KSO_WM_UNIT_TEXT_FILL_FORE_SCHEMECOLOR_INDEX" val="13"/>
  <p:tag name="KSO_WM_UNIT_TEXT_FILL_TYPE" val="1"/>
</p:tagLst>
</file>

<file path=ppt/tags/tag92.xml><?xml version="1.0" encoding="utf-8"?>
<p:tagLst xmlns:p="http://schemas.openxmlformats.org/presentationml/2006/main">
  <p:tag name="KSO_WM_UNIT_TABLE_BEAUTIFY" val="smartTable{1196c23d-50ee-41c5-9971-4c1726ecb2e2}"/>
</p:tagLst>
</file>

<file path=ppt/tags/tag9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1_1"/>
  <p:tag name="KSO_WM_UNIT_ID" val="diagram20199030_1*m_h_i*1_1_1"/>
  <p:tag name="KSO_WM_TEMPLATE_CATEGORY" val="diagram"/>
  <p:tag name="KSO_WM_TEMPLATE_INDEX" val="20199030"/>
  <p:tag name="KSO_WM_UNIT_LAYERLEVEL" val="1_1_1"/>
  <p:tag name="KSO_WM_TAG_VERSION" val="1.0"/>
  <p:tag name="KSO_WM_BEAUTIFY_FLAG" val="#wm#"/>
  <p:tag name="KSO_WM_UNIT_FILL_FORE_SCHEMECOLOR_INDEX" val="16"/>
  <p:tag name="KSO_WM_UNIT_FILL_TYPE" val="1"/>
  <p:tag name="KSO_WM_UNIT_TEXT_FILL_FORE_SCHEMECOLOR_INDEX" val="13"/>
  <p:tag name="KSO_WM_UNIT_TEXT_FILL_TYPE" val="1"/>
</p:tagLst>
</file>

<file path=ppt/tags/tag94.xml><?xml version="1.0" encoding="utf-8"?>
<p:tagLst xmlns:p="http://schemas.openxmlformats.org/presentationml/2006/main">
  <p:tag name="KSO_WM_UNIT_NOCLEAR" val="0"/>
  <p:tag name="KSO_WM_UNIT_HIGHLIGHT" val="0"/>
  <p:tag name="KSO_WM_UNIT_COMPATIBLE" val="0"/>
  <p:tag name="KSO_WM_UNIT_DIAGRAM_ISNUMVISUAL" val="0"/>
  <p:tag name="KSO_WM_UNIT_DIAGRAM_ISREFERUNIT" val="0"/>
  <p:tag name="KSO_WM_DIAGRAM_GROUP_CODE" val="m1-1"/>
  <p:tag name="KSO_WM_UNIT_TYPE" val="m_h_f"/>
  <p:tag name="KSO_WM_UNIT_INDEX" val="1_1_1"/>
  <p:tag name="KSO_WM_UNIT_ID" val="diagram20199030_1*m_h_f*1_1_1"/>
  <p:tag name="KSO_WM_TEMPLATE_CATEGORY" val="diagram"/>
  <p:tag name="KSO_WM_TEMPLATE_INDEX" val="20199030"/>
  <p:tag name="KSO_WM_UNIT_LAYERLEVEL" val="1_1_1"/>
  <p:tag name="KSO_WM_TAG_VERSION" val="1.0"/>
  <p:tag name="KSO_WM_BEAUTIFY_FLAG" val="#wm#"/>
  <p:tag name="KSO_WM_UNIT_PRESET_TEXT" val="单击此处添加文本具体内容"/>
  <p:tag name="KSO_WM_UNIT_TEXT_FILL_FORE_SCHEMECOLOR_INDEX" val="13"/>
  <p:tag name="KSO_WM_UNIT_TEXT_FILL_TYPE" val="1"/>
</p:tagLst>
</file>

<file path=ppt/tags/tag9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1_1"/>
  <p:tag name="KSO_WM_UNIT_ID" val="diagram20199030_1*m_h_i*1_1_1"/>
  <p:tag name="KSO_WM_TEMPLATE_CATEGORY" val="diagram"/>
  <p:tag name="KSO_WM_TEMPLATE_INDEX" val="20199030"/>
  <p:tag name="KSO_WM_UNIT_LAYERLEVEL" val="1_1_1"/>
  <p:tag name="KSO_WM_TAG_VERSION" val="1.0"/>
  <p:tag name="KSO_WM_BEAUTIFY_FLAG" val="#wm#"/>
  <p:tag name="KSO_WM_UNIT_FILL_FORE_SCHEMECOLOR_INDEX" val="16"/>
  <p:tag name="KSO_WM_UNIT_FILL_TYPE" val="1"/>
  <p:tag name="KSO_WM_UNIT_TEXT_FILL_FORE_SCHEMECOLOR_INDEX" val="13"/>
  <p:tag name="KSO_WM_UNIT_TEXT_FILL_TYPE" val="1"/>
</p:tagLst>
</file>

<file path=ppt/tags/tag96.xml><?xml version="1.0" encoding="utf-8"?>
<p:tagLst xmlns:p="http://schemas.openxmlformats.org/presentationml/2006/main">
  <p:tag name="KSO_WM_UNIT_NOCLEAR" val="0"/>
  <p:tag name="KSO_WM_UNIT_HIGHLIGHT" val="0"/>
  <p:tag name="KSO_WM_UNIT_COMPATIBLE" val="0"/>
  <p:tag name="KSO_WM_UNIT_DIAGRAM_ISNUMVISUAL" val="0"/>
  <p:tag name="KSO_WM_UNIT_DIAGRAM_ISREFERUNIT" val="0"/>
  <p:tag name="KSO_WM_DIAGRAM_GROUP_CODE" val="m1-1"/>
  <p:tag name="KSO_WM_UNIT_TYPE" val="m_h_f"/>
  <p:tag name="KSO_WM_UNIT_INDEX" val="1_1_1"/>
  <p:tag name="KSO_WM_UNIT_ID" val="diagram20199030_1*m_h_f*1_1_1"/>
  <p:tag name="KSO_WM_TEMPLATE_CATEGORY" val="diagram"/>
  <p:tag name="KSO_WM_TEMPLATE_INDEX" val="20199030"/>
  <p:tag name="KSO_WM_UNIT_LAYERLEVEL" val="1_1_1"/>
  <p:tag name="KSO_WM_TAG_VERSION" val="1.0"/>
  <p:tag name="KSO_WM_BEAUTIFY_FLAG" val="#wm#"/>
  <p:tag name="KSO_WM_UNIT_PRESET_TEXT" val="单击此处添加文本具体内容"/>
  <p:tag name="KSO_WM_UNIT_TEXT_FILL_FORE_SCHEMECOLOR_INDEX" val="13"/>
  <p:tag name="KSO_WM_UNIT_TEXT_FILL_TYPE" val="1"/>
</p:tagLst>
</file>

<file path=ppt/tags/tag9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1_1"/>
  <p:tag name="KSO_WM_UNIT_ID" val="diagram20199030_1*m_h_i*1_1_1"/>
  <p:tag name="KSO_WM_TEMPLATE_CATEGORY" val="diagram"/>
  <p:tag name="KSO_WM_TEMPLATE_INDEX" val="20199030"/>
  <p:tag name="KSO_WM_UNIT_LAYERLEVEL" val="1_1_1"/>
  <p:tag name="KSO_WM_TAG_VERSION" val="1.0"/>
  <p:tag name="KSO_WM_BEAUTIFY_FLAG" val="#wm#"/>
  <p:tag name="KSO_WM_UNIT_FILL_FORE_SCHEMECOLOR_INDEX" val="16"/>
  <p:tag name="KSO_WM_UNIT_FILL_TYPE" val="1"/>
  <p:tag name="KSO_WM_UNIT_TEXT_FILL_FORE_SCHEMECOLOR_INDEX" val="13"/>
  <p:tag name="KSO_WM_UNIT_TEXT_FILL_TYPE" val="1"/>
</p:tagLst>
</file>

<file path=ppt/tags/tag98.xml><?xml version="1.0" encoding="utf-8"?>
<p:tagLst xmlns:p="http://schemas.openxmlformats.org/presentationml/2006/main">
  <p:tag name="KSO_WM_UNIT_NOCLEAR" val="0"/>
  <p:tag name="KSO_WM_UNIT_HIGHLIGHT" val="0"/>
  <p:tag name="KSO_WM_UNIT_COMPATIBLE" val="0"/>
  <p:tag name="KSO_WM_UNIT_DIAGRAM_ISNUMVISUAL" val="0"/>
  <p:tag name="KSO_WM_UNIT_DIAGRAM_ISREFERUNIT" val="0"/>
  <p:tag name="KSO_WM_DIAGRAM_GROUP_CODE" val="m1-1"/>
  <p:tag name="KSO_WM_UNIT_TYPE" val="m_h_f"/>
  <p:tag name="KSO_WM_UNIT_INDEX" val="1_1_1"/>
  <p:tag name="KSO_WM_UNIT_ID" val="diagram20199030_1*m_h_f*1_1_1"/>
  <p:tag name="KSO_WM_TEMPLATE_CATEGORY" val="diagram"/>
  <p:tag name="KSO_WM_TEMPLATE_INDEX" val="20199030"/>
  <p:tag name="KSO_WM_UNIT_LAYERLEVEL" val="1_1_1"/>
  <p:tag name="KSO_WM_TAG_VERSION" val="1.0"/>
  <p:tag name="KSO_WM_BEAUTIFY_FLAG" val="#wm#"/>
  <p:tag name="KSO_WM_UNIT_PRESET_TEXT" val="单击此处添加文本具体内容"/>
  <p:tag name="KSO_WM_UNIT_TEXT_FILL_FORE_SCHEMECOLOR_INDEX" val="13"/>
  <p:tag name="KSO_WM_UNIT_TEXT_FILL_TYPE" val="1"/>
</p:tagLst>
</file>

<file path=ppt/tags/tag9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1_1"/>
  <p:tag name="KSO_WM_UNIT_ID" val="diagram20199030_1*m_h_i*1_1_1"/>
  <p:tag name="KSO_WM_TEMPLATE_CATEGORY" val="diagram"/>
  <p:tag name="KSO_WM_TEMPLATE_INDEX" val="20199030"/>
  <p:tag name="KSO_WM_UNIT_LAYERLEVEL" val="1_1_1"/>
  <p:tag name="KSO_WM_TAG_VERSION" val="1.0"/>
  <p:tag name="KSO_WM_BEAUTIFY_FLAG" val="#wm#"/>
  <p:tag name="KSO_WM_UNIT_FILL_FORE_SCHEMECOLOR_INDEX" val="16"/>
  <p:tag name="KSO_WM_UNIT_FILL_TYPE" val="1"/>
  <p:tag name="KSO_WM_UNIT_TEXT_FILL_FORE_SCHEMECOLOR_INDEX" val="13"/>
  <p:tag name="KSO_WM_UNIT_TEXT_FILL_TYPE" val="1"/>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22920</Words>
  <Application>WPS 演示</Application>
  <PresentationFormat>宽屏</PresentationFormat>
  <Paragraphs>1320</Paragraphs>
  <Slides>103</Slides>
  <Notes>100</Notes>
  <HiddenSlides>0</HiddenSlides>
  <MMClips>0</MMClips>
  <ScaleCrop>false</ScaleCrop>
  <HeadingPairs>
    <vt:vector size="8" baseType="variant">
      <vt:variant>
        <vt:lpstr>已用的字体</vt:lpstr>
      </vt:variant>
      <vt:variant>
        <vt:i4>22</vt:i4>
      </vt:variant>
      <vt:variant>
        <vt:lpstr>主题</vt:lpstr>
      </vt:variant>
      <vt:variant>
        <vt:i4>1</vt:i4>
      </vt:variant>
      <vt:variant>
        <vt:lpstr>嵌入 OLE 服务器</vt:lpstr>
      </vt:variant>
      <vt:variant>
        <vt:i4>1</vt:i4>
      </vt:variant>
      <vt:variant>
        <vt:lpstr>幻灯片标题</vt:lpstr>
      </vt:variant>
      <vt:variant>
        <vt:i4>103</vt:i4>
      </vt:variant>
    </vt:vector>
  </HeadingPairs>
  <TitlesOfParts>
    <vt:vector size="127" baseType="lpstr">
      <vt:lpstr>Arial</vt:lpstr>
      <vt:lpstr>宋体</vt:lpstr>
      <vt:lpstr>Wingdings</vt:lpstr>
      <vt:lpstr>微软雅黑</vt:lpstr>
      <vt:lpstr>思源黑体 CN Medium</vt:lpstr>
      <vt:lpstr>黑体</vt:lpstr>
      <vt:lpstr>字魂58号-创中黑</vt:lpstr>
      <vt:lpstr>Source Han Sans K Bold</vt:lpstr>
      <vt:lpstr>Calibri</vt:lpstr>
      <vt:lpstr>U.S. 101</vt:lpstr>
      <vt:lpstr>Roboto</vt:lpstr>
      <vt:lpstr>Open Sans Light</vt:lpstr>
      <vt:lpstr>等线</vt:lpstr>
      <vt:lpstr>Arial Unicode MS</vt:lpstr>
      <vt:lpstr>等线 Light</vt:lpstr>
      <vt:lpstr>Wingdings</vt:lpstr>
      <vt:lpstr>思源黑体 CN Regular</vt:lpstr>
      <vt:lpstr>Impact</vt:lpstr>
      <vt:lpstr>Courier New</vt:lpstr>
      <vt:lpstr>MS UI Gothic</vt:lpstr>
      <vt:lpstr>Segoe Print</vt:lpstr>
      <vt:lpstr>Open Sans</vt:lpstr>
      <vt:lpstr>Office 主题​​</vt:lpstr>
      <vt:lpstr>Visio.Drawing.11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Lv0593</dc:creator>
  <cp:lastModifiedBy>甘金龙</cp:lastModifiedBy>
  <cp:revision>1046</cp:revision>
  <dcterms:created xsi:type="dcterms:W3CDTF">2020-11-25T06:00:00Z</dcterms:created>
  <dcterms:modified xsi:type="dcterms:W3CDTF">2021-10-25T01:16:45Z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2052-11.1.0.8976</vt:lpwstr>
  </property>
</Properties>
</file>