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2733" autoAdjust="0"/>
  </p:normalViewPr>
  <p:slideViewPr>
    <p:cSldViewPr snapToGrid="0">
      <p:cViewPr varScale="1">
        <p:scale>
          <a:sx n="59" d="100"/>
          <a:sy n="59" d="100"/>
        </p:scale>
        <p:origin x="892" y="60"/>
      </p:cViewPr>
      <p:guideLst/>
    </p:cSldViewPr>
  </p:slideViewPr>
  <p:outlineViewPr>
    <p:cViewPr>
      <p:scale>
        <a:sx n="33" d="100"/>
        <a:sy n="33" d="100"/>
      </p:scale>
      <p:origin x="0" y="-167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slide" Target="../slides/slide5.xml"/><Relationship Id="rId1" Type="http://schemas.openxmlformats.org/officeDocument/2006/relationships/slide" Target="../slides/slide4.xml"/><Relationship Id="rId4" Type="http://schemas.openxmlformats.org/officeDocument/2006/relationships/slide" Target="../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FA69E3-F908-4B79-B561-EFF3691B02B6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A7BD104-235A-43CD-8469-02F05720C6E6}">
      <dgm:prSet/>
      <dgm:spPr/>
      <dgm:t>
        <a:bodyPr/>
        <a:lstStyle/>
        <a:p>
          <a:r>
            <a:rPr lang="zh-CN">
              <a:latin typeface="微软雅黑" panose="020B0503020204020204" pitchFamily="34" charset="-122"/>
              <a:ea typeface="微软雅黑" panose="020B0503020204020204" pitchFamily="34" charset="-122"/>
            </a:rPr>
            <a:t>黄鹤楼一览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CAEE354E-D2DF-41C4-BB62-792C76133C54}" type="parTrans" cxnId="{F360CB9B-02A8-4371-81DA-25768331920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721E591-CF45-4B71-BA90-F4FF23881D67}" type="sibTrans" cxnId="{F360CB9B-02A8-4371-81DA-25768331920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DA9F471-C8D8-468E-9B39-51D72277D5CE}">
      <dgm:prSet/>
      <dgm:spPr/>
      <dgm:t>
        <a:bodyPr/>
        <a:lstStyle/>
        <a:p>
          <a:r>
            <a:rPr lang="zh-CN">
              <a:latin typeface="微软雅黑" panose="020B0503020204020204" pitchFamily="34" charset="-122"/>
              <a:ea typeface="微软雅黑" panose="020B0503020204020204" pitchFamily="34" charset="-122"/>
            </a:rPr>
            <a:t>名称由来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10F8CC35-CAA6-491C-AFBB-F23230349DA4}" type="parTrans" cxnId="{A1BD4D0E-5A65-4A0D-A579-CB2B53F0782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522EB54-3968-4BD7-9329-CDE3FD27606B}" type="sibTrans" cxnId="{A1BD4D0E-5A65-4A0D-A579-CB2B53F0782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D39940-5A39-4E7A-A937-1F365C609847}">
      <dgm:prSet/>
      <dgm:spPr/>
      <dgm:t>
        <a:bodyPr/>
        <a:lstStyle/>
        <a:p>
          <a:r>
            <a:rPr lang="zh-CN">
              <a:latin typeface="微软雅黑" panose="020B0503020204020204" pitchFamily="34" charset="-122"/>
              <a:ea typeface="微软雅黑" panose="020B0503020204020204" pitchFamily="34" charset="-122"/>
            </a:rPr>
            <a:t>黄鹤楼历史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620193D8-2398-4D92-8A0E-0E03462CFBEB}" type="parTrans" cxnId="{3E519F1A-AE9E-465E-9EA6-2AD7167AF17E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1A1514-B4C7-4A76-A3DF-883FB0DB550B}" type="sibTrans" cxnId="{3E519F1A-AE9E-465E-9EA6-2AD7167AF17E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4DF4E05-22D3-4E78-A163-E895962060C5}">
      <dgm:prSet/>
      <dgm:spPr/>
      <dgm:t>
        <a:bodyPr/>
        <a:lstStyle/>
        <a:p>
          <a:r>
            <a:rPr lang="zh-CN">
              <a:latin typeface="微软雅黑" panose="020B0503020204020204" pitchFamily="34" charset="-122"/>
              <a:ea typeface="微软雅黑" panose="020B0503020204020204" pitchFamily="34" charset="-122"/>
            </a:rPr>
            <a:t>照片收藏馆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BF9D914D-08DB-472B-9DCA-A5FC8E74ED25}" type="parTrans" cxnId="{23258E1F-B826-4FB7-80AD-F787213A0622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3D10E1-88B4-4766-BFA2-9D082CC99079}" type="sibTrans" cxnId="{23258E1F-B826-4FB7-80AD-F787213A0622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8E11EBF-D240-427E-A78B-5FB9461FBE06}" type="pres">
      <dgm:prSet presAssocID="{00FA69E3-F908-4B79-B561-EFF3691B02B6}" presName="Name0" presStyleCnt="0">
        <dgm:presLayoutVars>
          <dgm:chMax/>
          <dgm:chPref/>
          <dgm:dir/>
          <dgm:animLvl val="lvl"/>
        </dgm:presLayoutVars>
      </dgm:prSet>
      <dgm:spPr/>
    </dgm:pt>
    <dgm:pt modelId="{DC1D7BF3-2BB4-44B1-B313-C7E371AD4964}" type="pres">
      <dgm:prSet presAssocID="{7A7BD104-235A-43CD-8469-02F05720C6E6}" presName="composite" presStyleCnt="0"/>
      <dgm:spPr/>
    </dgm:pt>
    <dgm:pt modelId="{548E2C4C-1FE7-4818-B78A-18F1EBBC0A76}" type="pres">
      <dgm:prSet presAssocID="{7A7BD104-235A-43CD-8469-02F05720C6E6}" presName="Parent1" presStyleLbl="node1" presStyleIdx="0" presStyleCnt="8">
        <dgm:presLayoutVars>
          <dgm:chMax val="1"/>
          <dgm:chPref val="1"/>
          <dgm:bulletEnabled val="1"/>
        </dgm:presLayoutVars>
      </dgm:prSet>
      <dgm:spPr/>
    </dgm:pt>
    <dgm:pt modelId="{B5C832A4-CF04-4A81-A593-BF8C24432828}" type="pres">
      <dgm:prSet presAssocID="{7A7BD104-235A-43CD-8469-02F05720C6E6}" presName="Childtext1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72085B54-25EC-4181-A329-9F43EC36C9A8}" type="pres">
      <dgm:prSet presAssocID="{7A7BD104-235A-43CD-8469-02F05720C6E6}" presName="BalanceSpacing" presStyleCnt="0"/>
      <dgm:spPr/>
    </dgm:pt>
    <dgm:pt modelId="{143259A2-1318-4EA3-8B4C-E4998878FCFB}" type="pres">
      <dgm:prSet presAssocID="{7A7BD104-235A-43CD-8469-02F05720C6E6}" presName="BalanceSpacing1" presStyleCnt="0"/>
      <dgm:spPr/>
    </dgm:pt>
    <dgm:pt modelId="{583EAD7A-08D9-4F04-ADF2-E522E44E95D1}" type="pres">
      <dgm:prSet presAssocID="{2721E591-CF45-4B71-BA90-F4FF23881D67}" presName="Accent1Text" presStyleLbl="node1" presStyleIdx="1" presStyleCnt="8"/>
      <dgm:spPr/>
    </dgm:pt>
    <dgm:pt modelId="{93493EF6-4EB2-41A6-8A0E-FFD8174DE228}" type="pres">
      <dgm:prSet presAssocID="{2721E591-CF45-4B71-BA90-F4FF23881D67}" presName="spaceBetweenRectangles" presStyleCnt="0"/>
      <dgm:spPr/>
    </dgm:pt>
    <dgm:pt modelId="{1D2A7F83-1562-4182-A804-C61E77931F4A}" type="pres">
      <dgm:prSet presAssocID="{EDA9F471-C8D8-468E-9B39-51D72277D5CE}" presName="composite" presStyleCnt="0"/>
      <dgm:spPr/>
    </dgm:pt>
    <dgm:pt modelId="{22AA7FBD-69DD-4415-9C9E-961764D5B550}" type="pres">
      <dgm:prSet presAssocID="{EDA9F471-C8D8-468E-9B39-51D72277D5CE}" presName="Parent1" presStyleLbl="node1" presStyleIdx="2" presStyleCnt="8">
        <dgm:presLayoutVars>
          <dgm:chMax val="1"/>
          <dgm:chPref val="1"/>
          <dgm:bulletEnabled val="1"/>
        </dgm:presLayoutVars>
      </dgm:prSet>
      <dgm:spPr/>
    </dgm:pt>
    <dgm:pt modelId="{0E129463-7427-4B66-86AE-2CFD596205DD}" type="pres">
      <dgm:prSet presAssocID="{EDA9F471-C8D8-468E-9B39-51D72277D5CE}" presName="Childtext1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20775170-75E0-47D9-B3D7-7C1C569AB7FF}" type="pres">
      <dgm:prSet presAssocID="{EDA9F471-C8D8-468E-9B39-51D72277D5CE}" presName="BalanceSpacing" presStyleCnt="0"/>
      <dgm:spPr/>
    </dgm:pt>
    <dgm:pt modelId="{B15FA9A2-7ABE-44B5-82D9-D9D3D5328D60}" type="pres">
      <dgm:prSet presAssocID="{EDA9F471-C8D8-468E-9B39-51D72277D5CE}" presName="BalanceSpacing1" presStyleCnt="0"/>
      <dgm:spPr/>
    </dgm:pt>
    <dgm:pt modelId="{F0FA6DB8-3280-468B-AA4F-CFAF97EC6639}" type="pres">
      <dgm:prSet presAssocID="{9522EB54-3968-4BD7-9329-CDE3FD27606B}" presName="Accent1Text" presStyleLbl="node1" presStyleIdx="3" presStyleCnt="8"/>
      <dgm:spPr/>
    </dgm:pt>
    <dgm:pt modelId="{AC32224F-B17B-49C2-B490-5FD1380DD32B}" type="pres">
      <dgm:prSet presAssocID="{9522EB54-3968-4BD7-9329-CDE3FD27606B}" presName="spaceBetweenRectangles" presStyleCnt="0"/>
      <dgm:spPr/>
    </dgm:pt>
    <dgm:pt modelId="{40A4A9A9-DA86-4FF5-B484-90ECFECBCC38}" type="pres">
      <dgm:prSet presAssocID="{B4D39940-5A39-4E7A-A937-1F365C609847}" presName="composite" presStyleCnt="0"/>
      <dgm:spPr/>
    </dgm:pt>
    <dgm:pt modelId="{877B43F5-EC0E-4337-836B-A7799F1B32A9}" type="pres">
      <dgm:prSet presAssocID="{B4D39940-5A39-4E7A-A937-1F365C609847}" presName="Parent1" presStyleLbl="node1" presStyleIdx="4" presStyleCnt="8">
        <dgm:presLayoutVars>
          <dgm:chMax val="1"/>
          <dgm:chPref val="1"/>
          <dgm:bulletEnabled val="1"/>
        </dgm:presLayoutVars>
      </dgm:prSet>
      <dgm:spPr/>
    </dgm:pt>
    <dgm:pt modelId="{531BEBDA-7F55-4788-8E31-5956E95C75F2}" type="pres">
      <dgm:prSet presAssocID="{B4D39940-5A39-4E7A-A937-1F365C609847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77433D99-159F-4B41-849E-135828849448}" type="pres">
      <dgm:prSet presAssocID="{B4D39940-5A39-4E7A-A937-1F365C609847}" presName="BalanceSpacing" presStyleCnt="0"/>
      <dgm:spPr/>
    </dgm:pt>
    <dgm:pt modelId="{EF23EC7F-21A2-4FC5-A062-94818D13946B}" type="pres">
      <dgm:prSet presAssocID="{B4D39940-5A39-4E7A-A937-1F365C609847}" presName="BalanceSpacing1" presStyleCnt="0"/>
      <dgm:spPr/>
    </dgm:pt>
    <dgm:pt modelId="{14B49E7E-E022-46AB-BE32-87FD90A5B69A}" type="pres">
      <dgm:prSet presAssocID="{A91A1514-B4C7-4A76-A3DF-883FB0DB550B}" presName="Accent1Text" presStyleLbl="node1" presStyleIdx="5" presStyleCnt="8"/>
      <dgm:spPr/>
    </dgm:pt>
    <dgm:pt modelId="{16E85750-9DC6-4341-80B3-109335259510}" type="pres">
      <dgm:prSet presAssocID="{A91A1514-B4C7-4A76-A3DF-883FB0DB550B}" presName="spaceBetweenRectangles" presStyleCnt="0"/>
      <dgm:spPr/>
    </dgm:pt>
    <dgm:pt modelId="{2A1ED360-3889-4501-81C7-522694A77704}" type="pres">
      <dgm:prSet presAssocID="{24DF4E05-22D3-4E78-A163-E895962060C5}" presName="composite" presStyleCnt="0"/>
      <dgm:spPr/>
    </dgm:pt>
    <dgm:pt modelId="{EA2231A3-8C97-40BE-A6AF-5B4FECA6C2AF}" type="pres">
      <dgm:prSet presAssocID="{24DF4E05-22D3-4E78-A163-E895962060C5}" presName="Parent1" presStyleLbl="node1" presStyleIdx="6" presStyleCnt="8">
        <dgm:presLayoutVars>
          <dgm:chMax val="1"/>
          <dgm:chPref val="1"/>
          <dgm:bulletEnabled val="1"/>
        </dgm:presLayoutVars>
      </dgm:prSet>
      <dgm:spPr/>
    </dgm:pt>
    <dgm:pt modelId="{DF93BB8C-F1F0-4F2D-B698-302D82EA3813}" type="pres">
      <dgm:prSet presAssocID="{24DF4E05-22D3-4E78-A163-E895962060C5}" presName="Childtext1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730C2BF7-335C-4C11-97F2-B6ACE1516C8C}" type="pres">
      <dgm:prSet presAssocID="{24DF4E05-22D3-4E78-A163-E895962060C5}" presName="BalanceSpacing" presStyleCnt="0"/>
      <dgm:spPr/>
    </dgm:pt>
    <dgm:pt modelId="{C6C241D9-F16B-4FC7-B54E-FC8D219C7688}" type="pres">
      <dgm:prSet presAssocID="{24DF4E05-22D3-4E78-A163-E895962060C5}" presName="BalanceSpacing1" presStyleCnt="0"/>
      <dgm:spPr/>
    </dgm:pt>
    <dgm:pt modelId="{D54EA4F2-F80F-463C-B30E-8F66EFED927D}" type="pres">
      <dgm:prSet presAssocID="{BB3D10E1-88B4-4766-BFA2-9D082CC99079}" presName="Accent1Text" presStyleLbl="node1" presStyleIdx="7" presStyleCnt="8"/>
      <dgm:spPr/>
    </dgm:pt>
  </dgm:ptLst>
  <dgm:cxnLst>
    <dgm:cxn modelId="{18369304-C56B-4734-9FE9-14FA2F5D9B7E}" type="presOf" srcId="{00FA69E3-F908-4B79-B561-EFF3691B02B6}" destId="{88E11EBF-D240-427E-A78B-5FB9461FBE06}" srcOrd="0" destOrd="0" presId="urn:microsoft.com/office/officeart/2008/layout/AlternatingHexagons"/>
    <dgm:cxn modelId="{A1BD4D0E-5A65-4A0D-A579-CB2B53F07821}" srcId="{00FA69E3-F908-4B79-B561-EFF3691B02B6}" destId="{EDA9F471-C8D8-468E-9B39-51D72277D5CE}" srcOrd="1" destOrd="0" parTransId="{10F8CC35-CAA6-491C-AFBB-F23230349DA4}" sibTransId="{9522EB54-3968-4BD7-9329-CDE3FD27606B}"/>
    <dgm:cxn modelId="{3E519F1A-AE9E-465E-9EA6-2AD7167AF17E}" srcId="{00FA69E3-F908-4B79-B561-EFF3691B02B6}" destId="{B4D39940-5A39-4E7A-A937-1F365C609847}" srcOrd="2" destOrd="0" parTransId="{620193D8-2398-4D92-8A0E-0E03462CFBEB}" sibTransId="{A91A1514-B4C7-4A76-A3DF-883FB0DB550B}"/>
    <dgm:cxn modelId="{23258E1F-B826-4FB7-80AD-F787213A0622}" srcId="{00FA69E3-F908-4B79-B561-EFF3691B02B6}" destId="{24DF4E05-22D3-4E78-A163-E895962060C5}" srcOrd="3" destOrd="0" parTransId="{BF9D914D-08DB-472B-9DCA-A5FC8E74ED25}" sibTransId="{BB3D10E1-88B4-4766-BFA2-9D082CC99079}"/>
    <dgm:cxn modelId="{F56A9E31-12A3-4D4A-9CF1-F80DDEEDA863}" type="presOf" srcId="{9522EB54-3968-4BD7-9329-CDE3FD27606B}" destId="{F0FA6DB8-3280-468B-AA4F-CFAF97EC6639}" srcOrd="0" destOrd="0" presId="urn:microsoft.com/office/officeart/2008/layout/AlternatingHexagons"/>
    <dgm:cxn modelId="{FDF6AB5C-DA90-4336-8392-A6B553F8D9FE}" type="presOf" srcId="{2721E591-CF45-4B71-BA90-F4FF23881D67}" destId="{583EAD7A-08D9-4F04-ADF2-E522E44E95D1}" srcOrd="0" destOrd="0" presId="urn:microsoft.com/office/officeart/2008/layout/AlternatingHexagons"/>
    <dgm:cxn modelId="{76716B54-99D9-422A-B938-AA7F36BEB0D0}" type="presOf" srcId="{B4D39940-5A39-4E7A-A937-1F365C609847}" destId="{877B43F5-EC0E-4337-836B-A7799F1B32A9}" srcOrd="0" destOrd="0" presId="urn:microsoft.com/office/officeart/2008/layout/AlternatingHexagons"/>
    <dgm:cxn modelId="{ED895A7D-AD26-472A-9F33-8E3196182B1D}" type="presOf" srcId="{BB3D10E1-88B4-4766-BFA2-9D082CC99079}" destId="{D54EA4F2-F80F-463C-B30E-8F66EFED927D}" srcOrd="0" destOrd="0" presId="urn:microsoft.com/office/officeart/2008/layout/AlternatingHexagons"/>
    <dgm:cxn modelId="{F360CB9B-02A8-4371-81DA-25768331920C}" srcId="{00FA69E3-F908-4B79-B561-EFF3691B02B6}" destId="{7A7BD104-235A-43CD-8469-02F05720C6E6}" srcOrd="0" destOrd="0" parTransId="{CAEE354E-D2DF-41C4-BB62-792C76133C54}" sibTransId="{2721E591-CF45-4B71-BA90-F4FF23881D67}"/>
    <dgm:cxn modelId="{210118A0-A868-4B19-98E2-CEE6A7C2D97A}" type="presOf" srcId="{A91A1514-B4C7-4A76-A3DF-883FB0DB550B}" destId="{14B49E7E-E022-46AB-BE32-87FD90A5B69A}" srcOrd="0" destOrd="0" presId="urn:microsoft.com/office/officeart/2008/layout/AlternatingHexagons"/>
    <dgm:cxn modelId="{4157B7CF-A325-4457-91B6-696589ABDC77}" type="presOf" srcId="{EDA9F471-C8D8-468E-9B39-51D72277D5CE}" destId="{22AA7FBD-69DD-4415-9C9E-961764D5B550}" srcOrd="0" destOrd="0" presId="urn:microsoft.com/office/officeart/2008/layout/AlternatingHexagons"/>
    <dgm:cxn modelId="{8E52A7D0-3A94-4C23-A4AD-EB97C0938A3C}" type="presOf" srcId="{7A7BD104-235A-43CD-8469-02F05720C6E6}" destId="{548E2C4C-1FE7-4818-B78A-18F1EBBC0A76}" srcOrd="0" destOrd="0" presId="urn:microsoft.com/office/officeart/2008/layout/AlternatingHexagons"/>
    <dgm:cxn modelId="{DF53DCD4-725B-4670-AEBF-D8DB524C5489}" type="presOf" srcId="{24DF4E05-22D3-4E78-A163-E895962060C5}" destId="{EA2231A3-8C97-40BE-A6AF-5B4FECA6C2AF}" srcOrd="0" destOrd="0" presId="urn:microsoft.com/office/officeart/2008/layout/AlternatingHexagons"/>
    <dgm:cxn modelId="{E96F90AB-8EA3-4EBE-A127-9558BE04222B}" type="presParOf" srcId="{88E11EBF-D240-427E-A78B-5FB9461FBE06}" destId="{DC1D7BF3-2BB4-44B1-B313-C7E371AD4964}" srcOrd="0" destOrd="0" presId="urn:microsoft.com/office/officeart/2008/layout/AlternatingHexagons"/>
    <dgm:cxn modelId="{3F1DCD23-7582-40D7-B2A1-42CBE2C9434F}" type="presParOf" srcId="{DC1D7BF3-2BB4-44B1-B313-C7E371AD4964}" destId="{548E2C4C-1FE7-4818-B78A-18F1EBBC0A76}" srcOrd="0" destOrd="0" presId="urn:microsoft.com/office/officeart/2008/layout/AlternatingHexagons"/>
    <dgm:cxn modelId="{EC7557FC-BD67-428C-9DCC-6809163604D5}" type="presParOf" srcId="{DC1D7BF3-2BB4-44B1-B313-C7E371AD4964}" destId="{B5C832A4-CF04-4A81-A593-BF8C24432828}" srcOrd="1" destOrd="0" presId="urn:microsoft.com/office/officeart/2008/layout/AlternatingHexagons"/>
    <dgm:cxn modelId="{4C49054F-6D9A-428C-AF6E-608440E67F37}" type="presParOf" srcId="{DC1D7BF3-2BB4-44B1-B313-C7E371AD4964}" destId="{72085B54-25EC-4181-A329-9F43EC36C9A8}" srcOrd="2" destOrd="0" presId="urn:microsoft.com/office/officeart/2008/layout/AlternatingHexagons"/>
    <dgm:cxn modelId="{4EFD4713-0FF7-48E3-8184-32437358A5C0}" type="presParOf" srcId="{DC1D7BF3-2BB4-44B1-B313-C7E371AD4964}" destId="{143259A2-1318-4EA3-8B4C-E4998878FCFB}" srcOrd="3" destOrd="0" presId="urn:microsoft.com/office/officeart/2008/layout/AlternatingHexagons"/>
    <dgm:cxn modelId="{1EBBC480-0537-43D3-85E4-563145C57374}" type="presParOf" srcId="{DC1D7BF3-2BB4-44B1-B313-C7E371AD4964}" destId="{583EAD7A-08D9-4F04-ADF2-E522E44E95D1}" srcOrd="4" destOrd="0" presId="urn:microsoft.com/office/officeart/2008/layout/AlternatingHexagons"/>
    <dgm:cxn modelId="{DC9B056F-6AC8-4363-B56F-EE71F2A7BA91}" type="presParOf" srcId="{88E11EBF-D240-427E-A78B-5FB9461FBE06}" destId="{93493EF6-4EB2-41A6-8A0E-FFD8174DE228}" srcOrd="1" destOrd="0" presId="urn:microsoft.com/office/officeart/2008/layout/AlternatingHexagons"/>
    <dgm:cxn modelId="{2C811CD0-AC7C-456C-A705-76516EA955C3}" type="presParOf" srcId="{88E11EBF-D240-427E-A78B-5FB9461FBE06}" destId="{1D2A7F83-1562-4182-A804-C61E77931F4A}" srcOrd="2" destOrd="0" presId="urn:microsoft.com/office/officeart/2008/layout/AlternatingHexagons"/>
    <dgm:cxn modelId="{869CD9F7-C5FB-486C-8A9E-790537A56F9D}" type="presParOf" srcId="{1D2A7F83-1562-4182-A804-C61E77931F4A}" destId="{22AA7FBD-69DD-4415-9C9E-961764D5B550}" srcOrd="0" destOrd="0" presId="urn:microsoft.com/office/officeart/2008/layout/AlternatingHexagons"/>
    <dgm:cxn modelId="{1A8596FC-2743-41E3-8169-0461B7A289E8}" type="presParOf" srcId="{1D2A7F83-1562-4182-A804-C61E77931F4A}" destId="{0E129463-7427-4B66-86AE-2CFD596205DD}" srcOrd="1" destOrd="0" presId="urn:microsoft.com/office/officeart/2008/layout/AlternatingHexagons"/>
    <dgm:cxn modelId="{7FD77C81-0E61-48EF-A156-4B275982073C}" type="presParOf" srcId="{1D2A7F83-1562-4182-A804-C61E77931F4A}" destId="{20775170-75E0-47D9-B3D7-7C1C569AB7FF}" srcOrd="2" destOrd="0" presId="urn:microsoft.com/office/officeart/2008/layout/AlternatingHexagons"/>
    <dgm:cxn modelId="{78A8FA73-8973-4BB6-AA67-82C5EFFCA869}" type="presParOf" srcId="{1D2A7F83-1562-4182-A804-C61E77931F4A}" destId="{B15FA9A2-7ABE-44B5-82D9-D9D3D5328D60}" srcOrd="3" destOrd="0" presId="urn:microsoft.com/office/officeart/2008/layout/AlternatingHexagons"/>
    <dgm:cxn modelId="{3F93BC00-120C-4917-AEC7-D5D0C3AA4EB8}" type="presParOf" srcId="{1D2A7F83-1562-4182-A804-C61E77931F4A}" destId="{F0FA6DB8-3280-468B-AA4F-CFAF97EC6639}" srcOrd="4" destOrd="0" presId="urn:microsoft.com/office/officeart/2008/layout/AlternatingHexagons"/>
    <dgm:cxn modelId="{3B6F9CA3-40FD-4775-8391-525F15582F45}" type="presParOf" srcId="{88E11EBF-D240-427E-A78B-5FB9461FBE06}" destId="{AC32224F-B17B-49C2-B490-5FD1380DD32B}" srcOrd="3" destOrd="0" presId="urn:microsoft.com/office/officeart/2008/layout/AlternatingHexagons"/>
    <dgm:cxn modelId="{680E0D29-D092-4F76-A082-2817C448DDB3}" type="presParOf" srcId="{88E11EBF-D240-427E-A78B-5FB9461FBE06}" destId="{40A4A9A9-DA86-4FF5-B484-90ECFECBCC38}" srcOrd="4" destOrd="0" presId="urn:microsoft.com/office/officeart/2008/layout/AlternatingHexagons"/>
    <dgm:cxn modelId="{8E70D145-12C4-4357-8521-5B7BD93DA5FD}" type="presParOf" srcId="{40A4A9A9-DA86-4FF5-B484-90ECFECBCC38}" destId="{877B43F5-EC0E-4337-836B-A7799F1B32A9}" srcOrd="0" destOrd="0" presId="urn:microsoft.com/office/officeart/2008/layout/AlternatingHexagons"/>
    <dgm:cxn modelId="{1197E59F-9A9E-4330-BD15-35CC51E78CB5}" type="presParOf" srcId="{40A4A9A9-DA86-4FF5-B484-90ECFECBCC38}" destId="{531BEBDA-7F55-4788-8E31-5956E95C75F2}" srcOrd="1" destOrd="0" presId="urn:microsoft.com/office/officeart/2008/layout/AlternatingHexagons"/>
    <dgm:cxn modelId="{E6EF3625-C03B-4900-B7DC-163C97BA3934}" type="presParOf" srcId="{40A4A9A9-DA86-4FF5-B484-90ECFECBCC38}" destId="{77433D99-159F-4B41-849E-135828849448}" srcOrd="2" destOrd="0" presId="urn:microsoft.com/office/officeart/2008/layout/AlternatingHexagons"/>
    <dgm:cxn modelId="{81857048-2459-477F-BC26-CEFAF5201244}" type="presParOf" srcId="{40A4A9A9-DA86-4FF5-B484-90ECFECBCC38}" destId="{EF23EC7F-21A2-4FC5-A062-94818D13946B}" srcOrd="3" destOrd="0" presId="urn:microsoft.com/office/officeart/2008/layout/AlternatingHexagons"/>
    <dgm:cxn modelId="{BBB2575A-27B0-4384-AACB-702B22FEE434}" type="presParOf" srcId="{40A4A9A9-DA86-4FF5-B484-90ECFECBCC38}" destId="{14B49E7E-E022-46AB-BE32-87FD90A5B69A}" srcOrd="4" destOrd="0" presId="urn:microsoft.com/office/officeart/2008/layout/AlternatingHexagons"/>
    <dgm:cxn modelId="{F9D1AF41-7DA7-473E-BF88-79B18F40E8BC}" type="presParOf" srcId="{88E11EBF-D240-427E-A78B-5FB9461FBE06}" destId="{16E85750-9DC6-4341-80B3-109335259510}" srcOrd="5" destOrd="0" presId="urn:microsoft.com/office/officeart/2008/layout/AlternatingHexagons"/>
    <dgm:cxn modelId="{32737CFC-76C1-4AE9-987F-128D02AF6947}" type="presParOf" srcId="{88E11EBF-D240-427E-A78B-5FB9461FBE06}" destId="{2A1ED360-3889-4501-81C7-522694A77704}" srcOrd="6" destOrd="0" presId="urn:microsoft.com/office/officeart/2008/layout/AlternatingHexagons"/>
    <dgm:cxn modelId="{54A28081-B8E8-468F-B5EF-0F5E16A5AC83}" type="presParOf" srcId="{2A1ED360-3889-4501-81C7-522694A77704}" destId="{EA2231A3-8C97-40BE-A6AF-5B4FECA6C2AF}" srcOrd="0" destOrd="0" presId="urn:microsoft.com/office/officeart/2008/layout/AlternatingHexagons"/>
    <dgm:cxn modelId="{E4E35318-939B-4E5C-B936-C5FB225D5A86}" type="presParOf" srcId="{2A1ED360-3889-4501-81C7-522694A77704}" destId="{DF93BB8C-F1F0-4F2D-B698-302D82EA3813}" srcOrd="1" destOrd="0" presId="urn:microsoft.com/office/officeart/2008/layout/AlternatingHexagons"/>
    <dgm:cxn modelId="{633423A1-6E32-499B-9587-E0739D99A5A3}" type="presParOf" srcId="{2A1ED360-3889-4501-81C7-522694A77704}" destId="{730C2BF7-335C-4C11-97F2-B6ACE1516C8C}" srcOrd="2" destOrd="0" presId="urn:microsoft.com/office/officeart/2008/layout/AlternatingHexagons"/>
    <dgm:cxn modelId="{78FD627B-D7A9-4DB2-91B1-15DCD2358029}" type="presParOf" srcId="{2A1ED360-3889-4501-81C7-522694A77704}" destId="{C6C241D9-F16B-4FC7-B54E-FC8D219C7688}" srcOrd="3" destOrd="0" presId="urn:microsoft.com/office/officeart/2008/layout/AlternatingHexagons"/>
    <dgm:cxn modelId="{33B0320D-3AAD-4C2E-9495-728B0AD616FD}" type="presParOf" srcId="{2A1ED360-3889-4501-81C7-522694A77704}" destId="{D54EA4F2-F80F-463C-B30E-8F66EFED927D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8E2C4C-1FE7-4818-B78A-18F1EBBC0A76}">
      <dsp:nvSpPr>
        <dsp:cNvPr id="0" name=""/>
        <dsp:cNvSpPr/>
      </dsp:nvSpPr>
      <dsp:spPr>
        <a:xfrm rot="5400000">
          <a:off x="4793555" y="91462"/>
          <a:ext cx="1381849" cy="120220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>
              <a:latin typeface="微软雅黑" panose="020B0503020204020204" pitchFamily="34" charset="-122"/>
              <a:ea typeface="微软雅黑" panose="020B0503020204020204" pitchFamily="34" charset="-122"/>
            </a:rPr>
            <a:t>黄鹤楼一览</a:t>
          </a:r>
        </a:p>
      </dsp:txBody>
      <dsp:txXfrm rot="-5400000">
        <a:off x="5070719" y="216980"/>
        <a:ext cx="827521" cy="951173"/>
      </dsp:txXfrm>
    </dsp:sp>
    <dsp:sp modelId="{B5C832A4-CF04-4A81-A593-BF8C24432828}">
      <dsp:nvSpPr>
        <dsp:cNvPr id="0" name=""/>
        <dsp:cNvSpPr/>
      </dsp:nvSpPr>
      <dsp:spPr>
        <a:xfrm>
          <a:off x="6122066" y="278012"/>
          <a:ext cx="1542144" cy="8291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3EAD7A-08D9-4F04-ADF2-E522E44E95D1}">
      <dsp:nvSpPr>
        <dsp:cNvPr id="0" name=""/>
        <dsp:cNvSpPr/>
      </dsp:nvSpPr>
      <dsp:spPr>
        <a:xfrm rot="5400000">
          <a:off x="3495169" y="91462"/>
          <a:ext cx="1381849" cy="120220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-5400000">
        <a:off x="3772333" y="216980"/>
        <a:ext cx="827521" cy="951173"/>
      </dsp:txXfrm>
    </dsp:sp>
    <dsp:sp modelId="{22AA7FBD-69DD-4415-9C9E-961764D5B550}">
      <dsp:nvSpPr>
        <dsp:cNvPr id="0" name=""/>
        <dsp:cNvSpPr/>
      </dsp:nvSpPr>
      <dsp:spPr>
        <a:xfrm rot="5400000">
          <a:off x="4141875" y="1264376"/>
          <a:ext cx="1381849" cy="120220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>
              <a:latin typeface="微软雅黑" panose="020B0503020204020204" pitchFamily="34" charset="-122"/>
              <a:ea typeface="微软雅黑" panose="020B0503020204020204" pitchFamily="34" charset="-122"/>
            </a:rPr>
            <a:t>名称由来</a:t>
          </a:r>
        </a:p>
      </dsp:txBody>
      <dsp:txXfrm rot="-5400000">
        <a:off x="4419039" y="1389894"/>
        <a:ext cx="827521" cy="951173"/>
      </dsp:txXfrm>
    </dsp:sp>
    <dsp:sp modelId="{0E129463-7427-4B66-86AE-2CFD596205DD}">
      <dsp:nvSpPr>
        <dsp:cNvPr id="0" name=""/>
        <dsp:cNvSpPr/>
      </dsp:nvSpPr>
      <dsp:spPr>
        <a:xfrm>
          <a:off x="2689551" y="1450926"/>
          <a:ext cx="1492397" cy="8291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FA6DB8-3280-468B-AA4F-CFAF97EC6639}">
      <dsp:nvSpPr>
        <dsp:cNvPr id="0" name=""/>
        <dsp:cNvSpPr/>
      </dsp:nvSpPr>
      <dsp:spPr>
        <a:xfrm rot="5400000">
          <a:off x="5440261" y="1264376"/>
          <a:ext cx="1381849" cy="120220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-5400000">
        <a:off x="5717425" y="1389894"/>
        <a:ext cx="827521" cy="951173"/>
      </dsp:txXfrm>
    </dsp:sp>
    <dsp:sp modelId="{877B43F5-EC0E-4337-836B-A7799F1B32A9}">
      <dsp:nvSpPr>
        <dsp:cNvPr id="0" name=""/>
        <dsp:cNvSpPr/>
      </dsp:nvSpPr>
      <dsp:spPr>
        <a:xfrm rot="5400000">
          <a:off x="4793555" y="2437290"/>
          <a:ext cx="1381849" cy="120220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>
              <a:latin typeface="微软雅黑" panose="020B0503020204020204" pitchFamily="34" charset="-122"/>
              <a:ea typeface="微软雅黑" panose="020B0503020204020204" pitchFamily="34" charset="-122"/>
            </a:rPr>
            <a:t>黄鹤楼历史</a:t>
          </a:r>
        </a:p>
      </dsp:txBody>
      <dsp:txXfrm rot="-5400000">
        <a:off x="5070719" y="2562808"/>
        <a:ext cx="827521" cy="951173"/>
      </dsp:txXfrm>
    </dsp:sp>
    <dsp:sp modelId="{531BEBDA-7F55-4788-8E31-5956E95C75F2}">
      <dsp:nvSpPr>
        <dsp:cNvPr id="0" name=""/>
        <dsp:cNvSpPr/>
      </dsp:nvSpPr>
      <dsp:spPr>
        <a:xfrm>
          <a:off x="6122066" y="2623840"/>
          <a:ext cx="1542144" cy="8291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B49E7E-E022-46AB-BE32-87FD90A5B69A}">
      <dsp:nvSpPr>
        <dsp:cNvPr id="0" name=""/>
        <dsp:cNvSpPr/>
      </dsp:nvSpPr>
      <dsp:spPr>
        <a:xfrm rot="5400000">
          <a:off x="3495169" y="2437290"/>
          <a:ext cx="1381849" cy="120220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-5400000">
        <a:off x="3772333" y="2562808"/>
        <a:ext cx="827521" cy="951173"/>
      </dsp:txXfrm>
    </dsp:sp>
    <dsp:sp modelId="{EA2231A3-8C97-40BE-A6AF-5B4FECA6C2AF}">
      <dsp:nvSpPr>
        <dsp:cNvPr id="0" name=""/>
        <dsp:cNvSpPr/>
      </dsp:nvSpPr>
      <dsp:spPr>
        <a:xfrm rot="5400000">
          <a:off x="4141875" y="3610204"/>
          <a:ext cx="1381849" cy="120220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>
              <a:latin typeface="微软雅黑" panose="020B0503020204020204" pitchFamily="34" charset="-122"/>
              <a:ea typeface="微软雅黑" panose="020B0503020204020204" pitchFamily="34" charset="-122"/>
            </a:rPr>
            <a:t>照片收藏馆</a:t>
          </a:r>
        </a:p>
      </dsp:txBody>
      <dsp:txXfrm rot="-5400000">
        <a:off x="4419039" y="3735722"/>
        <a:ext cx="827521" cy="951173"/>
      </dsp:txXfrm>
    </dsp:sp>
    <dsp:sp modelId="{DF93BB8C-F1F0-4F2D-B698-302D82EA3813}">
      <dsp:nvSpPr>
        <dsp:cNvPr id="0" name=""/>
        <dsp:cNvSpPr/>
      </dsp:nvSpPr>
      <dsp:spPr>
        <a:xfrm>
          <a:off x="2689551" y="3796754"/>
          <a:ext cx="1492397" cy="8291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4EA4F2-F80F-463C-B30E-8F66EFED927D}">
      <dsp:nvSpPr>
        <dsp:cNvPr id="0" name=""/>
        <dsp:cNvSpPr/>
      </dsp:nvSpPr>
      <dsp:spPr>
        <a:xfrm rot="5400000">
          <a:off x="5440261" y="3610204"/>
          <a:ext cx="1381849" cy="120220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-5400000">
        <a:off x="5717425" y="3735722"/>
        <a:ext cx="827521" cy="9511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D7E7EE91-AE6C-4D26-896C-97E290C5A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591670" y="-1914"/>
            <a:ext cx="2516753" cy="100932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D2A4E5A-0257-4B5B-8037-8C00A37C9B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18" y="5800818"/>
            <a:ext cx="2516753" cy="100932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01B897D-DCDE-4D4D-90EF-92D7FC359BD1}"/>
              </a:ext>
            </a:extLst>
          </p:cNvPr>
          <p:cNvSpPr/>
          <p:nvPr/>
        </p:nvSpPr>
        <p:spPr>
          <a:xfrm>
            <a:off x="0" y="6512400"/>
            <a:ext cx="12192000" cy="34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63034CF-F433-461A-99C9-7378CA169343}"/>
              </a:ext>
            </a:extLst>
          </p:cNvPr>
          <p:cNvSpPr/>
          <p:nvPr/>
        </p:nvSpPr>
        <p:spPr>
          <a:xfrm>
            <a:off x="0" y="0"/>
            <a:ext cx="12192000" cy="34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03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9BC0D-3A87-466A-9E59-948188685EEB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F4D5-1575-4725-B08C-781AB5FC8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016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9BC0D-3A87-466A-9E59-948188685EEB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F4D5-1575-4725-B08C-781AB5FC8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902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9BC0D-3A87-466A-9E59-948188685EEB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F4D5-1575-4725-B08C-781AB5FC8A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71194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9BC0D-3A87-466A-9E59-948188685EEB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F4D5-1575-4725-B08C-781AB5FC8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4496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9BC0D-3A87-466A-9E59-948188685EEB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F4D5-1575-4725-B08C-781AB5FC8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301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9BC0D-3A87-466A-9E59-948188685EEB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F4D5-1575-4725-B08C-781AB5FC8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1872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9BC0D-3A87-466A-9E59-948188685EEB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F4D5-1575-4725-B08C-781AB5FC8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391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163B7A0-5297-46E0-8C3A-9151C32858FD}"/>
              </a:ext>
            </a:extLst>
          </p:cNvPr>
          <p:cNvSpPr/>
          <p:nvPr/>
        </p:nvSpPr>
        <p:spPr>
          <a:xfrm>
            <a:off x="0" y="0"/>
            <a:ext cx="924444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9BC0D-3A87-466A-9E59-948188685EEB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F4D5-1575-4725-B08C-781AB5FC8A2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32A0F82-B214-41D4-A22E-D44014B4C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975" y="13277"/>
            <a:ext cx="2881063" cy="105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258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C53B2E4-BE78-450D-9685-3015A47BCA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975" y="13277"/>
            <a:ext cx="2881063" cy="105352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1A0CF963-F188-4CD8-BA4B-36C9E0BCB14A}"/>
              </a:ext>
            </a:extLst>
          </p:cNvPr>
          <p:cNvSpPr/>
          <p:nvPr/>
        </p:nvSpPr>
        <p:spPr>
          <a:xfrm>
            <a:off x="0" y="6512400"/>
            <a:ext cx="12192000" cy="34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9BC0D-3A87-466A-9E59-948188685EEB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F4D5-1575-4725-B08C-781AB5FC8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260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9BC0D-3A87-466A-9E59-948188685EEB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F4D5-1575-4725-B08C-781AB5FC8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933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D3F8EBF-B7CA-46A8-97A0-ACF6A7CC2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975" y="13277"/>
            <a:ext cx="2881063" cy="105352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9BC0D-3A87-466A-9E59-948188685EEB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F4D5-1575-4725-B08C-781AB5FC8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751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9BC0D-3A87-466A-9E59-948188685EEB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F4D5-1575-4725-B08C-781AB5FC8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32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9BC0D-3A87-466A-9E59-948188685EEB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F4D5-1575-4725-B08C-781AB5FC8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800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805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9BC0D-3A87-466A-9E59-948188685EEB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F4D5-1575-4725-B08C-781AB5FC8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823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9BC0D-3A87-466A-9E59-948188685EEB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F4D5-1575-4725-B08C-781AB5FC8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986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489BC0D-3A87-466A-9E59-948188685EEB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77E9F4D5-1575-4725-B08C-781AB5FC8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1674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900" indent="4572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None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450000" indent="4572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None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楷体" panose="02010609060101010101" pitchFamily="49" charset="-122"/>
          <a:ea typeface="楷体" panose="02010609060101010101" pitchFamily="49" charset="-122"/>
          <a:cs typeface="+mn-cs"/>
        </a:defRPr>
      </a:lvl2pPr>
      <a:lvl3pPr marL="810000" indent="4572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None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楷体" panose="02010609060101010101" pitchFamily="49" charset="-122"/>
          <a:ea typeface="楷体" panose="02010609060101010101" pitchFamily="49" charset="-122"/>
          <a:cs typeface="+mn-cs"/>
        </a:defRPr>
      </a:lvl3pPr>
      <a:lvl4pPr marL="1170000" indent="4572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None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楷体" panose="02010609060101010101" pitchFamily="49" charset="-122"/>
          <a:ea typeface="楷体" panose="02010609060101010101" pitchFamily="49" charset="-122"/>
          <a:cs typeface="+mn-cs"/>
        </a:defRPr>
      </a:lvl4pPr>
      <a:lvl5pPr marL="1458000" indent="4572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None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楷体" panose="02010609060101010101" pitchFamily="49" charset="-122"/>
          <a:ea typeface="楷体" panose="02010609060101010101" pitchFamily="49" charset="-122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45E8B46F-8FBC-426E-BDBD-8F2A61E0882F}"/>
              </a:ext>
            </a:extLst>
          </p:cNvPr>
          <p:cNvSpPr/>
          <p:nvPr/>
        </p:nvSpPr>
        <p:spPr>
          <a:xfrm>
            <a:off x="2517568" y="2179235"/>
            <a:ext cx="7018319" cy="2838204"/>
          </a:xfrm>
          <a:custGeom>
            <a:avLst/>
            <a:gdLst>
              <a:gd name="connsiteX0" fmla="*/ 848849 w 7018319"/>
              <a:gd name="connsiteY0" fmla="*/ 1692728 h 2838204"/>
              <a:gd name="connsiteX1" fmla="*/ 684414 w 7018319"/>
              <a:gd name="connsiteY1" fmla="*/ 2112507 h 2838204"/>
              <a:gd name="connsiteX2" fmla="*/ 1104193 w 7018319"/>
              <a:gd name="connsiteY2" fmla="*/ 2276942 h 2838204"/>
              <a:gd name="connsiteX3" fmla="*/ 830468 w 7018319"/>
              <a:gd name="connsiteY3" fmla="*/ 2048671 h 2838204"/>
              <a:gd name="connsiteX4" fmla="*/ 848849 w 7018319"/>
              <a:gd name="connsiteY4" fmla="*/ 1692728 h 2838204"/>
              <a:gd name="connsiteX5" fmla="*/ 6242795 w 7018319"/>
              <a:gd name="connsiteY5" fmla="*/ 1198031 h 2838204"/>
              <a:gd name="connsiteX6" fmla="*/ 6293922 w 7018319"/>
              <a:gd name="connsiteY6" fmla="*/ 1341797 h 2838204"/>
              <a:gd name="connsiteX7" fmla="*/ 6345048 w 7018319"/>
              <a:gd name="connsiteY7" fmla="*/ 1198031 h 2838204"/>
              <a:gd name="connsiteX8" fmla="*/ 6480323 w 7018319"/>
              <a:gd name="connsiteY8" fmla="*/ 1099636 h 2838204"/>
              <a:gd name="connsiteX9" fmla="*/ 6408020 w 7018319"/>
              <a:gd name="connsiteY9" fmla="*/ 1171939 h 2838204"/>
              <a:gd name="connsiteX10" fmla="*/ 6545810 w 7018319"/>
              <a:gd name="connsiteY10" fmla="*/ 1237426 h 2838204"/>
              <a:gd name="connsiteX11" fmla="*/ 6107520 w 7018319"/>
              <a:gd name="connsiteY11" fmla="*/ 1099636 h 2838204"/>
              <a:gd name="connsiteX12" fmla="*/ 6042000 w 7018319"/>
              <a:gd name="connsiteY12" fmla="*/ 1237426 h 2838204"/>
              <a:gd name="connsiteX13" fmla="*/ 6179823 w 7018319"/>
              <a:gd name="connsiteY13" fmla="*/ 1171939 h 2838204"/>
              <a:gd name="connsiteX14" fmla="*/ 6506415 w 7018319"/>
              <a:gd name="connsiteY14" fmla="*/ 934411 h 2838204"/>
              <a:gd name="connsiteX15" fmla="*/ 6506415 w 7018319"/>
              <a:gd name="connsiteY15" fmla="*/ 1036664 h 2838204"/>
              <a:gd name="connsiteX16" fmla="*/ 6650181 w 7018319"/>
              <a:gd name="connsiteY16" fmla="*/ 985538 h 2838204"/>
              <a:gd name="connsiteX17" fmla="*/ 6081428 w 7018319"/>
              <a:gd name="connsiteY17" fmla="*/ 934411 h 2838204"/>
              <a:gd name="connsiteX18" fmla="*/ 5937662 w 7018319"/>
              <a:gd name="connsiteY18" fmla="*/ 985538 h 2838204"/>
              <a:gd name="connsiteX19" fmla="*/ 6081428 w 7018319"/>
              <a:gd name="connsiteY19" fmla="*/ 1036664 h 2838204"/>
              <a:gd name="connsiteX20" fmla="*/ 6293922 w 7018319"/>
              <a:gd name="connsiteY20" fmla="*/ 807408 h 2838204"/>
              <a:gd name="connsiteX21" fmla="*/ 6115792 w 7018319"/>
              <a:gd name="connsiteY21" fmla="*/ 985538 h 2838204"/>
              <a:gd name="connsiteX22" fmla="*/ 6293922 w 7018319"/>
              <a:gd name="connsiteY22" fmla="*/ 1163668 h 2838204"/>
              <a:gd name="connsiteX23" fmla="*/ 6472052 w 7018319"/>
              <a:gd name="connsiteY23" fmla="*/ 985538 h 2838204"/>
              <a:gd name="connsiteX24" fmla="*/ 6293922 w 7018319"/>
              <a:gd name="connsiteY24" fmla="*/ 807408 h 2838204"/>
              <a:gd name="connsiteX25" fmla="*/ 6545810 w 7018319"/>
              <a:gd name="connsiteY25" fmla="*/ 733616 h 2838204"/>
              <a:gd name="connsiteX26" fmla="*/ 6408020 w 7018319"/>
              <a:gd name="connsiteY26" fmla="*/ 799136 h 2838204"/>
              <a:gd name="connsiteX27" fmla="*/ 6480323 w 7018319"/>
              <a:gd name="connsiteY27" fmla="*/ 871439 h 2838204"/>
              <a:gd name="connsiteX28" fmla="*/ 6042000 w 7018319"/>
              <a:gd name="connsiteY28" fmla="*/ 733616 h 2838204"/>
              <a:gd name="connsiteX29" fmla="*/ 6107520 w 7018319"/>
              <a:gd name="connsiteY29" fmla="*/ 871439 h 2838204"/>
              <a:gd name="connsiteX30" fmla="*/ 6179823 w 7018319"/>
              <a:gd name="connsiteY30" fmla="*/ 799136 h 2838204"/>
              <a:gd name="connsiteX31" fmla="*/ 6293922 w 7018319"/>
              <a:gd name="connsiteY31" fmla="*/ 629278 h 2838204"/>
              <a:gd name="connsiteX32" fmla="*/ 6242795 w 7018319"/>
              <a:gd name="connsiteY32" fmla="*/ 773044 h 2838204"/>
              <a:gd name="connsiteX33" fmla="*/ 6345048 w 7018319"/>
              <a:gd name="connsiteY33" fmla="*/ 773044 h 2838204"/>
              <a:gd name="connsiteX34" fmla="*/ 6663543 w 7018319"/>
              <a:gd name="connsiteY34" fmla="*/ 177393 h 2838204"/>
              <a:gd name="connsiteX35" fmla="*/ 6663543 w 7018319"/>
              <a:gd name="connsiteY35" fmla="*/ 177394 h 2838204"/>
              <a:gd name="connsiteX36" fmla="*/ 6670512 w 7018319"/>
              <a:gd name="connsiteY36" fmla="*/ 211913 h 2838204"/>
              <a:gd name="connsiteX37" fmla="*/ 6670515 w 7018319"/>
              <a:gd name="connsiteY37" fmla="*/ 211916 h 2838204"/>
              <a:gd name="connsiteX38" fmla="*/ 6689520 w 7018319"/>
              <a:gd name="connsiteY38" fmla="*/ 240104 h 2838204"/>
              <a:gd name="connsiteX39" fmla="*/ 6698978 w 7018319"/>
              <a:gd name="connsiteY39" fmla="*/ 246481 h 2838204"/>
              <a:gd name="connsiteX40" fmla="*/ 6702646 w 7018319"/>
              <a:gd name="connsiteY40" fmla="*/ 250936 h 2838204"/>
              <a:gd name="connsiteX41" fmla="*/ 6712885 w 7018319"/>
              <a:gd name="connsiteY41" fmla="*/ 255858 h 2838204"/>
              <a:gd name="connsiteX42" fmla="*/ 6717712 w 7018319"/>
              <a:gd name="connsiteY42" fmla="*/ 259112 h 2838204"/>
              <a:gd name="connsiteX43" fmla="*/ 6721062 w 7018319"/>
              <a:gd name="connsiteY43" fmla="*/ 259788 h 2838204"/>
              <a:gd name="connsiteX44" fmla="*/ 6725861 w 7018319"/>
              <a:gd name="connsiteY44" fmla="*/ 262096 h 2838204"/>
              <a:gd name="connsiteX45" fmla="*/ 6752236 w 7018319"/>
              <a:gd name="connsiteY45" fmla="*/ 266083 h 2838204"/>
              <a:gd name="connsiteX46" fmla="*/ 6752236 w 7018319"/>
              <a:gd name="connsiteY46" fmla="*/ 266082 h 2838204"/>
              <a:gd name="connsiteX47" fmla="*/ 6721062 w 7018319"/>
              <a:gd name="connsiteY47" fmla="*/ 259788 h 2838204"/>
              <a:gd name="connsiteX48" fmla="*/ 6712885 w 7018319"/>
              <a:gd name="connsiteY48" fmla="*/ 255858 h 2838204"/>
              <a:gd name="connsiteX49" fmla="*/ 6698978 w 7018319"/>
              <a:gd name="connsiteY49" fmla="*/ 246481 h 2838204"/>
              <a:gd name="connsiteX50" fmla="*/ 6670515 w 7018319"/>
              <a:gd name="connsiteY50" fmla="*/ 211916 h 2838204"/>
              <a:gd name="connsiteX51" fmla="*/ 6670512 w 7018319"/>
              <a:gd name="connsiteY51" fmla="*/ 211912 h 2838204"/>
              <a:gd name="connsiteX52" fmla="*/ 6840930 w 7018319"/>
              <a:gd name="connsiteY52" fmla="*/ 0 h 2838204"/>
              <a:gd name="connsiteX53" fmla="*/ 6966362 w 7018319"/>
              <a:gd name="connsiteY53" fmla="*/ 51956 h 2838204"/>
              <a:gd name="connsiteX54" fmla="*/ 6966363 w 7018319"/>
              <a:gd name="connsiteY54" fmla="*/ 51956 h 2838204"/>
              <a:gd name="connsiteX55" fmla="*/ 6966364 w 7018319"/>
              <a:gd name="connsiteY55" fmla="*/ 51957 h 2838204"/>
              <a:gd name="connsiteX56" fmla="*/ 7018319 w 7018319"/>
              <a:gd name="connsiteY56" fmla="*/ 177389 h 2838204"/>
              <a:gd name="connsiteX57" fmla="*/ 7018318 w 7018319"/>
              <a:gd name="connsiteY57" fmla="*/ 2306041 h 2838204"/>
              <a:gd name="connsiteX58" fmla="*/ 6840930 w 7018319"/>
              <a:gd name="connsiteY58" fmla="*/ 2483429 h 2838204"/>
              <a:gd name="connsiteX59" fmla="*/ 354776 w 7018319"/>
              <a:gd name="connsiteY59" fmla="*/ 2483429 h 2838204"/>
              <a:gd name="connsiteX60" fmla="*/ 354778 w 7018319"/>
              <a:gd name="connsiteY60" fmla="*/ 2660816 h 2838204"/>
              <a:gd name="connsiteX61" fmla="*/ 177389 w 7018319"/>
              <a:gd name="connsiteY61" fmla="*/ 2838204 h 2838204"/>
              <a:gd name="connsiteX62" fmla="*/ 177389 w 7018319"/>
              <a:gd name="connsiteY62" fmla="*/ 2838204 h 2838204"/>
              <a:gd name="connsiteX63" fmla="*/ 177388 w 7018319"/>
              <a:gd name="connsiteY63" fmla="*/ 2838204 h 2838204"/>
              <a:gd name="connsiteX64" fmla="*/ 0 w 7018319"/>
              <a:gd name="connsiteY64" fmla="*/ 2660816 h 2838204"/>
              <a:gd name="connsiteX65" fmla="*/ 1 w 7018319"/>
              <a:gd name="connsiteY65" fmla="*/ 532164 h 2838204"/>
              <a:gd name="connsiteX66" fmla="*/ 2 w 7018319"/>
              <a:gd name="connsiteY66" fmla="*/ 532165 h 2838204"/>
              <a:gd name="connsiteX67" fmla="*/ 2 w 7018319"/>
              <a:gd name="connsiteY67" fmla="*/ 532164 h 2838204"/>
              <a:gd name="connsiteX68" fmla="*/ 1 w 7018319"/>
              <a:gd name="connsiteY68" fmla="*/ 532164 h 2838204"/>
              <a:gd name="connsiteX69" fmla="*/ 177389 w 7018319"/>
              <a:gd name="connsiteY69" fmla="*/ 354776 h 2838204"/>
              <a:gd name="connsiteX70" fmla="*/ 6663543 w 7018319"/>
              <a:gd name="connsiteY70" fmla="*/ 354776 h 2838204"/>
              <a:gd name="connsiteX71" fmla="*/ 6663542 w 7018319"/>
              <a:gd name="connsiteY71" fmla="*/ 177389 h 2838204"/>
              <a:gd name="connsiteX72" fmla="*/ 6663542 w 7018319"/>
              <a:gd name="connsiteY72" fmla="*/ 177388 h 2838204"/>
              <a:gd name="connsiteX73" fmla="*/ 6840930 w 7018319"/>
              <a:gd name="connsiteY73" fmla="*/ 0 h 2838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7018319" h="2838204">
                <a:moveTo>
                  <a:pt x="848849" y="1692728"/>
                </a:moveTo>
                <a:cubicBezTo>
                  <a:pt x="687523" y="1763240"/>
                  <a:pt x="613903" y="1951182"/>
                  <a:pt x="684414" y="2112507"/>
                </a:cubicBezTo>
                <a:cubicBezTo>
                  <a:pt x="754926" y="2273833"/>
                  <a:pt x="942868" y="2347453"/>
                  <a:pt x="1104193" y="2276942"/>
                </a:cubicBezTo>
                <a:cubicBezTo>
                  <a:pt x="982111" y="2248170"/>
                  <a:pt x="880700" y="2163599"/>
                  <a:pt x="830468" y="2048671"/>
                </a:cubicBezTo>
                <a:cubicBezTo>
                  <a:pt x="780236" y="1933742"/>
                  <a:pt x="787046" y="1801871"/>
                  <a:pt x="848849" y="1692728"/>
                </a:cubicBezTo>
                <a:close/>
                <a:moveTo>
                  <a:pt x="6242795" y="1198031"/>
                </a:moveTo>
                <a:lnTo>
                  <a:pt x="6293922" y="1341797"/>
                </a:lnTo>
                <a:lnTo>
                  <a:pt x="6345048" y="1198031"/>
                </a:lnTo>
                <a:close/>
                <a:moveTo>
                  <a:pt x="6480323" y="1099636"/>
                </a:moveTo>
                <a:lnTo>
                  <a:pt x="6408020" y="1171939"/>
                </a:lnTo>
                <a:lnTo>
                  <a:pt x="6545810" y="1237426"/>
                </a:lnTo>
                <a:close/>
                <a:moveTo>
                  <a:pt x="6107520" y="1099636"/>
                </a:moveTo>
                <a:lnTo>
                  <a:pt x="6042000" y="1237426"/>
                </a:lnTo>
                <a:lnTo>
                  <a:pt x="6179823" y="1171939"/>
                </a:lnTo>
                <a:close/>
                <a:moveTo>
                  <a:pt x="6506415" y="934411"/>
                </a:moveTo>
                <a:lnTo>
                  <a:pt x="6506415" y="1036664"/>
                </a:lnTo>
                <a:lnTo>
                  <a:pt x="6650181" y="985538"/>
                </a:lnTo>
                <a:close/>
                <a:moveTo>
                  <a:pt x="6081428" y="934411"/>
                </a:moveTo>
                <a:lnTo>
                  <a:pt x="5937662" y="985538"/>
                </a:lnTo>
                <a:lnTo>
                  <a:pt x="6081428" y="1036664"/>
                </a:lnTo>
                <a:close/>
                <a:moveTo>
                  <a:pt x="6293922" y="807408"/>
                </a:moveTo>
                <a:cubicBezTo>
                  <a:pt x="6195544" y="807408"/>
                  <a:pt x="6115792" y="887160"/>
                  <a:pt x="6115792" y="985538"/>
                </a:cubicBezTo>
                <a:cubicBezTo>
                  <a:pt x="6115792" y="1083916"/>
                  <a:pt x="6195544" y="1163668"/>
                  <a:pt x="6293922" y="1163668"/>
                </a:cubicBezTo>
                <a:cubicBezTo>
                  <a:pt x="6392300" y="1163668"/>
                  <a:pt x="6472052" y="1083916"/>
                  <a:pt x="6472052" y="985538"/>
                </a:cubicBezTo>
                <a:cubicBezTo>
                  <a:pt x="6472052" y="887160"/>
                  <a:pt x="6392300" y="807408"/>
                  <a:pt x="6293922" y="807408"/>
                </a:cubicBezTo>
                <a:close/>
                <a:moveTo>
                  <a:pt x="6545810" y="733616"/>
                </a:moveTo>
                <a:lnTo>
                  <a:pt x="6408020" y="799136"/>
                </a:lnTo>
                <a:lnTo>
                  <a:pt x="6480323" y="871439"/>
                </a:lnTo>
                <a:close/>
                <a:moveTo>
                  <a:pt x="6042000" y="733616"/>
                </a:moveTo>
                <a:lnTo>
                  <a:pt x="6107520" y="871439"/>
                </a:lnTo>
                <a:lnTo>
                  <a:pt x="6179823" y="799136"/>
                </a:lnTo>
                <a:close/>
                <a:moveTo>
                  <a:pt x="6293922" y="629278"/>
                </a:moveTo>
                <a:lnTo>
                  <a:pt x="6242795" y="773044"/>
                </a:lnTo>
                <a:lnTo>
                  <a:pt x="6345048" y="773044"/>
                </a:lnTo>
                <a:close/>
                <a:moveTo>
                  <a:pt x="6663543" y="177393"/>
                </a:moveTo>
                <a:lnTo>
                  <a:pt x="6663543" y="177394"/>
                </a:lnTo>
                <a:lnTo>
                  <a:pt x="6670512" y="211913"/>
                </a:lnTo>
                <a:lnTo>
                  <a:pt x="6670515" y="211916"/>
                </a:lnTo>
                <a:lnTo>
                  <a:pt x="6689520" y="240104"/>
                </a:lnTo>
                <a:lnTo>
                  <a:pt x="6698978" y="246481"/>
                </a:lnTo>
                <a:lnTo>
                  <a:pt x="6702646" y="250936"/>
                </a:lnTo>
                <a:lnTo>
                  <a:pt x="6712885" y="255858"/>
                </a:lnTo>
                <a:lnTo>
                  <a:pt x="6717712" y="259112"/>
                </a:lnTo>
                <a:lnTo>
                  <a:pt x="6721062" y="259788"/>
                </a:lnTo>
                <a:lnTo>
                  <a:pt x="6725861" y="262096"/>
                </a:lnTo>
                <a:cubicBezTo>
                  <a:pt x="6734193" y="264687"/>
                  <a:pt x="6743052" y="266083"/>
                  <a:pt x="6752236" y="266083"/>
                </a:cubicBezTo>
                <a:lnTo>
                  <a:pt x="6752236" y="266082"/>
                </a:lnTo>
                <a:lnTo>
                  <a:pt x="6721062" y="259788"/>
                </a:lnTo>
                <a:lnTo>
                  <a:pt x="6712885" y="255858"/>
                </a:lnTo>
                <a:lnTo>
                  <a:pt x="6698978" y="246481"/>
                </a:lnTo>
                <a:lnTo>
                  <a:pt x="6670515" y="211916"/>
                </a:lnTo>
                <a:lnTo>
                  <a:pt x="6670512" y="211912"/>
                </a:lnTo>
                <a:close/>
                <a:moveTo>
                  <a:pt x="6840930" y="0"/>
                </a:moveTo>
                <a:cubicBezTo>
                  <a:pt x="6889914" y="0"/>
                  <a:pt x="6934262" y="19855"/>
                  <a:pt x="6966362" y="51956"/>
                </a:cubicBezTo>
                <a:lnTo>
                  <a:pt x="6966363" y="51956"/>
                </a:lnTo>
                <a:lnTo>
                  <a:pt x="6966364" y="51957"/>
                </a:lnTo>
                <a:cubicBezTo>
                  <a:pt x="6998464" y="84058"/>
                  <a:pt x="7018319" y="128405"/>
                  <a:pt x="7018319" y="177389"/>
                </a:cubicBezTo>
                <a:cubicBezTo>
                  <a:pt x="7018319" y="886940"/>
                  <a:pt x="7018318" y="1596490"/>
                  <a:pt x="7018318" y="2306041"/>
                </a:cubicBezTo>
                <a:cubicBezTo>
                  <a:pt x="7018318" y="2404010"/>
                  <a:pt x="6938899" y="2483429"/>
                  <a:pt x="6840930" y="2483429"/>
                </a:cubicBezTo>
                <a:lnTo>
                  <a:pt x="354776" y="2483429"/>
                </a:lnTo>
                <a:cubicBezTo>
                  <a:pt x="354776" y="2542558"/>
                  <a:pt x="354778" y="2601687"/>
                  <a:pt x="354778" y="2660816"/>
                </a:cubicBezTo>
                <a:cubicBezTo>
                  <a:pt x="354778" y="2758785"/>
                  <a:pt x="275359" y="2838204"/>
                  <a:pt x="177389" y="2838204"/>
                </a:cubicBezTo>
                <a:lnTo>
                  <a:pt x="177389" y="2838204"/>
                </a:lnTo>
                <a:lnTo>
                  <a:pt x="177388" y="2838204"/>
                </a:lnTo>
                <a:cubicBezTo>
                  <a:pt x="79419" y="2838204"/>
                  <a:pt x="0" y="2758785"/>
                  <a:pt x="0" y="2660816"/>
                </a:cubicBezTo>
                <a:cubicBezTo>
                  <a:pt x="0" y="1951265"/>
                  <a:pt x="1" y="1241715"/>
                  <a:pt x="1" y="532164"/>
                </a:cubicBezTo>
                <a:lnTo>
                  <a:pt x="2" y="532165"/>
                </a:lnTo>
                <a:lnTo>
                  <a:pt x="2" y="532164"/>
                </a:lnTo>
                <a:lnTo>
                  <a:pt x="1" y="532164"/>
                </a:lnTo>
                <a:cubicBezTo>
                  <a:pt x="1" y="434195"/>
                  <a:pt x="79420" y="354776"/>
                  <a:pt x="177389" y="354776"/>
                </a:cubicBezTo>
                <a:lnTo>
                  <a:pt x="6663543" y="354776"/>
                </a:lnTo>
                <a:lnTo>
                  <a:pt x="6663542" y="177389"/>
                </a:lnTo>
                <a:lnTo>
                  <a:pt x="6663542" y="177388"/>
                </a:lnTo>
                <a:cubicBezTo>
                  <a:pt x="6663542" y="79419"/>
                  <a:pt x="6742961" y="0"/>
                  <a:pt x="6840930" y="0"/>
                </a:cubicBez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0F0F98D-D8EB-43F4-9A79-7E100F11BD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走进黄鹤楼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0D77A28-18AD-4A39-B30C-14C564FBC1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zh-CN" altLang="zh-CN" dirty="0"/>
              <a:t>——湖北武汉</a:t>
            </a:r>
          </a:p>
        </p:txBody>
      </p:sp>
    </p:spTree>
    <p:extLst>
      <p:ext uri="{BB962C8B-B14F-4D97-AF65-F5344CB8AC3E}">
        <p14:creationId xmlns:p14="http://schemas.microsoft.com/office/powerpoint/2010/main" val="2802236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3585F2-EA3E-4D68-88E7-EFC31CCEC3BC}"/>
              </a:ext>
            </a:extLst>
          </p:cNvPr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pPr lvl="0"/>
            <a:r>
              <a:rPr lang="zh-CN" altLang="zh-CN" dirty="0"/>
              <a:t>黄鹤楼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4C9456-3A5E-43B7-845C-C364DF9728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lvl="0"/>
            <a:r>
              <a:rPr lang="zh-CN" altLang="zh-CN" dirty="0"/>
              <a:t>——陆游</a:t>
            </a:r>
          </a:p>
          <a:p>
            <a:pPr lvl="0"/>
            <a:r>
              <a:rPr lang="zh-CN" altLang="zh-CN" dirty="0"/>
              <a:t>手把仙人绿玉枝，吾行忽及早秋期。</a:t>
            </a:r>
          </a:p>
          <a:p>
            <a:pPr lvl="0"/>
            <a:r>
              <a:rPr lang="zh-CN" altLang="zh-CN" dirty="0"/>
              <a:t>苍龙阙角归何晚，黄鹤楼中醉不知。</a:t>
            </a:r>
          </a:p>
          <a:p>
            <a:pPr lvl="0"/>
            <a:r>
              <a:rPr lang="zh-CN" altLang="zh-CN" dirty="0"/>
              <a:t>江汉交流波渺渺，晋唐遗迹草离离。</a:t>
            </a:r>
          </a:p>
          <a:p>
            <a:pPr lvl="0"/>
            <a:r>
              <a:rPr lang="zh-CN" altLang="zh-CN" dirty="0"/>
              <a:t>平生最喜听长笛，裂石穿云何处吹。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BE75CD6-374F-4443-AEA4-5A3ADE994F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005" y="1538286"/>
            <a:ext cx="4324350" cy="3324225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4062284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2FCB74-721B-477F-AB22-A45A0405A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 dirty="0"/>
              <a:t>目录</a:t>
            </a:r>
            <a:endParaRPr lang="zh-CN" altLang="en-US" dirty="0"/>
          </a:p>
        </p:txBody>
      </p:sp>
      <p:graphicFrame>
        <p:nvGraphicFramePr>
          <p:cNvPr id="9" name="内容占位符 8">
            <a:extLst>
              <a:ext uri="{FF2B5EF4-FFF2-40B4-BE49-F238E27FC236}">
                <a16:creationId xmlns:a16="http://schemas.microsoft.com/office/drawing/2014/main" id="{44C26F05-B36E-48BF-BBDF-D70D6D1339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8576558"/>
              </p:ext>
            </p:extLst>
          </p:nvPr>
        </p:nvGraphicFramePr>
        <p:xfrm>
          <a:off x="1092698" y="1516543"/>
          <a:ext cx="10353762" cy="4903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24261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D51B11-5DAF-40F5-A2AA-3EE56C5D0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 dirty="0"/>
              <a:t>黄鹤楼一览</a:t>
            </a:r>
            <a:endParaRPr lang="zh-CN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DF1702B3-1A60-4392-B576-4285D74C10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705013"/>
              </p:ext>
            </p:extLst>
          </p:nvPr>
        </p:nvGraphicFramePr>
        <p:xfrm>
          <a:off x="828991" y="2156580"/>
          <a:ext cx="10534018" cy="2160000"/>
        </p:xfrm>
        <a:graphic>
          <a:graphicData uri="http://schemas.openxmlformats.org/drawingml/2006/table">
            <a:tbl>
              <a:tblPr bandCol="1">
                <a:tableStyleId>{5C22544A-7EE6-4342-B048-85BDC9FD1C3A}</a:tableStyleId>
              </a:tblPr>
              <a:tblGrid>
                <a:gridCol w="1885419">
                  <a:extLst>
                    <a:ext uri="{9D8B030D-6E8A-4147-A177-3AD203B41FA5}">
                      <a16:colId xmlns:a16="http://schemas.microsoft.com/office/drawing/2014/main" val="3353647809"/>
                    </a:ext>
                  </a:extLst>
                </a:gridCol>
                <a:gridCol w="3381590">
                  <a:extLst>
                    <a:ext uri="{9D8B030D-6E8A-4147-A177-3AD203B41FA5}">
                      <a16:colId xmlns:a16="http://schemas.microsoft.com/office/drawing/2014/main" val="3653689788"/>
                    </a:ext>
                  </a:extLst>
                </a:gridCol>
                <a:gridCol w="1922437">
                  <a:extLst>
                    <a:ext uri="{9D8B030D-6E8A-4147-A177-3AD203B41FA5}">
                      <a16:colId xmlns:a16="http://schemas.microsoft.com/office/drawing/2014/main" val="473993765"/>
                    </a:ext>
                  </a:extLst>
                </a:gridCol>
                <a:gridCol w="3344572">
                  <a:extLst>
                    <a:ext uri="{9D8B030D-6E8A-4147-A177-3AD203B41FA5}">
                      <a16:colId xmlns:a16="http://schemas.microsoft.com/office/drawing/2014/main" val="3546735247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zh-CN" altLang="zh-CN" baseline="0" dirty="0">
                          <a:latin typeface="Arial" panose="020B0604020202020204" pitchFamily="34" charset="0"/>
                          <a:ea typeface="幼圆" panose="02010509060101010101" pitchFamily="49" charset="-122"/>
                        </a:rPr>
                        <a:t>中文名称</a:t>
                      </a:r>
                      <a:endParaRPr lang="zh-CN" altLang="en-US" baseline="0" dirty="0">
                        <a:latin typeface="Arial" panose="020B0604020202020204" pitchFamily="34" charset="0"/>
                        <a:ea typeface="幼圆" panose="020105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baseline="0" dirty="0">
                          <a:latin typeface="Arial" panose="020B0604020202020204" pitchFamily="34" charset="0"/>
                          <a:ea typeface="幼圆" panose="02010509060101010101" pitchFamily="49" charset="-122"/>
                        </a:rPr>
                        <a:t>黄鹤楼</a:t>
                      </a:r>
                      <a:endParaRPr lang="zh-CN" altLang="en-US" baseline="0" dirty="0">
                        <a:latin typeface="Arial" panose="020B0604020202020204" pitchFamily="34" charset="0"/>
                        <a:ea typeface="幼圆" panose="020105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baseline="0" dirty="0">
                          <a:latin typeface="Arial" panose="020B0604020202020204" pitchFamily="34" charset="0"/>
                          <a:ea typeface="幼圆" panose="02010509060101010101" pitchFamily="49" charset="-122"/>
                        </a:rPr>
                        <a:t>外文名称</a:t>
                      </a:r>
                      <a:endParaRPr lang="zh-CN" altLang="en-US" baseline="0" dirty="0">
                        <a:latin typeface="Arial" panose="020B0604020202020204" pitchFamily="34" charset="0"/>
                        <a:ea typeface="幼圆" panose="020105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aseline="0" dirty="0">
                          <a:latin typeface="Arial" panose="020B0604020202020204" pitchFamily="34" charset="0"/>
                          <a:ea typeface="幼圆" panose="02010509060101010101" pitchFamily="49" charset="-122"/>
                        </a:rPr>
                        <a:t>Yellow Crane Tower</a:t>
                      </a:r>
                      <a:endParaRPr lang="zh-CN" altLang="en-US" baseline="0" dirty="0">
                        <a:latin typeface="Arial" panose="020B0604020202020204" pitchFamily="34" charset="0"/>
                        <a:ea typeface="幼圆" panose="020105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192686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zh-CN" altLang="zh-CN" baseline="0" dirty="0">
                          <a:latin typeface="Arial" panose="020B0604020202020204" pitchFamily="34" charset="0"/>
                          <a:ea typeface="幼圆" panose="02010509060101010101" pitchFamily="49" charset="-122"/>
                        </a:rPr>
                        <a:t>别名</a:t>
                      </a:r>
                      <a:endParaRPr lang="zh-CN" altLang="en-US" baseline="0" dirty="0">
                        <a:latin typeface="Arial" panose="020B0604020202020204" pitchFamily="34" charset="0"/>
                        <a:ea typeface="幼圆" panose="020105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baseline="0" dirty="0">
                          <a:latin typeface="Arial" panose="020B0604020202020204" pitchFamily="34" charset="0"/>
                          <a:ea typeface="幼圆" panose="02010509060101010101" pitchFamily="49" charset="-122"/>
                        </a:rPr>
                        <a:t>蛇山、黄鹄山</a:t>
                      </a:r>
                      <a:endParaRPr lang="zh-CN" altLang="en-US" baseline="0" dirty="0">
                        <a:latin typeface="Arial" panose="020B0604020202020204" pitchFamily="34" charset="0"/>
                        <a:ea typeface="幼圆" panose="020105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baseline="0" dirty="0">
                          <a:latin typeface="Arial" panose="020B0604020202020204" pitchFamily="34" charset="0"/>
                          <a:ea typeface="幼圆" panose="02010509060101010101" pitchFamily="49" charset="-122"/>
                        </a:rPr>
                        <a:t>地理位置</a:t>
                      </a:r>
                      <a:endParaRPr lang="zh-CN" altLang="en-US" baseline="0" dirty="0">
                        <a:latin typeface="Arial" panose="020B0604020202020204" pitchFamily="34" charset="0"/>
                        <a:ea typeface="幼圆" panose="020105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baseline="0" dirty="0">
                          <a:latin typeface="Arial" panose="020B0604020202020204" pitchFamily="34" charset="0"/>
                          <a:ea typeface="幼圆" panose="02010509060101010101" pitchFamily="49" charset="-122"/>
                        </a:rPr>
                        <a:t>湖北省武汉市长江边的蛇山上</a:t>
                      </a:r>
                      <a:endParaRPr lang="zh-CN" altLang="en-US" baseline="0" dirty="0">
                        <a:latin typeface="Arial" panose="020B0604020202020204" pitchFamily="34" charset="0"/>
                        <a:ea typeface="幼圆" panose="020105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428621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zh-CN" altLang="zh-CN" baseline="0" dirty="0">
                          <a:latin typeface="Arial" panose="020B0604020202020204" pitchFamily="34" charset="0"/>
                          <a:ea typeface="幼圆" panose="02010509060101010101" pitchFamily="49" charset="-122"/>
                        </a:rPr>
                        <a:t>面积</a:t>
                      </a:r>
                      <a:endParaRPr lang="zh-CN" altLang="en-US" baseline="0" dirty="0">
                        <a:latin typeface="Arial" panose="020B0604020202020204" pitchFamily="34" charset="0"/>
                        <a:ea typeface="幼圆" panose="020105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aseline="0" dirty="0">
                          <a:latin typeface="Arial" panose="020B0604020202020204" pitchFamily="34" charset="0"/>
                          <a:ea typeface="幼圆" panose="02010509060101010101" pitchFamily="49" charset="-122"/>
                        </a:rPr>
                        <a:t>40.3</a:t>
                      </a:r>
                      <a:r>
                        <a:rPr lang="zh-CN" altLang="zh-CN" baseline="0" dirty="0">
                          <a:latin typeface="Arial" panose="020B0604020202020204" pitchFamily="34" charset="0"/>
                          <a:ea typeface="幼圆" panose="02010509060101010101" pitchFamily="49" charset="-122"/>
                        </a:rPr>
                        <a:t>公顷</a:t>
                      </a:r>
                      <a:endParaRPr lang="zh-CN" altLang="en-US" baseline="0" dirty="0">
                        <a:latin typeface="Arial" panose="020B0604020202020204" pitchFamily="34" charset="0"/>
                        <a:ea typeface="幼圆" panose="020105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baseline="0" dirty="0">
                          <a:latin typeface="Arial" panose="020B0604020202020204" pitchFamily="34" charset="0"/>
                          <a:ea typeface="幼圆" panose="02010509060101010101" pitchFamily="49" charset="-122"/>
                        </a:rPr>
                        <a:t>时间</a:t>
                      </a:r>
                      <a:endParaRPr lang="zh-CN" altLang="en-US" baseline="0" dirty="0">
                        <a:latin typeface="Arial" panose="020B0604020202020204" pitchFamily="34" charset="0"/>
                        <a:ea typeface="幼圆" panose="020105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baseline="0" dirty="0">
                          <a:latin typeface="Arial" panose="020B0604020202020204" pitchFamily="34" charset="0"/>
                          <a:ea typeface="幼圆" panose="02010509060101010101" pitchFamily="49" charset="-122"/>
                        </a:rPr>
                        <a:t>始建于三国时期</a:t>
                      </a:r>
                      <a:endParaRPr lang="zh-CN" altLang="en-US" baseline="0" dirty="0">
                        <a:latin typeface="Arial" panose="020B0604020202020204" pitchFamily="34" charset="0"/>
                        <a:ea typeface="幼圆" panose="020105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8417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7124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E42CAC5-5ABA-439C-B42E-AF0C75E964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31905"/>
            <a:ext cx="12192000" cy="347800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3777606C-1DC8-44E0-B962-D02C22C49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 dirty="0"/>
              <a:t>名称由来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86D5CFE-F8D5-427F-97AF-7D2898568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 dirty="0"/>
              <a:t>黄鹤楼为何以“黄鹤”为名，一说是原楼建在黄鹄矶上，后人念“鹄”为“鹤”，口口相证遂成事实。一说便是带有神异色彩的“仙人黄鹤”传说。据传说，此地原为辛氏开设的酒店，一道士为了感谢她千杯之恩，临行前在壁上画了一只鹤，告之它能下来起舞助兴。从此宾客盈门，生意兴隆。过了十年，道士复来，取笛吹奏，道士跨上黄鹤直上云天。辛氏为纪念这位帮她致富的仙翁，便在其地起楼，取名“黄鹤楼”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38954FB-1D7C-4B78-A4A6-70B735BA90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804" y="4191200"/>
            <a:ext cx="1523809" cy="1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44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nodeType="after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2E22A2-3A07-4EA7-B323-550C410DD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 dirty="0"/>
              <a:t>黄鹤楼历史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3B6485E-8D1C-43A4-81DA-421FE331A7D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zh-CN" altLang="zh-CN" dirty="0"/>
              <a:t>黄鹤楼始建于三国时代东吴黄武二年（</a:t>
            </a:r>
            <a:r>
              <a:rPr lang="en-US" altLang="zh-CN" dirty="0"/>
              <a:t>223</a:t>
            </a:r>
            <a:r>
              <a:rPr lang="zh-CN" altLang="zh-CN" dirty="0"/>
              <a:t>年）。三国时期黄鹤楼只是夏口城一角瞭望守戍的“军事楼”，晋灭东吴以后，三国归于一统，该楼在失去其军事价值的同时，随着江夏城地发展，逐步演变成为官商行旅“游必于是”、“宴必于是”的观赏楼。</a:t>
            </a:r>
          </a:p>
        </p:txBody>
      </p:sp>
      <p:pic>
        <p:nvPicPr>
          <p:cNvPr id="12" name="内容占位符 11">
            <a:extLst>
              <a:ext uri="{FF2B5EF4-FFF2-40B4-BE49-F238E27FC236}">
                <a16:creationId xmlns:a16="http://schemas.microsoft.com/office/drawing/2014/main" id="{DD69C9D9-6938-4202-9200-A34799B1F3B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363" y="2046819"/>
            <a:ext cx="5065712" cy="3429524"/>
          </a:xfrm>
          <a:prstGeom prst="cloud">
            <a:avLst/>
          </a:prstGeom>
        </p:spPr>
      </p:pic>
    </p:spTree>
    <p:extLst>
      <p:ext uri="{BB962C8B-B14F-4D97-AF65-F5344CB8AC3E}">
        <p14:creationId xmlns:p14="http://schemas.microsoft.com/office/powerpoint/2010/main" val="288741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9F2B1D-AF40-454F-A919-B797FEC29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 dirty="0"/>
              <a:t>照片收藏馆</a:t>
            </a:r>
            <a:endParaRPr lang="zh-CN" altLang="en-US" dirty="0"/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4626EDC1-409E-4874-820F-238B554475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937" y="1988325"/>
            <a:ext cx="2533650" cy="31877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DFD359E-58E0-41C8-96F2-9743A02D3C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524" y="1988325"/>
            <a:ext cx="2527300" cy="31813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F5305B8-BAB9-4ACD-AB22-C3D7B9E9AF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762" y="1988325"/>
            <a:ext cx="2527300" cy="31623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18993E3-FA9B-4217-A202-A45CA2AA9A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 flipH="1">
            <a:off x="0" y="0"/>
            <a:ext cx="178117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795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0BE98861-4399-4922-B840-631AE37F14D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571500"/>
            <a:ext cx="12192000" cy="970450"/>
          </a:xfrm>
          <a:solidFill>
            <a:srgbClr val="FF0000">
              <a:alpha val="29804"/>
            </a:srgbClr>
          </a:solidFill>
        </p:spPr>
        <p:txBody>
          <a:bodyPr/>
          <a:lstStyle/>
          <a:p>
            <a:r>
              <a:rPr lang="zh-CN" altLang="en-US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导游图</a:t>
            </a:r>
          </a:p>
        </p:txBody>
      </p:sp>
    </p:spTree>
    <p:extLst>
      <p:ext uri="{BB962C8B-B14F-4D97-AF65-F5344CB8AC3E}">
        <p14:creationId xmlns:p14="http://schemas.microsoft.com/office/powerpoint/2010/main" val="20039411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新主题">
  <a:themeElements>
    <a:clrScheme name="石板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石板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石板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新主题" id="{86102065-2136-4EC0-B068-9D056AB79564}" vid="{657352A9-25E7-4A89-AC4A-153D28E9E10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新主题</Template>
  <TotalTime>223</TotalTime>
  <Words>301</Words>
  <Application>Microsoft Office PowerPoint</Application>
  <PresentationFormat>宽屏</PresentationFormat>
  <Paragraphs>32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楷体</vt:lpstr>
      <vt:lpstr>微软雅黑</vt:lpstr>
      <vt:lpstr>Arial</vt:lpstr>
      <vt:lpstr>Calisto MT</vt:lpstr>
      <vt:lpstr>Wingdings 2</vt:lpstr>
      <vt:lpstr>新主题</vt:lpstr>
      <vt:lpstr>走进黄鹤楼</vt:lpstr>
      <vt:lpstr>黄鹤楼</vt:lpstr>
      <vt:lpstr>目录</vt:lpstr>
      <vt:lpstr>黄鹤楼一览</vt:lpstr>
      <vt:lpstr>名称由来</vt:lpstr>
      <vt:lpstr>黄鹤楼历史</vt:lpstr>
      <vt:lpstr>照片收藏馆</vt:lpstr>
      <vt:lpstr>导游图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XH</dc:creator>
  <cp:lastModifiedBy>XH</cp:lastModifiedBy>
  <cp:revision>24</cp:revision>
  <dcterms:created xsi:type="dcterms:W3CDTF">2019-02-24T14:34:27Z</dcterms:created>
  <dcterms:modified xsi:type="dcterms:W3CDTF">2019-02-26T12:07:06Z</dcterms:modified>
</cp:coreProperties>
</file>