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vml" ContentType="application/vnd.openxmlformats-officedocument.vmlDrawing"/>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61" r:id="rId1"/>
  </p:sldMasterIdLst>
  <p:notesMasterIdLst>
    <p:notesMasterId r:id="rId14"/>
  </p:notesMasterIdLst>
  <p:sldIdLst>
    <p:sldId id="257" r:id="rId2"/>
    <p:sldId id="259" r:id="rId3"/>
    <p:sldId id="261" r:id="rId4"/>
    <p:sldId id="263" r:id="rId5"/>
    <p:sldId id="265" r:id="rId6"/>
    <p:sldId id="267" r:id="rId7"/>
    <p:sldId id="269" r:id="rId8"/>
    <p:sldId id="276" r:id="rId9"/>
    <p:sldId id="258" r:id="rId10"/>
    <p:sldId id="271" r:id="rId11"/>
    <p:sldId id="273" r:id="rId12"/>
    <p:sldId id="27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开始" id="{3616DF69-A378-4DE7-A03F-67AC79D375A8}">
          <p14:sldIdLst>
            <p14:sldId id="257"/>
            <p14:sldId id="259"/>
          </p14:sldIdLst>
        </p14:section>
        <p14:section name="内容" id="{D198A1B2-1CD9-4ADD-B80C-E455BC8FF357}">
          <p14:sldIdLst>
            <p14:sldId id="261"/>
            <p14:sldId id="263"/>
            <p14:sldId id="265"/>
            <p14:sldId id="267"/>
            <p14:sldId id="269"/>
            <p14:sldId id="276"/>
            <p14:sldId id="258"/>
            <p14:sldId id="271"/>
            <p14:sldId id="273"/>
            <p14:sldId id="27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08" autoAdjust="0"/>
    <p:restoredTop sz="93834" autoAdjust="0"/>
  </p:normalViewPr>
  <p:slideViewPr>
    <p:cSldViewPr snapToGrid="0">
      <p:cViewPr>
        <p:scale>
          <a:sx n="40" d="100"/>
          <a:sy n="40" d="100"/>
        </p:scale>
        <p:origin x="664" y="32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65679F-004E-456E-9668-3B8491507DB3}" type="doc">
      <dgm:prSet loTypeId="urn:microsoft.com/office/officeart/2005/8/layout/orgChart1" loCatId="hierarchy" qsTypeId="urn:microsoft.com/office/officeart/2005/8/quickstyle/simple5" qsCatId="simple" csTypeId="urn:microsoft.com/office/officeart/2005/8/colors/colorful1" csCatId="colorful" phldr="1"/>
      <dgm:spPr/>
      <dgm:t>
        <a:bodyPr/>
        <a:lstStyle/>
        <a:p>
          <a:endParaRPr lang="zh-CN" altLang="en-US"/>
        </a:p>
      </dgm:t>
    </dgm:pt>
    <dgm:pt modelId="{C8188580-9CD4-4466-AFD6-E771899B921C}">
      <dgm:prSet/>
      <dgm:spPr/>
      <dgm:t>
        <a:bodyPr/>
        <a:lstStyle/>
        <a:p>
          <a:r>
            <a:rPr lang="zh-CN" b="1" baseline="0" dirty="0"/>
            <a:t>主席团</a:t>
          </a:r>
          <a:endParaRPr lang="zh-CN" dirty="0"/>
        </a:p>
      </dgm:t>
    </dgm:pt>
    <dgm:pt modelId="{F0CCE3A2-C934-4F49-BC69-54226B5E25B5}" type="parTrans" cxnId="{134E9ED8-3DDE-4BCC-86E2-F859A5315B36}">
      <dgm:prSet/>
      <dgm:spPr/>
      <dgm:t>
        <a:bodyPr/>
        <a:lstStyle/>
        <a:p>
          <a:endParaRPr lang="zh-CN" altLang="en-US"/>
        </a:p>
      </dgm:t>
    </dgm:pt>
    <dgm:pt modelId="{9C7F3C91-DADD-4DE6-AB1F-1FD5A9C5E43B}" type="sibTrans" cxnId="{134E9ED8-3DDE-4BCC-86E2-F859A5315B36}">
      <dgm:prSet/>
      <dgm:spPr/>
      <dgm:t>
        <a:bodyPr/>
        <a:lstStyle/>
        <a:p>
          <a:endParaRPr lang="zh-CN" altLang="en-US"/>
        </a:p>
      </dgm:t>
    </dgm:pt>
    <dgm:pt modelId="{45E46A7F-AA41-4A63-9E45-5F9D528A280F}">
      <dgm:prSet/>
      <dgm:spPr/>
      <dgm:t>
        <a:bodyPr/>
        <a:lstStyle/>
        <a:p>
          <a:r>
            <a:rPr lang="zh-CN" b="1" baseline="0" dirty="0"/>
            <a:t>理事</a:t>
          </a:r>
          <a:endParaRPr lang="zh-CN" dirty="0"/>
        </a:p>
      </dgm:t>
    </dgm:pt>
    <dgm:pt modelId="{8AE28026-C3B1-4922-AB6F-B09A6E14082E}" type="parTrans" cxnId="{BAAF45A4-E9BC-4207-94F2-CE2ED00E4022}">
      <dgm:prSet/>
      <dgm:spPr/>
      <dgm:t>
        <a:bodyPr/>
        <a:lstStyle/>
        <a:p>
          <a:endParaRPr lang="zh-CN" altLang="en-US"/>
        </a:p>
      </dgm:t>
    </dgm:pt>
    <dgm:pt modelId="{6E99AE89-53B7-4D4E-BC17-DB49CB41D2BB}" type="sibTrans" cxnId="{BAAF45A4-E9BC-4207-94F2-CE2ED00E4022}">
      <dgm:prSet/>
      <dgm:spPr/>
      <dgm:t>
        <a:bodyPr/>
        <a:lstStyle/>
        <a:p>
          <a:endParaRPr lang="zh-CN" altLang="en-US"/>
        </a:p>
      </dgm:t>
    </dgm:pt>
    <dgm:pt modelId="{2898DFD8-1894-46D7-92D0-3D33ED645C24}">
      <dgm:prSet/>
      <dgm:spPr/>
      <dgm:t>
        <a:bodyPr/>
        <a:lstStyle/>
        <a:p>
          <a:r>
            <a:rPr lang="zh-CN" b="1" baseline="0" dirty="0"/>
            <a:t>委员会</a:t>
          </a:r>
          <a:endParaRPr lang="zh-CN" dirty="0"/>
        </a:p>
      </dgm:t>
    </dgm:pt>
    <dgm:pt modelId="{C0381C32-D678-47F4-96AF-74A89F317BCE}" type="parTrans" cxnId="{CA33A747-0FFF-47A8-A1F1-72EDB023E72E}">
      <dgm:prSet/>
      <dgm:spPr/>
      <dgm:t>
        <a:bodyPr/>
        <a:lstStyle/>
        <a:p>
          <a:endParaRPr lang="zh-CN" altLang="en-US"/>
        </a:p>
      </dgm:t>
    </dgm:pt>
    <dgm:pt modelId="{FD764332-FBAF-4F6F-9785-174113DB79CD}" type="sibTrans" cxnId="{CA33A747-0FFF-47A8-A1F1-72EDB023E72E}">
      <dgm:prSet/>
      <dgm:spPr/>
      <dgm:t>
        <a:bodyPr/>
        <a:lstStyle/>
        <a:p>
          <a:endParaRPr lang="zh-CN" altLang="en-US"/>
        </a:p>
      </dgm:t>
    </dgm:pt>
    <dgm:pt modelId="{EAE6D0F7-28DE-407E-9C0D-868CF34AC827}">
      <dgm:prSet/>
      <dgm:spPr/>
      <dgm:t>
        <a:bodyPr/>
        <a:lstStyle/>
        <a:p>
          <a:r>
            <a:rPr lang="zh-CN" b="1" baseline="0" dirty="0"/>
            <a:t>书协分党组</a:t>
          </a:r>
          <a:endParaRPr lang="zh-CN" dirty="0"/>
        </a:p>
      </dgm:t>
    </dgm:pt>
    <dgm:pt modelId="{EF41711B-556A-47C7-AA41-610730E8020C}" type="parTrans" cxnId="{8ECDE789-DC94-4C8E-A736-37D16CCD1FBC}">
      <dgm:prSet/>
      <dgm:spPr/>
      <dgm:t>
        <a:bodyPr/>
        <a:lstStyle/>
        <a:p>
          <a:endParaRPr lang="zh-CN" altLang="en-US"/>
        </a:p>
      </dgm:t>
    </dgm:pt>
    <dgm:pt modelId="{9A08EA61-F871-4AE6-AA72-FA4FADF90088}" type="sibTrans" cxnId="{8ECDE789-DC94-4C8E-A736-37D16CCD1FBC}">
      <dgm:prSet/>
      <dgm:spPr/>
      <dgm:t>
        <a:bodyPr/>
        <a:lstStyle/>
        <a:p>
          <a:endParaRPr lang="zh-CN" altLang="en-US"/>
        </a:p>
      </dgm:t>
    </dgm:pt>
    <dgm:pt modelId="{861C7CCE-6352-4664-AF3E-DFD55BAC2C09}">
      <dgm:prSet/>
      <dgm:spPr/>
      <dgm:t>
        <a:bodyPr/>
        <a:lstStyle/>
        <a:p>
          <a:r>
            <a:rPr lang="zh-CN" b="1" baseline="0" dirty="0"/>
            <a:t>组织结构</a:t>
          </a:r>
          <a:endParaRPr lang="zh-CN" dirty="0"/>
        </a:p>
      </dgm:t>
    </dgm:pt>
    <dgm:pt modelId="{9F5612C6-1D18-443B-971B-976831F9D750}" type="parTrans" cxnId="{C47FDE5A-146E-42B5-80C1-B16B9FF4A9E2}">
      <dgm:prSet/>
      <dgm:spPr/>
      <dgm:t>
        <a:bodyPr/>
        <a:lstStyle/>
        <a:p>
          <a:endParaRPr lang="zh-CN" altLang="en-US"/>
        </a:p>
      </dgm:t>
    </dgm:pt>
    <dgm:pt modelId="{F64220EF-8BFF-4E13-B33E-BC638C28B542}" type="sibTrans" cxnId="{C47FDE5A-146E-42B5-80C1-B16B9FF4A9E2}">
      <dgm:prSet/>
      <dgm:spPr/>
      <dgm:t>
        <a:bodyPr/>
        <a:lstStyle/>
        <a:p>
          <a:endParaRPr lang="zh-CN" altLang="en-US"/>
        </a:p>
      </dgm:t>
    </dgm:pt>
    <dgm:pt modelId="{91F5D914-91EE-4759-96E2-0D05931DB977}" type="asst">
      <dgm:prSet/>
      <dgm:spPr>
        <a:solidFill>
          <a:srgbClr val="7030A0"/>
        </a:solidFill>
      </dgm:spPr>
      <dgm:t>
        <a:bodyPr/>
        <a:lstStyle/>
        <a:p>
          <a:r>
            <a:rPr lang="zh-CN" altLang="en-US" dirty="0"/>
            <a:t>秘书长</a:t>
          </a:r>
        </a:p>
      </dgm:t>
    </dgm:pt>
    <dgm:pt modelId="{CBE9F137-DE85-4317-A510-B218DB4BDCA9}" type="parTrans" cxnId="{140AE268-C7EF-4741-A6C7-51F2E73B0174}">
      <dgm:prSet/>
      <dgm:spPr/>
      <dgm:t>
        <a:bodyPr/>
        <a:lstStyle/>
        <a:p>
          <a:endParaRPr lang="zh-CN" altLang="en-US"/>
        </a:p>
      </dgm:t>
    </dgm:pt>
    <dgm:pt modelId="{6A201877-8712-4373-9C4E-BA13CE285C9F}" type="sibTrans" cxnId="{140AE268-C7EF-4741-A6C7-51F2E73B0174}">
      <dgm:prSet/>
      <dgm:spPr/>
      <dgm:t>
        <a:bodyPr/>
        <a:lstStyle/>
        <a:p>
          <a:endParaRPr lang="zh-CN" altLang="en-US"/>
        </a:p>
      </dgm:t>
    </dgm:pt>
    <dgm:pt modelId="{CC450BE1-4B04-4C48-952C-234904B3D7CE}">
      <dgm:prSet/>
      <dgm:spPr/>
      <dgm:t>
        <a:bodyPr/>
        <a:lstStyle/>
        <a:p>
          <a:r>
            <a:rPr lang="zh-CN" b="1" baseline="0" dirty="0"/>
            <a:t>办公室</a:t>
          </a:r>
          <a:endParaRPr lang="zh-CN" dirty="0"/>
        </a:p>
      </dgm:t>
    </dgm:pt>
    <dgm:pt modelId="{9F8E18A0-0A09-4C75-9319-51AD39B77EC1}" type="parTrans" cxnId="{5DE76D0C-4DF0-47B8-A7E4-9D25A11C680E}">
      <dgm:prSet/>
      <dgm:spPr/>
      <dgm:t>
        <a:bodyPr/>
        <a:lstStyle/>
        <a:p>
          <a:endParaRPr lang="zh-CN" altLang="en-US"/>
        </a:p>
      </dgm:t>
    </dgm:pt>
    <dgm:pt modelId="{548EF6EE-1406-493F-80B4-8F1F076BE591}" type="sibTrans" cxnId="{5DE76D0C-4DF0-47B8-A7E4-9D25A11C680E}">
      <dgm:prSet/>
      <dgm:spPr/>
      <dgm:t>
        <a:bodyPr/>
        <a:lstStyle/>
        <a:p>
          <a:endParaRPr lang="zh-CN" altLang="en-US"/>
        </a:p>
      </dgm:t>
    </dgm:pt>
    <dgm:pt modelId="{96971040-1C47-47FE-B092-44C45A73E9A3}">
      <dgm:prSet/>
      <dgm:spPr/>
      <dgm:t>
        <a:bodyPr/>
        <a:lstStyle/>
        <a:p>
          <a:r>
            <a:rPr lang="zh-CN" b="1" baseline="0" dirty="0"/>
            <a:t>组织联络部</a:t>
          </a:r>
          <a:endParaRPr lang="zh-CN" dirty="0"/>
        </a:p>
      </dgm:t>
    </dgm:pt>
    <dgm:pt modelId="{488DD9D2-C957-44CA-B1F6-3592920E0058}" type="parTrans" cxnId="{F4F250E3-8D82-447A-AFB6-064243884125}">
      <dgm:prSet/>
      <dgm:spPr/>
      <dgm:t>
        <a:bodyPr/>
        <a:lstStyle/>
        <a:p>
          <a:endParaRPr lang="zh-CN" altLang="en-US"/>
        </a:p>
      </dgm:t>
    </dgm:pt>
    <dgm:pt modelId="{01529399-E439-4188-9988-CF9B926974D2}" type="sibTrans" cxnId="{F4F250E3-8D82-447A-AFB6-064243884125}">
      <dgm:prSet/>
      <dgm:spPr/>
      <dgm:t>
        <a:bodyPr/>
        <a:lstStyle/>
        <a:p>
          <a:endParaRPr lang="zh-CN" altLang="en-US"/>
        </a:p>
      </dgm:t>
    </dgm:pt>
    <dgm:pt modelId="{1571464C-6E87-4C74-BE4D-B5A5A393D8F0}">
      <dgm:prSet/>
      <dgm:spPr/>
      <dgm:t>
        <a:bodyPr/>
        <a:lstStyle/>
        <a:p>
          <a:r>
            <a:rPr lang="zh-CN" b="1" baseline="0" dirty="0"/>
            <a:t>对外联络部</a:t>
          </a:r>
          <a:endParaRPr lang="zh-CN" dirty="0"/>
        </a:p>
      </dgm:t>
    </dgm:pt>
    <dgm:pt modelId="{20CBD483-CDDE-4860-8675-0FFC1CAE685E}" type="parTrans" cxnId="{E45794F7-55DB-416A-8A74-8E91CAAD1B1A}">
      <dgm:prSet/>
      <dgm:spPr/>
      <dgm:t>
        <a:bodyPr/>
        <a:lstStyle/>
        <a:p>
          <a:endParaRPr lang="zh-CN" altLang="en-US"/>
        </a:p>
      </dgm:t>
    </dgm:pt>
    <dgm:pt modelId="{49616CC9-9A65-4FBD-B4FA-16DF3ED7A0D1}" type="sibTrans" cxnId="{E45794F7-55DB-416A-8A74-8E91CAAD1B1A}">
      <dgm:prSet/>
      <dgm:spPr/>
      <dgm:t>
        <a:bodyPr/>
        <a:lstStyle/>
        <a:p>
          <a:endParaRPr lang="zh-CN" altLang="en-US"/>
        </a:p>
      </dgm:t>
    </dgm:pt>
    <dgm:pt modelId="{CD013EAD-3449-4053-9276-F3D31C1D640B}">
      <dgm:prSet/>
      <dgm:spPr/>
      <dgm:t>
        <a:bodyPr/>
        <a:lstStyle/>
        <a:p>
          <a:r>
            <a:rPr lang="zh-CN" b="1" baseline="0" dirty="0"/>
            <a:t>研究部</a:t>
          </a:r>
          <a:endParaRPr lang="zh-CN" dirty="0"/>
        </a:p>
      </dgm:t>
    </dgm:pt>
    <dgm:pt modelId="{A788D9F2-EE80-4DAC-9388-CC85ABA6A670}" type="parTrans" cxnId="{1128160A-9E74-48ED-9A78-A19412485037}">
      <dgm:prSet/>
      <dgm:spPr/>
      <dgm:t>
        <a:bodyPr/>
        <a:lstStyle/>
        <a:p>
          <a:endParaRPr lang="zh-CN" altLang="en-US"/>
        </a:p>
      </dgm:t>
    </dgm:pt>
    <dgm:pt modelId="{91DBEC45-8C08-4812-B63C-D253D0F38020}" type="sibTrans" cxnId="{1128160A-9E74-48ED-9A78-A19412485037}">
      <dgm:prSet/>
      <dgm:spPr/>
      <dgm:t>
        <a:bodyPr/>
        <a:lstStyle/>
        <a:p>
          <a:endParaRPr lang="zh-CN" altLang="en-US"/>
        </a:p>
      </dgm:t>
    </dgm:pt>
    <dgm:pt modelId="{1ED1CB86-E0F5-4E23-BD85-E39C10302B23}">
      <dgm:prSet/>
      <dgm:spPr/>
      <dgm:t>
        <a:bodyPr/>
        <a:lstStyle/>
        <a:p>
          <a:r>
            <a:rPr lang="zh-CN" b="1" baseline="0" dirty="0"/>
            <a:t>国际书法家联合总会</a:t>
          </a:r>
          <a:endParaRPr lang="zh-CN" dirty="0"/>
        </a:p>
      </dgm:t>
    </dgm:pt>
    <dgm:pt modelId="{00CE8F5C-2530-42D7-BB09-C35584266233}" type="parTrans" cxnId="{75F27F28-0A9D-415E-A7BA-74941DFD6530}">
      <dgm:prSet/>
      <dgm:spPr/>
      <dgm:t>
        <a:bodyPr/>
        <a:lstStyle/>
        <a:p>
          <a:endParaRPr lang="zh-CN" altLang="en-US"/>
        </a:p>
      </dgm:t>
    </dgm:pt>
    <dgm:pt modelId="{478A1779-DF87-47EB-83A0-9EB3A49951EF}" type="sibTrans" cxnId="{75F27F28-0A9D-415E-A7BA-74941DFD6530}">
      <dgm:prSet/>
      <dgm:spPr/>
      <dgm:t>
        <a:bodyPr/>
        <a:lstStyle/>
        <a:p>
          <a:endParaRPr lang="zh-CN" altLang="en-US"/>
        </a:p>
      </dgm:t>
    </dgm:pt>
    <dgm:pt modelId="{D831E24E-232E-4F59-98F1-13C1DC58FBB0}">
      <dgm:prSet/>
      <dgm:spPr/>
      <dgm:t>
        <a:bodyPr/>
        <a:lstStyle/>
        <a:p>
          <a:r>
            <a:rPr lang="zh-CN" b="1" baseline="0" dirty="0"/>
            <a:t>中国文联书法艺术中心</a:t>
          </a:r>
          <a:endParaRPr lang="zh-CN" dirty="0"/>
        </a:p>
      </dgm:t>
    </dgm:pt>
    <dgm:pt modelId="{11D7D51E-55A7-4188-9D2A-885C8777BF90}" type="parTrans" cxnId="{EFDF06A3-EA36-495A-9778-D5E32A6FD24D}">
      <dgm:prSet/>
      <dgm:spPr/>
      <dgm:t>
        <a:bodyPr/>
        <a:lstStyle/>
        <a:p>
          <a:endParaRPr lang="zh-CN" altLang="en-US"/>
        </a:p>
      </dgm:t>
    </dgm:pt>
    <dgm:pt modelId="{D3E5D53F-551E-4BF2-ACD0-A77EF9DDFC5C}" type="sibTrans" cxnId="{EFDF06A3-EA36-495A-9778-D5E32A6FD24D}">
      <dgm:prSet/>
      <dgm:spPr/>
      <dgm:t>
        <a:bodyPr/>
        <a:lstStyle/>
        <a:p>
          <a:endParaRPr lang="zh-CN" altLang="en-US"/>
        </a:p>
      </dgm:t>
    </dgm:pt>
    <dgm:pt modelId="{9564673D-A28B-4924-8032-876ED1EFAEC1}">
      <dgm:prSet/>
      <dgm:spPr/>
      <dgm:t>
        <a:bodyPr/>
        <a:lstStyle/>
        <a:p>
          <a:r>
            <a:rPr lang="zh-CN" b="1" baseline="0" dirty="0"/>
            <a:t>中国书法出版传媒有限责任公司</a:t>
          </a:r>
          <a:endParaRPr lang="zh-CN" dirty="0"/>
        </a:p>
      </dgm:t>
    </dgm:pt>
    <dgm:pt modelId="{E1F53FC5-3CBD-4151-8026-4BB1C7E233CA}" type="parTrans" cxnId="{8C46AFBC-45C0-4095-85D7-41C60AC3F83C}">
      <dgm:prSet/>
      <dgm:spPr/>
      <dgm:t>
        <a:bodyPr/>
        <a:lstStyle/>
        <a:p>
          <a:endParaRPr lang="zh-CN" altLang="en-US"/>
        </a:p>
      </dgm:t>
    </dgm:pt>
    <dgm:pt modelId="{E40D7527-0EF8-490A-904A-DA491D18F59D}" type="sibTrans" cxnId="{8C46AFBC-45C0-4095-85D7-41C60AC3F83C}">
      <dgm:prSet/>
      <dgm:spPr/>
      <dgm:t>
        <a:bodyPr/>
        <a:lstStyle/>
        <a:p>
          <a:endParaRPr lang="zh-CN" altLang="en-US"/>
        </a:p>
      </dgm:t>
    </dgm:pt>
    <dgm:pt modelId="{6CD2F473-8E9C-435C-A8E1-9C919F72A737}">
      <dgm:prSet/>
      <dgm:spPr/>
      <dgm:t>
        <a:bodyPr/>
        <a:lstStyle/>
        <a:p>
          <a:r>
            <a:rPr lang="zh-CN" b="1" baseline="0" dirty="0"/>
            <a:t>书法培训中心</a:t>
          </a:r>
          <a:endParaRPr lang="zh-CN" dirty="0"/>
        </a:p>
      </dgm:t>
    </dgm:pt>
    <dgm:pt modelId="{E45C2C14-630E-4182-B9C0-CC1DF48E075C}" type="parTrans" cxnId="{71EC5141-3E10-4A4A-A5CA-8C8C9A4897F9}">
      <dgm:prSet/>
      <dgm:spPr/>
      <dgm:t>
        <a:bodyPr/>
        <a:lstStyle/>
        <a:p>
          <a:endParaRPr lang="zh-CN" altLang="en-US"/>
        </a:p>
      </dgm:t>
    </dgm:pt>
    <dgm:pt modelId="{722871DC-B9DB-43A5-821C-4BDBBBBCAB08}" type="sibTrans" cxnId="{71EC5141-3E10-4A4A-A5CA-8C8C9A4897F9}">
      <dgm:prSet/>
      <dgm:spPr/>
      <dgm:t>
        <a:bodyPr/>
        <a:lstStyle/>
        <a:p>
          <a:endParaRPr lang="zh-CN" altLang="en-US"/>
        </a:p>
      </dgm:t>
    </dgm:pt>
    <dgm:pt modelId="{79641595-75D5-4CD0-8D19-9D3DD0A1F5DA}">
      <dgm:prSet/>
      <dgm:spPr/>
      <dgm:t>
        <a:bodyPr/>
        <a:lstStyle/>
        <a:p>
          <a:r>
            <a:rPr lang="zh-CN" b="1" baseline="0" dirty="0"/>
            <a:t>书法考级中心</a:t>
          </a:r>
          <a:endParaRPr lang="zh-CN" dirty="0"/>
        </a:p>
      </dgm:t>
    </dgm:pt>
    <dgm:pt modelId="{A9792C69-24EB-4474-A67F-0AAD3C3F642A}" type="parTrans" cxnId="{91C2DB58-64FA-40E9-BA2F-1D2228254D8D}">
      <dgm:prSet/>
      <dgm:spPr/>
      <dgm:t>
        <a:bodyPr/>
        <a:lstStyle/>
        <a:p>
          <a:endParaRPr lang="zh-CN" altLang="en-US"/>
        </a:p>
      </dgm:t>
    </dgm:pt>
    <dgm:pt modelId="{B6C9516F-0B50-45A9-B185-7E9137A4B82A}" type="sibTrans" cxnId="{91C2DB58-64FA-40E9-BA2F-1D2228254D8D}">
      <dgm:prSet/>
      <dgm:spPr/>
      <dgm:t>
        <a:bodyPr/>
        <a:lstStyle/>
        <a:p>
          <a:endParaRPr lang="zh-CN" altLang="en-US"/>
        </a:p>
      </dgm:t>
    </dgm:pt>
    <dgm:pt modelId="{8CA9DA2C-CF04-4FB4-8E0F-33E294F566E0}">
      <dgm:prSet/>
      <dgm:spPr/>
      <dgm:t>
        <a:bodyPr/>
        <a:lstStyle/>
        <a:p>
          <a:r>
            <a:rPr lang="zh-CN" b="1" baseline="0" dirty="0"/>
            <a:t>书法展览中心</a:t>
          </a:r>
          <a:endParaRPr lang="zh-CN" dirty="0"/>
        </a:p>
      </dgm:t>
    </dgm:pt>
    <dgm:pt modelId="{93B29713-6F35-4FBB-8CB5-017C7ABCA55C}" type="parTrans" cxnId="{4A935195-689D-4830-8730-24C67CA1ED39}">
      <dgm:prSet/>
      <dgm:spPr/>
      <dgm:t>
        <a:bodyPr/>
        <a:lstStyle/>
        <a:p>
          <a:endParaRPr lang="zh-CN" altLang="en-US"/>
        </a:p>
      </dgm:t>
    </dgm:pt>
    <dgm:pt modelId="{159C7C17-E0DF-40C8-BB92-684014B83C72}" type="sibTrans" cxnId="{4A935195-689D-4830-8730-24C67CA1ED39}">
      <dgm:prSet/>
      <dgm:spPr/>
      <dgm:t>
        <a:bodyPr/>
        <a:lstStyle/>
        <a:p>
          <a:endParaRPr lang="zh-CN" altLang="en-US"/>
        </a:p>
      </dgm:t>
    </dgm:pt>
    <dgm:pt modelId="{3935EFF4-ECA9-4223-9B88-A9279110AFFA}" type="pres">
      <dgm:prSet presAssocID="{4665679F-004E-456E-9668-3B8491507DB3}" presName="hierChild1" presStyleCnt="0">
        <dgm:presLayoutVars>
          <dgm:orgChart val="1"/>
          <dgm:chPref val="1"/>
          <dgm:dir/>
          <dgm:animOne val="branch"/>
          <dgm:animLvl val="lvl"/>
          <dgm:resizeHandles/>
        </dgm:presLayoutVars>
      </dgm:prSet>
      <dgm:spPr/>
    </dgm:pt>
    <dgm:pt modelId="{5D7F6C42-C184-4EC4-9E76-B939F53B686D}" type="pres">
      <dgm:prSet presAssocID="{C8188580-9CD4-4466-AFD6-E771899B921C}" presName="hierRoot1" presStyleCnt="0">
        <dgm:presLayoutVars>
          <dgm:hierBranch val="init"/>
        </dgm:presLayoutVars>
      </dgm:prSet>
      <dgm:spPr/>
    </dgm:pt>
    <dgm:pt modelId="{BFDF9D9A-105E-424F-B261-9E861ED17DA9}" type="pres">
      <dgm:prSet presAssocID="{C8188580-9CD4-4466-AFD6-E771899B921C}" presName="rootComposite1" presStyleCnt="0"/>
      <dgm:spPr/>
    </dgm:pt>
    <dgm:pt modelId="{A01314CB-F372-4913-87E3-395C68322137}" type="pres">
      <dgm:prSet presAssocID="{C8188580-9CD4-4466-AFD6-E771899B921C}" presName="rootText1" presStyleLbl="node0" presStyleIdx="0" presStyleCnt="1" custScaleX="163859">
        <dgm:presLayoutVars>
          <dgm:chPref val="3"/>
        </dgm:presLayoutVars>
      </dgm:prSet>
      <dgm:spPr/>
    </dgm:pt>
    <dgm:pt modelId="{C91DB805-DE5F-482A-99B8-2B4E515E8BF8}" type="pres">
      <dgm:prSet presAssocID="{C8188580-9CD4-4466-AFD6-E771899B921C}" presName="rootConnector1" presStyleLbl="node1" presStyleIdx="0" presStyleCnt="0"/>
      <dgm:spPr/>
    </dgm:pt>
    <dgm:pt modelId="{F71F8293-122F-47D7-A8DC-AB630B1A44C3}" type="pres">
      <dgm:prSet presAssocID="{C8188580-9CD4-4466-AFD6-E771899B921C}" presName="hierChild2" presStyleCnt="0"/>
      <dgm:spPr/>
    </dgm:pt>
    <dgm:pt modelId="{829CAE51-B72B-4F0A-93D3-87EBF4B7F2C8}" type="pres">
      <dgm:prSet presAssocID="{8AE28026-C3B1-4922-AB6F-B09A6E14082E}" presName="Name37" presStyleLbl="parChTrans1D2" presStyleIdx="0" presStyleCnt="2"/>
      <dgm:spPr/>
    </dgm:pt>
    <dgm:pt modelId="{35F8D84E-348B-4742-AE37-BBF31972A250}" type="pres">
      <dgm:prSet presAssocID="{45E46A7F-AA41-4A63-9E45-5F9D528A280F}" presName="hierRoot2" presStyleCnt="0">
        <dgm:presLayoutVars>
          <dgm:hierBranch val="init"/>
        </dgm:presLayoutVars>
      </dgm:prSet>
      <dgm:spPr/>
    </dgm:pt>
    <dgm:pt modelId="{70FC5D2B-C247-423C-8EFF-A3871E909089}" type="pres">
      <dgm:prSet presAssocID="{45E46A7F-AA41-4A63-9E45-5F9D528A280F}" presName="rootComposite" presStyleCnt="0"/>
      <dgm:spPr/>
    </dgm:pt>
    <dgm:pt modelId="{939C11AA-A75B-4A95-9E56-62183D4AAEBB}" type="pres">
      <dgm:prSet presAssocID="{45E46A7F-AA41-4A63-9E45-5F9D528A280F}" presName="rootText" presStyleLbl="node2" presStyleIdx="0" presStyleCnt="1" custScaleX="163859">
        <dgm:presLayoutVars>
          <dgm:chPref val="3"/>
        </dgm:presLayoutVars>
      </dgm:prSet>
      <dgm:spPr/>
    </dgm:pt>
    <dgm:pt modelId="{92CB490F-D452-45BC-932F-5A98F92C20F2}" type="pres">
      <dgm:prSet presAssocID="{45E46A7F-AA41-4A63-9E45-5F9D528A280F}" presName="rootConnector" presStyleLbl="node2" presStyleIdx="0" presStyleCnt="1"/>
      <dgm:spPr/>
    </dgm:pt>
    <dgm:pt modelId="{93EC6B0B-4AEA-4D3E-9771-4A6C44A23174}" type="pres">
      <dgm:prSet presAssocID="{45E46A7F-AA41-4A63-9E45-5F9D528A280F}" presName="hierChild4" presStyleCnt="0"/>
      <dgm:spPr/>
    </dgm:pt>
    <dgm:pt modelId="{6504D18F-FE2F-4E90-BD70-AF317230E164}" type="pres">
      <dgm:prSet presAssocID="{C0381C32-D678-47F4-96AF-74A89F317BCE}" presName="Name37" presStyleLbl="parChTrans1D3" presStyleIdx="0" presStyleCnt="3"/>
      <dgm:spPr/>
    </dgm:pt>
    <dgm:pt modelId="{2DE15062-237F-494C-8673-F5125FF2BC4D}" type="pres">
      <dgm:prSet presAssocID="{2898DFD8-1894-46D7-92D0-3D33ED645C24}" presName="hierRoot2" presStyleCnt="0">
        <dgm:presLayoutVars>
          <dgm:hierBranch val="init"/>
        </dgm:presLayoutVars>
      </dgm:prSet>
      <dgm:spPr/>
    </dgm:pt>
    <dgm:pt modelId="{EAFF759F-C934-4F13-87EF-B91E8EAA6E02}" type="pres">
      <dgm:prSet presAssocID="{2898DFD8-1894-46D7-92D0-3D33ED645C24}" presName="rootComposite" presStyleCnt="0"/>
      <dgm:spPr/>
    </dgm:pt>
    <dgm:pt modelId="{8027B041-064B-445F-9FDF-272F7199D158}" type="pres">
      <dgm:prSet presAssocID="{2898DFD8-1894-46D7-92D0-3D33ED645C24}" presName="rootText" presStyleLbl="node3" presStyleIdx="0" presStyleCnt="3" custScaleX="163859">
        <dgm:presLayoutVars>
          <dgm:chPref val="3"/>
        </dgm:presLayoutVars>
      </dgm:prSet>
      <dgm:spPr/>
    </dgm:pt>
    <dgm:pt modelId="{8CCC735F-805C-4970-9D27-FCB489E65AA4}" type="pres">
      <dgm:prSet presAssocID="{2898DFD8-1894-46D7-92D0-3D33ED645C24}" presName="rootConnector" presStyleLbl="node3" presStyleIdx="0" presStyleCnt="3"/>
      <dgm:spPr/>
    </dgm:pt>
    <dgm:pt modelId="{202381E4-E4F8-457D-B817-A665B248541E}" type="pres">
      <dgm:prSet presAssocID="{2898DFD8-1894-46D7-92D0-3D33ED645C24}" presName="hierChild4" presStyleCnt="0"/>
      <dgm:spPr/>
    </dgm:pt>
    <dgm:pt modelId="{CF271947-7118-4043-8FD8-4F7FDE5CD7FF}" type="pres">
      <dgm:prSet presAssocID="{2898DFD8-1894-46D7-92D0-3D33ED645C24}" presName="hierChild5" presStyleCnt="0"/>
      <dgm:spPr/>
    </dgm:pt>
    <dgm:pt modelId="{CF7B8E0E-29F4-4FE5-89CB-6C73E3900526}" type="pres">
      <dgm:prSet presAssocID="{EF41711B-556A-47C7-AA41-610730E8020C}" presName="Name37" presStyleLbl="parChTrans1D3" presStyleIdx="1" presStyleCnt="3"/>
      <dgm:spPr/>
    </dgm:pt>
    <dgm:pt modelId="{746B1B7D-2501-41B5-B5B8-6C886B0D8D54}" type="pres">
      <dgm:prSet presAssocID="{EAE6D0F7-28DE-407E-9C0D-868CF34AC827}" presName="hierRoot2" presStyleCnt="0">
        <dgm:presLayoutVars>
          <dgm:hierBranch val="init"/>
        </dgm:presLayoutVars>
      </dgm:prSet>
      <dgm:spPr/>
    </dgm:pt>
    <dgm:pt modelId="{93607D98-C327-4513-BB20-1A9F8FCF7E03}" type="pres">
      <dgm:prSet presAssocID="{EAE6D0F7-28DE-407E-9C0D-868CF34AC827}" presName="rootComposite" presStyleCnt="0"/>
      <dgm:spPr/>
    </dgm:pt>
    <dgm:pt modelId="{F6094E1F-32B8-41BD-A78C-8A1DE42B09E1}" type="pres">
      <dgm:prSet presAssocID="{EAE6D0F7-28DE-407E-9C0D-868CF34AC827}" presName="rootText" presStyleLbl="node3" presStyleIdx="1" presStyleCnt="3" custScaleX="163859">
        <dgm:presLayoutVars>
          <dgm:chPref val="3"/>
        </dgm:presLayoutVars>
      </dgm:prSet>
      <dgm:spPr/>
    </dgm:pt>
    <dgm:pt modelId="{7E4274DE-5432-4D19-947D-F6094041373E}" type="pres">
      <dgm:prSet presAssocID="{EAE6D0F7-28DE-407E-9C0D-868CF34AC827}" presName="rootConnector" presStyleLbl="node3" presStyleIdx="1" presStyleCnt="3"/>
      <dgm:spPr/>
    </dgm:pt>
    <dgm:pt modelId="{4C3B074C-2BA7-4098-8103-644917061903}" type="pres">
      <dgm:prSet presAssocID="{EAE6D0F7-28DE-407E-9C0D-868CF34AC827}" presName="hierChild4" presStyleCnt="0"/>
      <dgm:spPr/>
    </dgm:pt>
    <dgm:pt modelId="{0C264E7F-0F14-4D02-A5E8-7FAFA2DB9FD8}" type="pres">
      <dgm:prSet presAssocID="{EAE6D0F7-28DE-407E-9C0D-868CF34AC827}" presName="hierChild5" presStyleCnt="0"/>
      <dgm:spPr/>
    </dgm:pt>
    <dgm:pt modelId="{B5F92FA8-FA41-4254-B8B2-1E91F3CEC2CF}" type="pres">
      <dgm:prSet presAssocID="{9F5612C6-1D18-443B-971B-976831F9D750}" presName="Name37" presStyleLbl="parChTrans1D3" presStyleIdx="2" presStyleCnt="3"/>
      <dgm:spPr/>
    </dgm:pt>
    <dgm:pt modelId="{A6D8129F-0E79-4F51-8783-B02C315DA86E}" type="pres">
      <dgm:prSet presAssocID="{861C7CCE-6352-4664-AF3E-DFD55BAC2C09}" presName="hierRoot2" presStyleCnt="0">
        <dgm:presLayoutVars>
          <dgm:hierBranch val="hang"/>
        </dgm:presLayoutVars>
      </dgm:prSet>
      <dgm:spPr/>
    </dgm:pt>
    <dgm:pt modelId="{E4C9E8BA-5664-48F7-AD5C-D050AD908D00}" type="pres">
      <dgm:prSet presAssocID="{861C7CCE-6352-4664-AF3E-DFD55BAC2C09}" presName="rootComposite" presStyleCnt="0"/>
      <dgm:spPr/>
    </dgm:pt>
    <dgm:pt modelId="{A1AAC87E-9E0D-4FE8-8812-831B09CD5B0F}" type="pres">
      <dgm:prSet presAssocID="{861C7CCE-6352-4664-AF3E-DFD55BAC2C09}" presName="rootText" presStyleLbl="node3" presStyleIdx="2" presStyleCnt="3" custScaleX="163859">
        <dgm:presLayoutVars>
          <dgm:chPref val="3"/>
        </dgm:presLayoutVars>
      </dgm:prSet>
      <dgm:spPr/>
    </dgm:pt>
    <dgm:pt modelId="{4F427E37-A6A0-471E-87A4-A025BED1ED78}" type="pres">
      <dgm:prSet presAssocID="{861C7CCE-6352-4664-AF3E-DFD55BAC2C09}" presName="rootConnector" presStyleLbl="node3" presStyleIdx="2" presStyleCnt="3"/>
      <dgm:spPr/>
    </dgm:pt>
    <dgm:pt modelId="{0E053BDC-E0A6-4DF7-A2BD-2A386D52B74E}" type="pres">
      <dgm:prSet presAssocID="{861C7CCE-6352-4664-AF3E-DFD55BAC2C09}" presName="hierChild4" presStyleCnt="0"/>
      <dgm:spPr/>
    </dgm:pt>
    <dgm:pt modelId="{385EF350-9EF6-423E-B73E-51F767BE05FF}" type="pres">
      <dgm:prSet presAssocID="{9F8E18A0-0A09-4C75-9319-51AD39B77EC1}" presName="Name48" presStyleLbl="parChTrans1D4" presStyleIdx="0" presStyleCnt="10"/>
      <dgm:spPr/>
    </dgm:pt>
    <dgm:pt modelId="{B5D96435-5838-4036-A0A3-7B557DA4EEA8}" type="pres">
      <dgm:prSet presAssocID="{CC450BE1-4B04-4C48-952C-234904B3D7CE}" presName="hierRoot2" presStyleCnt="0">
        <dgm:presLayoutVars>
          <dgm:hierBranch val="init"/>
        </dgm:presLayoutVars>
      </dgm:prSet>
      <dgm:spPr/>
    </dgm:pt>
    <dgm:pt modelId="{2167817A-404C-4641-8C1E-C50C1E35260C}" type="pres">
      <dgm:prSet presAssocID="{CC450BE1-4B04-4C48-952C-234904B3D7CE}" presName="rootComposite" presStyleCnt="0"/>
      <dgm:spPr/>
    </dgm:pt>
    <dgm:pt modelId="{F56B6B7F-662E-4A22-B01E-AB5D1C9B71D0}" type="pres">
      <dgm:prSet presAssocID="{CC450BE1-4B04-4C48-952C-234904B3D7CE}" presName="rootText" presStyleLbl="node4" presStyleIdx="0" presStyleCnt="10" custScaleX="163859">
        <dgm:presLayoutVars>
          <dgm:chPref val="3"/>
        </dgm:presLayoutVars>
      </dgm:prSet>
      <dgm:spPr/>
    </dgm:pt>
    <dgm:pt modelId="{60886EB2-5E95-4145-971E-CD476624CCD8}" type="pres">
      <dgm:prSet presAssocID="{CC450BE1-4B04-4C48-952C-234904B3D7CE}" presName="rootConnector" presStyleLbl="node4" presStyleIdx="0" presStyleCnt="10"/>
      <dgm:spPr/>
    </dgm:pt>
    <dgm:pt modelId="{5074A49C-F842-4FE4-A861-9FD442B6F1BA}" type="pres">
      <dgm:prSet presAssocID="{CC450BE1-4B04-4C48-952C-234904B3D7CE}" presName="hierChild4" presStyleCnt="0"/>
      <dgm:spPr/>
    </dgm:pt>
    <dgm:pt modelId="{90A48C31-0A0D-4D73-BEC5-440E86196AE0}" type="pres">
      <dgm:prSet presAssocID="{CC450BE1-4B04-4C48-952C-234904B3D7CE}" presName="hierChild5" presStyleCnt="0"/>
      <dgm:spPr/>
    </dgm:pt>
    <dgm:pt modelId="{95251970-44E2-4B56-A21B-C289E21776B9}" type="pres">
      <dgm:prSet presAssocID="{488DD9D2-C957-44CA-B1F6-3592920E0058}" presName="Name48" presStyleLbl="parChTrans1D4" presStyleIdx="1" presStyleCnt="10"/>
      <dgm:spPr/>
    </dgm:pt>
    <dgm:pt modelId="{006C5114-ACD1-4E63-993A-ECD658BFDC24}" type="pres">
      <dgm:prSet presAssocID="{96971040-1C47-47FE-B092-44C45A73E9A3}" presName="hierRoot2" presStyleCnt="0">
        <dgm:presLayoutVars>
          <dgm:hierBranch val="init"/>
        </dgm:presLayoutVars>
      </dgm:prSet>
      <dgm:spPr/>
    </dgm:pt>
    <dgm:pt modelId="{5B60B212-0770-4A1B-A0D9-5B5822EAA403}" type="pres">
      <dgm:prSet presAssocID="{96971040-1C47-47FE-B092-44C45A73E9A3}" presName="rootComposite" presStyleCnt="0"/>
      <dgm:spPr/>
    </dgm:pt>
    <dgm:pt modelId="{BDCD434A-08C5-44F6-B36C-5EF4CB03C6D5}" type="pres">
      <dgm:prSet presAssocID="{96971040-1C47-47FE-B092-44C45A73E9A3}" presName="rootText" presStyleLbl="node4" presStyleIdx="1" presStyleCnt="10" custScaleX="163859">
        <dgm:presLayoutVars>
          <dgm:chPref val="3"/>
        </dgm:presLayoutVars>
      </dgm:prSet>
      <dgm:spPr/>
    </dgm:pt>
    <dgm:pt modelId="{56CAD512-9E9F-4DED-9A0A-2A0D87419731}" type="pres">
      <dgm:prSet presAssocID="{96971040-1C47-47FE-B092-44C45A73E9A3}" presName="rootConnector" presStyleLbl="node4" presStyleIdx="1" presStyleCnt="10"/>
      <dgm:spPr/>
    </dgm:pt>
    <dgm:pt modelId="{D86ED0F0-1B00-428C-B346-9C34586C6807}" type="pres">
      <dgm:prSet presAssocID="{96971040-1C47-47FE-B092-44C45A73E9A3}" presName="hierChild4" presStyleCnt="0"/>
      <dgm:spPr/>
    </dgm:pt>
    <dgm:pt modelId="{7C62566C-6A72-43E9-8538-E7BA5ED7C034}" type="pres">
      <dgm:prSet presAssocID="{96971040-1C47-47FE-B092-44C45A73E9A3}" presName="hierChild5" presStyleCnt="0"/>
      <dgm:spPr/>
    </dgm:pt>
    <dgm:pt modelId="{08441E1F-7E13-4725-BD61-1069850A4CCF}" type="pres">
      <dgm:prSet presAssocID="{20CBD483-CDDE-4860-8675-0FFC1CAE685E}" presName="Name48" presStyleLbl="parChTrans1D4" presStyleIdx="2" presStyleCnt="10"/>
      <dgm:spPr/>
    </dgm:pt>
    <dgm:pt modelId="{BAB404C4-A23F-4534-8987-A05C158CEBDD}" type="pres">
      <dgm:prSet presAssocID="{1571464C-6E87-4C74-BE4D-B5A5A393D8F0}" presName="hierRoot2" presStyleCnt="0">
        <dgm:presLayoutVars>
          <dgm:hierBranch val="init"/>
        </dgm:presLayoutVars>
      </dgm:prSet>
      <dgm:spPr/>
    </dgm:pt>
    <dgm:pt modelId="{725A1132-4E69-4479-BBDC-1A9D63FDF079}" type="pres">
      <dgm:prSet presAssocID="{1571464C-6E87-4C74-BE4D-B5A5A393D8F0}" presName="rootComposite" presStyleCnt="0"/>
      <dgm:spPr/>
    </dgm:pt>
    <dgm:pt modelId="{8F6E0892-2CE0-41B0-AC2A-321BD667E066}" type="pres">
      <dgm:prSet presAssocID="{1571464C-6E87-4C74-BE4D-B5A5A393D8F0}" presName="rootText" presStyleLbl="node4" presStyleIdx="2" presStyleCnt="10" custScaleX="163859">
        <dgm:presLayoutVars>
          <dgm:chPref val="3"/>
        </dgm:presLayoutVars>
      </dgm:prSet>
      <dgm:spPr/>
    </dgm:pt>
    <dgm:pt modelId="{DDCD3B9C-E660-4F60-A8E0-C225CCE69A50}" type="pres">
      <dgm:prSet presAssocID="{1571464C-6E87-4C74-BE4D-B5A5A393D8F0}" presName="rootConnector" presStyleLbl="node4" presStyleIdx="2" presStyleCnt="10"/>
      <dgm:spPr/>
    </dgm:pt>
    <dgm:pt modelId="{AEE5471B-5A8A-4A8F-89FA-0721435BFE62}" type="pres">
      <dgm:prSet presAssocID="{1571464C-6E87-4C74-BE4D-B5A5A393D8F0}" presName="hierChild4" presStyleCnt="0"/>
      <dgm:spPr/>
    </dgm:pt>
    <dgm:pt modelId="{BE7F803E-3582-4BF5-8F1A-25D0327467CA}" type="pres">
      <dgm:prSet presAssocID="{1571464C-6E87-4C74-BE4D-B5A5A393D8F0}" presName="hierChild5" presStyleCnt="0"/>
      <dgm:spPr/>
    </dgm:pt>
    <dgm:pt modelId="{CC2C0128-1934-4187-B473-9E8F3C5521C4}" type="pres">
      <dgm:prSet presAssocID="{A788D9F2-EE80-4DAC-9388-CC85ABA6A670}" presName="Name48" presStyleLbl="parChTrans1D4" presStyleIdx="3" presStyleCnt="10"/>
      <dgm:spPr/>
    </dgm:pt>
    <dgm:pt modelId="{B0566954-CF70-461C-B07F-FD6A8D3392BC}" type="pres">
      <dgm:prSet presAssocID="{CD013EAD-3449-4053-9276-F3D31C1D640B}" presName="hierRoot2" presStyleCnt="0">
        <dgm:presLayoutVars>
          <dgm:hierBranch val="init"/>
        </dgm:presLayoutVars>
      </dgm:prSet>
      <dgm:spPr/>
    </dgm:pt>
    <dgm:pt modelId="{B44F7DAF-75F1-4C56-965A-0DEEAAC16802}" type="pres">
      <dgm:prSet presAssocID="{CD013EAD-3449-4053-9276-F3D31C1D640B}" presName="rootComposite" presStyleCnt="0"/>
      <dgm:spPr/>
    </dgm:pt>
    <dgm:pt modelId="{B0056AEA-6031-4CB0-ADA7-C1900BC8E9D9}" type="pres">
      <dgm:prSet presAssocID="{CD013EAD-3449-4053-9276-F3D31C1D640B}" presName="rootText" presStyleLbl="node4" presStyleIdx="3" presStyleCnt="10" custScaleX="163859">
        <dgm:presLayoutVars>
          <dgm:chPref val="3"/>
        </dgm:presLayoutVars>
      </dgm:prSet>
      <dgm:spPr/>
    </dgm:pt>
    <dgm:pt modelId="{528C61EA-B157-4A53-836F-FA26B067D2F7}" type="pres">
      <dgm:prSet presAssocID="{CD013EAD-3449-4053-9276-F3D31C1D640B}" presName="rootConnector" presStyleLbl="node4" presStyleIdx="3" presStyleCnt="10"/>
      <dgm:spPr/>
    </dgm:pt>
    <dgm:pt modelId="{EC821C64-299A-4583-9C75-DE539F1C78C3}" type="pres">
      <dgm:prSet presAssocID="{CD013EAD-3449-4053-9276-F3D31C1D640B}" presName="hierChild4" presStyleCnt="0"/>
      <dgm:spPr/>
    </dgm:pt>
    <dgm:pt modelId="{6E5B383E-CC44-42D9-82E5-41E383D51F82}" type="pres">
      <dgm:prSet presAssocID="{CD013EAD-3449-4053-9276-F3D31C1D640B}" presName="hierChild5" presStyleCnt="0"/>
      <dgm:spPr/>
    </dgm:pt>
    <dgm:pt modelId="{DFE89546-5963-4110-AC9F-89600EC2B23B}" type="pres">
      <dgm:prSet presAssocID="{00CE8F5C-2530-42D7-BB09-C35584266233}" presName="Name48" presStyleLbl="parChTrans1D4" presStyleIdx="4" presStyleCnt="10"/>
      <dgm:spPr/>
    </dgm:pt>
    <dgm:pt modelId="{EBDA756C-6452-4E1C-9978-960055FB45A9}" type="pres">
      <dgm:prSet presAssocID="{1ED1CB86-E0F5-4E23-BD85-E39C10302B23}" presName="hierRoot2" presStyleCnt="0">
        <dgm:presLayoutVars>
          <dgm:hierBranch val="init"/>
        </dgm:presLayoutVars>
      </dgm:prSet>
      <dgm:spPr/>
    </dgm:pt>
    <dgm:pt modelId="{80E2F80D-0E41-4BF6-AB69-8B277E7734F8}" type="pres">
      <dgm:prSet presAssocID="{1ED1CB86-E0F5-4E23-BD85-E39C10302B23}" presName="rootComposite" presStyleCnt="0"/>
      <dgm:spPr/>
    </dgm:pt>
    <dgm:pt modelId="{7DA43EE2-4943-421F-9AAB-E66D24F93566}" type="pres">
      <dgm:prSet presAssocID="{1ED1CB86-E0F5-4E23-BD85-E39C10302B23}" presName="rootText" presStyleLbl="node4" presStyleIdx="4" presStyleCnt="10" custScaleX="163859">
        <dgm:presLayoutVars>
          <dgm:chPref val="3"/>
        </dgm:presLayoutVars>
      </dgm:prSet>
      <dgm:spPr/>
    </dgm:pt>
    <dgm:pt modelId="{65DAE9EF-DA5A-4472-94AE-ABC64B8FB54D}" type="pres">
      <dgm:prSet presAssocID="{1ED1CB86-E0F5-4E23-BD85-E39C10302B23}" presName="rootConnector" presStyleLbl="node4" presStyleIdx="4" presStyleCnt="10"/>
      <dgm:spPr/>
    </dgm:pt>
    <dgm:pt modelId="{EAD568B8-9112-4CA1-9797-CE95A2973CFE}" type="pres">
      <dgm:prSet presAssocID="{1ED1CB86-E0F5-4E23-BD85-E39C10302B23}" presName="hierChild4" presStyleCnt="0"/>
      <dgm:spPr/>
    </dgm:pt>
    <dgm:pt modelId="{2E0C0282-1E95-4E9F-A323-4CA53BF6A10C}" type="pres">
      <dgm:prSet presAssocID="{1ED1CB86-E0F5-4E23-BD85-E39C10302B23}" presName="hierChild5" presStyleCnt="0"/>
      <dgm:spPr/>
    </dgm:pt>
    <dgm:pt modelId="{38374842-708A-46FB-BACC-ECD850C590C6}" type="pres">
      <dgm:prSet presAssocID="{11D7D51E-55A7-4188-9D2A-885C8777BF90}" presName="Name48" presStyleLbl="parChTrans1D4" presStyleIdx="5" presStyleCnt="10"/>
      <dgm:spPr/>
    </dgm:pt>
    <dgm:pt modelId="{4348D703-F511-4813-8DDD-0157F5CA063B}" type="pres">
      <dgm:prSet presAssocID="{D831E24E-232E-4F59-98F1-13C1DC58FBB0}" presName="hierRoot2" presStyleCnt="0">
        <dgm:presLayoutVars>
          <dgm:hierBranch val="init"/>
        </dgm:presLayoutVars>
      </dgm:prSet>
      <dgm:spPr/>
    </dgm:pt>
    <dgm:pt modelId="{A754C059-A677-4D0A-9113-F087DDD6E362}" type="pres">
      <dgm:prSet presAssocID="{D831E24E-232E-4F59-98F1-13C1DC58FBB0}" presName="rootComposite" presStyleCnt="0"/>
      <dgm:spPr/>
    </dgm:pt>
    <dgm:pt modelId="{97AD95C7-5DFF-4E4C-8315-E5A6995DB755}" type="pres">
      <dgm:prSet presAssocID="{D831E24E-232E-4F59-98F1-13C1DC58FBB0}" presName="rootText" presStyleLbl="node4" presStyleIdx="5" presStyleCnt="10" custScaleX="163859">
        <dgm:presLayoutVars>
          <dgm:chPref val="3"/>
        </dgm:presLayoutVars>
      </dgm:prSet>
      <dgm:spPr/>
    </dgm:pt>
    <dgm:pt modelId="{B51BC4F8-4A64-48CD-8CA1-46B46E0BB80C}" type="pres">
      <dgm:prSet presAssocID="{D831E24E-232E-4F59-98F1-13C1DC58FBB0}" presName="rootConnector" presStyleLbl="node4" presStyleIdx="5" presStyleCnt="10"/>
      <dgm:spPr/>
    </dgm:pt>
    <dgm:pt modelId="{05FF2B45-8683-4643-8E52-91BD0913C05A}" type="pres">
      <dgm:prSet presAssocID="{D831E24E-232E-4F59-98F1-13C1DC58FBB0}" presName="hierChild4" presStyleCnt="0"/>
      <dgm:spPr/>
    </dgm:pt>
    <dgm:pt modelId="{5AC43458-07F1-46D9-A640-4110DE4DBCE1}" type="pres">
      <dgm:prSet presAssocID="{D831E24E-232E-4F59-98F1-13C1DC58FBB0}" presName="hierChild5" presStyleCnt="0"/>
      <dgm:spPr/>
    </dgm:pt>
    <dgm:pt modelId="{C5CD3F5E-8B21-44D1-938E-7A9B9F581773}" type="pres">
      <dgm:prSet presAssocID="{E1F53FC5-3CBD-4151-8026-4BB1C7E233CA}" presName="Name48" presStyleLbl="parChTrans1D4" presStyleIdx="6" presStyleCnt="10"/>
      <dgm:spPr/>
    </dgm:pt>
    <dgm:pt modelId="{6EDBC4F8-1204-4EDA-AA7E-0FDD6F37D61D}" type="pres">
      <dgm:prSet presAssocID="{9564673D-A28B-4924-8032-876ED1EFAEC1}" presName="hierRoot2" presStyleCnt="0">
        <dgm:presLayoutVars>
          <dgm:hierBranch val="init"/>
        </dgm:presLayoutVars>
      </dgm:prSet>
      <dgm:spPr/>
    </dgm:pt>
    <dgm:pt modelId="{B826AC16-23FB-41DF-802B-34A5D859452C}" type="pres">
      <dgm:prSet presAssocID="{9564673D-A28B-4924-8032-876ED1EFAEC1}" presName="rootComposite" presStyleCnt="0"/>
      <dgm:spPr/>
    </dgm:pt>
    <dgm:pt modelId="{F8C27E6E-4670-4340-90E5-1753205AEBB1}" type="pres">
      <dgm:prSet presAssocID="{9564673D-A28B-4924-8032-876ED1EFAEC1}" presName="rootText" presStyleLbl="node4" presStyleIdx="6" presStyleCnt="10" custScaleX="163859">
        <dgm:presLayoutVars>
          <dgm:chPref val="3"/>
        </dgm:presLayoutVars>
      </dgm:prSet>
      <dgm:spPr/>
    </dgm:pt>
    <dgm:pt modelId="{DF0081C8-53F4-4EF6-838B-E4369DC53235}" type="pres">
      <dgm:prSet presAssocID="{9564673D-A28B-4924-8032-876ED1EFAEC1}" presName="rootConnector" presStyleLbl="node4" presStyleIdx="6" presStyleCnt="10"/>
      <dgm:spPr/>
    </dgm:pt>
    <dgm:pt modelId="{EC1FDF00-C7AD-4D5E-9547-0F63203AE0BC}" type="pres">
      <dgm:prSet presAssocID="{9564673D-A28B-4924-8032-876ED1EFAEC1}" presName="hierChild4" presStyleCnt="0"/>
      <dgm:spPr/>
    </dgm:pt>
    <dgm:pt modelId="{7580C1C5-ADE4-4D98-848D-43235DBD658A}" type="pres">
      <dgm:prSet presAssocID="{9564673D-A28B-4924-8032-876ED1EFAEC1}" presName="hierChild5" presStyleCnt="0"/>
      <dgm:spPr/>
    </dgm:pt>
    <dgm:pt modelId="{30CDDA5F-FD0C-49C0-938F-FC40E85D446F}" type="pres">
      <dgm:prSet presAssocID="{E45C2C14-630E-4182-B9C0-CC1DF48E075C}" presName="Name48" presStyleLbl="parChTrans1D4" presStyleIdx="7" presStyleCnt="10"/>
      <dgm:spPr/>
    </dgm:pt>
    <dgm:pt modelId="{C1A2CF85-7677-4BFF-BDFE-DE3DA92C9341}" type="pres">
      <dgm:prSet presAssocID="{6CD2F473-8E9C-435C-A8E1-9C919F72A737}" presName="hierRoot2" presStyleCnt="0">
        <dgm:presLayoutVars>
          <dgm:hierBranch val="init"/>
        </dgm:presLayoutVars>
      </dgm:prSet>
      <dgm:spPr/>
    </dgm:pt>
    <dgm:pt modelId="{C1722B6F-E9A9-4B31-834B-3C5C21940548}" type="pres">
      <dgm:prSet presAssocID="{6CD2F473-8E9C-435C-A8E1-9C919F72A737}" presName="rootComposite" presStyleCnt="0"/>
      <dgm:spPr/>
    </dgm:pt>
    <dgm:pt modelId="{A01297B4-488E-4698-9932-4A1F2F36697E}" type="pres">
      <dgm:prSet presAssocID="{6CD2F473-8E9C-435C-A8E1-9C919F72A737}" presName="rootText" presStyleLbl="node4" presStyleIdx="7" presStyleCnt="10" custScaleX="163859">
        <dgm:presLayoutVars>
          <dgm:chPref val="3"/>
        </dgm:presLayoutVars>
      </dgm:prSet>
      <dgm:spPr/>
    </dgm:pt>
    <dgm:pt modelId="{6302BFAB-67A6-4EB2-A2C4-F89A1EFEF73D}" type="pres">
      <dgm:prSet presAssocID="{6CD2F473-8E9C-435C-A8E1-9C919F72A737}" presName="rootConnector" presStyleLbl="node4" presStyleIdx="7" presStyleCnt="10"/>
      <dgm:spPr/>
    </dgm:pt>
    <dgm:pt modelId="{4DF6102A-0AE3-4C63-B4B8-3458B3383DAF}" type="pres">
      <dgm:prSet presAssocID="{6CD2F473-8E9C-435C-A8E1-9C919F72A737}" presName="hierChild4" presStyleCnt="0"/>
      <dgm:spPr/>
    </dgm:pt>
    <dgm:pt modelId="{8D638ECF-8EE0-49CB-B375-23D8E2A84579}" type="pres">
      <dgm:prSet presAssocID="{6CD2F473-8E9C-435C-A8E1-9C919F72A737}" presName="hierChild5" presStyleCnt="0"/>
      <dgm:spPr/>
    </dgm:pt>
    <dgm:pt modelId="{3486EC08-1C12-4386-8C62-E307D9B7CFD3}" type="pres">
      <dgm:prSet presAssocID="{A9792C69-24EB-4474-A67F-0AAD3C3F642A}" presName="Name48" presStyleLbl="parChTrans1D4" presStyleIdx="8" presStyleCnt="10"/>
      <dgm:spPr/>
    </dgm:pt>
    <dgm:pt modelId="{46484BF1-6FCF-4FF1-9146-52D532935BE8}" type="pres">
      <dgm:prSet presAssocID="{79641595-75D5-4CD0-8D19-9D3DD0A1F5DA}" presName="hierRoot2" presStyleCnt="0">
        <dgm:presLayoutVars>
          <dgm:hierBranch val="init"/>
        </dgm:presLayoutVars>
      </dgm:prSet>
      <dgm:spPr/>
    </dgm:pt>
    <dgm:pt modelId="{3A330095-A773-4EC8-AF5F-865E1CC4BE44}" type="pres">
      <dgm:prSet presAssocID="{79641595-75D5-4CD0-8D19-9D3DD0A1F5DA}" presName="rootComposite" presStyleCnt="0"/>
      <dgm:spPr/>
    </dgm:pt>
    <dgm:pt modelId="{37FC50D6-9BDB-4505-AC93-796BEE7E339D}" type="pres">
      <dgm:prSet presAssocID="{79641595-75D5-4CD0-8D19-9D3DD0A1F5DA}" presName="rootText" presStyleLbl="node4" presStyleIdx="8" presStyleCnt="10" custScaleX="163859">
        <dgm:presLayoutVars>
          <dgm:chPref val="3"/>
        </dgm:presLayoutVars>
      </dgm:prSet>
      <dgm:spPr/>
    </dgm:pt>
    <dgm:pt modelId="{D77C0609-E40D-469D-9106-4A50FC58703F}" type="pres">
      <dgm:prSet presAssocID="{79641595-75D5-4CD0-8D19-9D3DD0A1F5DA}" presName="rootConnector" presStyleLbl="node4" presStyleIdx="8" presStyleCnt="10"/>
      <dgm:spPr/>
    </dgm:pt>
    <dgm:pt modelId="{B57A6079-ACA0-4575-81B4-3218478EB00C}" type="pres">
      <dgm:prSet presAssocID="{79641595-75D5-4CD0-8D19-9D3DD0A1F5DA}" presName="hierChild4" presStyleCnt="0"/>
      <dgm:spPr/>
    </dgm:pt>
    <dgm:pt modelId="{B9EB2BF5-2FB8-48F1-A0C8-9A486310AA91}" type="pres">
      <dgm:prSet presAssocID="{79641595-75D5-4CD0-8D19-9D3DD0A1F5DA}" presName="hierChild5" presStyleCnt="0"/>
      <dgm:spPr/>
    </dgm:pt>
    <dgm:pt modelId="{4BA643ED-6FC4-4B02-BEE9-953C6548405A}" type="pres">
      <dgm:prSet presAssocID="{93B29713-6F35-4FBB-8CB5-017C7ABCA55C}" presName="Name48" presStyleLbl="parChTrans1D4" presStyleIdx="9" presStyleCnt="10"/>
      <dgm:spPr/>
    </dgm:pt>
    <dgm:pt modelId="{10D03456-8485-4F16-B6B6-795DD7D29D6F}" type="pres">
      <dgm:prSet presAssocID="{8CA9DA2C-CF04-4FB4-8E0F-33E294F566E0}" presName="hierRoot2" presStyleCnt="0">
        <dgm:presLayoutVars>
          <dgm:hierBranch val="init"/>
        </dgm:presLayoutVars>
      </dgm:prSet>
      <dgm:spPr/>
    </dgm:pt>
    <dgm:pt modelId="{450B8A2A-B7E3-4076-B340-7C249AF79402}" type="pres">
      <dgm:prSet presAssocID="{8CA9DA2C-CF04-4FB4-8E0F-33E294F566E0}" presName="rootComposite" presStyleCnt="0"/>
      <dgm:spPr/>
    </dgm:pt>
    <dgm:pt modelId="{F123929B-E6F1-43CA-A664-65C0E9F7B95B}" type="pres">
      <dgm:prSet presAssocID="{8CA9DA2C-CF04-4FB4-8E0F-33E294F566E0}" presName="rootText" presStyleLbl="node4" presStyleIdx="9" presStyleCnt="10" custScaleX="163859">
        <dgm:presLayoutVars>
          <dgm:chPref val="3"/>
        </dgm:presLayoutVars>
      </dgm:prSet>
      <dgm:spPr/>
    </dgm:pt>
    <dgm:pt modelId="{F4830A85-988E-4650-89A0-90934AFD377D}" type="pres">
      <dgm:prSet presAssocID="{8CA9DA2C-CF04-4FB4-8E0F-33E294F566E0}" presName="rootConnector" presStyleLbl="node4" presStyleIdx="9" presStyleCnt="10"/>
      <dgm:spPr/>
    </dgm:pt>
    <dgm:pt modelId="{075DF42B-F921-40E1-AA96-CA4C8487EC48}" type="pres">
      <dgm:prSet presAssocID="{8CA9DA2C-CF04-4FB4-8E0F-33E294F566E0}" presName="hierChild4" presStyleCnt="0"/>
      <dgm:spPr/>
    </dgm:pt>
    <dgm:pt modelId="{756896DF-0C4A-4AA7-B878-589FAD8BF886}" type="pres">
      <dgm:prSet presAssocID="{8CA9DA2C-CF04-4FB4-8E0F-33E294F566E0}" presName="hierChild5" presStyleCnt="0"/>
      <dgm:spPr/>
    </dgm:pt>
    <dgm:pt modelId="{6BAB0437-7240-4D2E-A304-F324733CADB4}" type="pres">
      <dgm:prSet presAssocID="{861C7CCE-6352-4664-AF3E-DFD55BAC2C09}" presName="hierChild5" presStyleCnt="0"/>
      <dgm:spPr/>
    </dgm:pt>
    <dgm:pt modelId="{7A16824B-DA2C-4AD2-B396-D51A698E8D82}" type="pres">
      <dgm:prSet presAssocID="{45E46A7F-AA41-4A63-9E45-5F9D528A280F}" presName="hierChild5" presStyleCnt="0"/>
      <dgm:spPr/>
    </dgm:pt>
    <dgm:pt modelId="{624C7E66-FB1C-4804-B947-6CB2A4400F84}" type="pres">
      <dgm:prSet presAssocID="{C8188580-9CD4-4466-AFD6-E771899B921C}" presName="hierChild3" presStyleCnt="0"/>
      <dgm:spPr/>
    </dgm:pt>
    <dgm:pt modelId="{9C399899-68FD-4A00-8292-16D81C14DF73}" type="pres">
      <dgm:prSet presAssocID="{CBE9F137-DE85-4317-A510-B218DB4BDCA9}" presName="Name111" presStyleLbl="parChTrans1D2" presStyleIdx="1" presStyleCnt="2"/>
      <dgm:spPr/>
    </dgm:pt>
    <dgm:pt modelId="{C72BE699-5EFA-45DC-88CF-286C2C22CCA8}" type="pres">
      <dgm:prSet presAssocID="{91F5D914-91EE-4759-96E2-0D05931DB977}" presName="hierRoot3" presStyleCnt="0">
        <dgm:presLayoutVars>
          <dgm:hierBranch val="init"/>
        </dgm:presLayoutVars>
      </dgm:prSet>
      <dgm:spPr/>
    </dgm:pt>
    <dgm:pt modelId="{1AF6D5B7-4B39-4893-BCC9-4F9C65ECC3B5}" type="pres">
      <dgm:prSet presAssocID="{91F5D914-91EE-4759-96E2-0D05931DB977}" presName="rootComposite3" presStyleCnt="0"/>
      <dgm:spPr/>
    </dgm:pt>
    <dgm:pt modelId="{F6F4D987-F96A-410F-A775-1985492947E2}" type="pres">
      <dgm:prSet presAssocID="{91F5D914-91EE-4759-96E2-0D05931DB977}" presName="rootText3" presStyleLbl="asst1" presStyleIdx="0" presStyleCnt="1" custScaleX="163859">
        <dgm:presLayoutVars>
          <dgm:chPref val="3"/>
        </dgm:presLayoutVars>
      </dgm:prSet>
      <dgm:spPr/>
    </dgm:pt>
    <dgm:pt modelId="{F95039CA-769E-4FAA-A7B4-367701D054B5}" type="pres">
      <dgm:prSet presAssocID="{91F5D914-91EE-4759-96E2-0D05931DB977}" presName="rootConnector3" presStyleLbl="asst1" presStyleIdx="0" presStyleCnt="1"/>
      <dgm:spPr/>
    </dgm:pt>
    <dgm:pt modelId="{E88A3E96-1838-4149-BF7F-FEE6978B58EE}" type="pres">
      <dgm:prSet presAssocID="{91F5D914-91EE-4759-96E2-0D05931DB977}" presName="hierChild6" presStyleCnt="0"/>
      <dgm:spPr/>
    </dgm:pt>
    <dgm:pt modelId="{07C41ADC-62D9-4DEC-9F4C-5E047279F2C7}" type="pres">
      <dgm:prSet presAssocID="{91F5D914-91EE-4759-96E2-0D05931DB977}" presName="hierChild7" presStyleCnt="0"/>
      <dgm:spPr/>
    </dgm:pt>
  </dgm:ptLst>
  <dgm:cxnLst>
    <dgm:cxn modelId="{40A0B502-DB21-49C3-BB90-1F5D58407A55}" type="presOf" srcId="{9F5612C6-1D18-443B-971B-976831F9D750}" destId="{B5F92FA8-FA41-4254-B8B2-1E91F3CEC2CF}" srcOrd="0" destOrd="0" presId="urn:microsoft.com/office/officeart/2005/8/layout/orgChart1"/>
    <dgm:cxn modelId="{1128160A-9E74-48ED-9A78-A19412485037}" srcId="{861C7CCE-6352-4664-AF3E-DFD55BAC2C09}" destId="{CD013EAD-3449-4053-9276-F3D31C1D640B}" srcOrd="3" destOrd="0" parTransId="{A788D9F2-EE80-4DAC-9388-CC85ABA6A670}" sibTransId="{91DBEC45-8C08-4812-B63C-D253D0F38020}"/>
    <dgm:cxn modelId="{5DE76D0C-4DF0-47B8-A7E4-9D25A11C680E}" srcId="{861C7CCE-6352-4664-AF3E-DFD55BAC2C09}" destId="{CC450BE1-4B04-4C48-952C-234904B3D7CE}" srcOrd="0" destOrd="0" parTransId="{9F8E18A0-0A09-4C75-9319-51AD39B77EC1}" sibTransId="{548EF6EE-1406-493F-80B4-8F1F076BE591}"/>
    <dgm:cxn modelId="{15BF6E0C-BC10-4816-A4BE-DE749E78FAE6}" type="presOf" srcId="{79641595-75D5-4CD0-8D19-9D3DD0A1F5DA}" destId="{D77C0609-E40D-469D-9106-4A50FC58703F}" srcOrd="1" destOrd="0" presId="urn:microsoft.com/office/officeart/2005/8/layout/orgChart1"/>
    <dgm:cxn modelId="{77D63C22-76C7-47F5-BF6B-569B298FEBB4}" type="presOf" srcId="{CD013EAD-3449-4053-9276-F3D31C1D640B}" destId="{B0056AEA-6031-4CB0-ADA7-C1900BC8E9D9}" srcOrd="0" destOrd="0" presId="urn:microsoft.com/office/officeart/2005/8/layout/orgChart1"/>
    <dgm:cxn modelId="{58F7BD27-3365-4B6C-A9AB-33326202D7DA}" type="presOf" srcId="{D831E24E-232E-4F59-98F1-13C1DC58FBB0}" destId="{97AD95C7-5DFF-4E4C-8315-E5A6995DB755}" srcOrd="0" destOrd="0" presId="urn:microsoft.com/office/officeart/2005/8/layout/orgChart1"/>
    <dgm:cxn modelId="{75F27F28-0A9D-415E-A7BA-74941DFD6530}" srcId="{861C7CCE-6352-4664-AF3E-DFD55BAC2C09}" destId="{1ED1CB86-E0F5-4E23-BD85-E39C10302B23}" srcOrd="4" destOrd="0" parTransId="{00CE8F5C-2530-42D7-BB09-C35584266233}" sibTransId="{478A1779-DF87-47EB-83A0-9EB3A49951EF}"/>
    <dgm:cxn modelId="{6AEAB32A-13A9-4B9A-959A-996AE5FB5956}" type="presOf" srcId="{9564673D-A28B-4924-8032-876ED1EFAEC1}" destId="{F8C27E6E-4670-4340-90E5-1753205AEBB1}" srcOrd="0" destOrd="0" presId="urn:microsoft.com/office/officeart/2005/8/layout/orgChart1"/>
    <dgm:cxn modelId="{61BDE030-C6A7-4902-8E14-E7123D298489}" type="presOf" srcId="{1571464C-6E87-4C74-BE4D-B5A5A393D8F0}" destId="{DDCD3B9C-E660-4F60-A8E0-C225CCE69A50}" srcOrd="1" destOrd="0" presId="urn:microsoft.com/office/officeart/2005/8/layout/orgChart1"/>
    <dgm:cxn modelId="{22313933-00F7-492C-817E-658AD70C9AA9}" type="presOf" srcId="{1571464C-6E87-4C74-BE4D-B5A5A393D8F0}" destId="{8F6E0892-2CE0-41B0-AC2A-321BD667E066}" srcOrd="0" destOrd="0" presId="urn:microsoft.com/office/officeart/2005/8/layout/orgChart1"/>
    <dgm:cxn modelId="{7E266933-315A-481B-B7A8-72D78D329102}" type="presOf" srcId="{CC450BE1-4B04-4C48-952C-234904B3D7CE}" destId="{60886EB2-5E95-4145-971E-CD476624CCD8}" srcOrd="1" destOrd="0" presId="urn:microsoft.com/office/officeart/2005/8/layout/orgChart1"/>
    <dgm:cxn modelId="{E154FA3F-A1EC-47C5-8D0A-D71776A782DB}" type="presOf" srcId="{EF41711B-556A-47C7-AA41-610730E8020C}" destId="{CF7B8E0E-29F4-4FE5-89CB-6C73E3900526}" srcOrd="0" destOrd="0" presId="urn:microsoft.com/office/officeart/2005/8/layout/orgChart1"/>
    <dgm:cxn modelId="{C3FCD15F-C65C-40CB-99A0-D3E66AA1EFF8}" type="presOf" srcId="{A788D9F2-EE80-4DAC-9388-CC85ABA6A670}" destId="{CC2C0128-1934-4187-B473-9E8F3C5521C4}" srcOrd="0" destOrd="0" presId="urn:microsoft.com/office/officeart/2005/8/layout/orgChart1"/>
    <dgm:cxn modelId="{71EC5141-3E10-4A4A-A5CA-8C8C9A4897F9}" srcId="{861C7CCE-6352-4664-AF3E-DFD55BAC2C09}" destId="{6CD2F473-8E9C-435C-A8E1-9C919F72A737}" srcOrd="7" destOrd="0" parTransId="{E45C2C14-630E-4182-B9C0-CC1DF48E075C}" sibTransId="{722871DC-B9DB-43A5-821C-4BDBBBBCAB08}"/>
    <dgm:cxn modelId="{086A9B63-D963-4487-B9DF-D47C1BD676FC}" type="presOf" srcId="{9F8E18A0-0A09-4C75-9319-51AD39B77EC1}" destId="{385EF350-9EF6-423E-B73E-51F767BE05FF}" srcOrd="0" destOrd="0" presId="urn:microsoft.com/office/officeart/2005/8/layout/orgChart1"/>
    <dgm:cxn modelId="{E9C33364-5A67-464E-B345-120DE42EB5B4}" type="presOf" srcId="{96971040-1C47-47FE-B092-44C45A73E9A3}" destId="{56CAD512-9E9F-4DED-9A0A-2A0D87419731}" srcOrd="1" destOrd="0" presId="urn:microsoft.com/office/officeart/2005/8/layout/orgChart1"/>
    <dgm:cxn modelId="{CA33A747-0FFF-47A8-A1F1-72EDB023E72E}" srcId="{45E46A7F-AA41-4A63-9E45-5F9D528A280F}" destId="{2898DFD8-1894-46D7-92D0-3D33ED645C24}" srcOrd="0" destOrd="0" parTransId="{C0381C32-D678-47F4-96AF-74A89F317BCE}" sibTransId="{FD764332-FBAF-4F6F-9785-174113DB79CD}"/>
    <dgm:cxn modelId="{D068F947-11C9-4C9D-9AE8-B8515C3DAB2F}" type="presOf" srcId="{D831E24E-232E-4F59-98F1-13C1DC58FBB0}" destId="{B51BC4F8-4A64-48CD-8CA1-46B46E0BB80C}" srcOrd="1" destOrd="0" presId="urn:microsoft.com/office/officeart/2005/8/layout/orgChart1"/>
    <dgm:cxn modelId="{B1EC7668-3D70-4B8E-A74E-2FE16415EDED}" type="presOf" srcId="{45E46A7F-AA41-4A63-9E45-5F9D528A280F}" destId="{92CB490F-D452-45BC-932F-5A98F92C20F2}" srcOrd="1" destOrd="0" presId="urn:microsoft.com/office/officeart/2005/8/layout/orgChart1"/>
    <dgm:cxn modelId="{140AE268-C7EF-4741-A6C7-51F2E73B0174}" srcId="{C8188580-9CD4-4466-AFD6-E771899B921C}" destId="{91F5D914-91EE-4759-96E2-0D05931DB977}" srcOrd="0" destOrd="0" parTransId="{CBE9F137-DE85-4317-A510-B218DB4BDCA9}" sibTransId="{6A201877-8712-4373-9C4E-BA13CE285C9F}"/>
    <dgm:cxn modelId="{A3345E49-BC5B-4C54-91D6-D8A6E70A8EF3}" type="presOf" srcId="{E45C2C14-630E-4182-B9C0-CC1DF48E075C}" destId="{30CDDA5F-FD0C-49C0-938F-FC40E85D446F}" srcOrd="0" destOrd="0" presId="urn:microsoft.com/office/officeart/2005/8/layout/orgChart1"/>
    <dgm:cxn modelId="{A05F9A6A-8647-45E4-85D1-A9C3E6CC6A97}" type="presOf" srcId="{861C7CCE-6352-4664-AF3E-DFD55BAC2C09}" destId="{A1AAC87E-9E0D-4FE8-8812-831B09CD5B0F}" srcOrd="0" destOrd="0" presId="urn:microsoft.com/office/officeart/2005/8/layout/orgChart1"/>
    <dgm:cxn modelId="{6DC9324C-DAEB-488F-B83E-28DC769C403A}" type="presOf" srcId="{93B29713-6F35-4FBB-8CB5-017C7ABCA55C}" destId="{4BA643ED-6FC4-4B02-BEE9-953C6548405A}" srcOrd="0" destOrd="0" presId="urn:microsoft.com/office/officeart/2005/8/layout/orgChart1"/>
    <dgm:cxn modelId="{A354144E-C52C-4C94-8FB6-838C89D7EAAC}" type="presOf" srcId="{6CD2F473-8E9C-435C-A8E1-9C919F72A737}" destId="{A01297B4-488E-4698-9932-4A1F2F36697E}" srcOrd="0" destOrd="0" presId="urn:microsoft.com/office/officeart/2005/8/layout/orgChart1"/>
    <dgm:cxn modelId="{D2FC9672-D246-4F8A-AABD-F681EE088592}" type="presOf" srcId="{91F5D914-91EE-4759-96E2-0D05931DB977}" destId="{F6F4D987-F96A-410F-A775-1985492947E2}" srcOrd="0" destOrd="0" presId="urn:microsoft.com/office/officeart/2005/8/layout/orgChart1"/>
    <dgm:cxn modelId="{11B8AC57-175D-462C-94C3-088DC32ED8C7}" type="presOf" srcId="{CBE9F137-DE85-4317-A510-B218DB4BDCA9}" destId="{9C399899-68FD-4A00-8292-16D81C14DF73}" srcOrd="0" destOrd="0" presId="urn:microsoft.com/office/officeart/2005/8/layout/orgChart1"/>
    <dgm:cxn modelId="{91C2DB58-64FA-40E9-BA2F-1D2228254D8D}" srcId="{861C7CCE-6352-4664-AF3E-DFD55BAC2C09}" destId="{79641595-75D5-4CD0-8D19-9D3DD0A1F5DA}" srcOrd="8" destOrd="0" parTransId="{A9792C69-24EB-4474-A67F-0AAD3C3F642A}" sibTransId="{B6C9516F-0B50-45A9-B185-7E9137A4B82A}"/>
    <dgm:cxn modelId="{01ED9459-E2BE-4C28-8BB5-EA13C3C122C6}" type="presOf" srcId="{45E46A7F-AA41-4A63-9E45-5F9D528A280F}" destId="{939C11AA-A75B-4A95-9E56-62183D4AAEBB}" srcOrd="0" destOrd="0" presId="urn:microsoft.com/office/officeart/2005/8/layout/orgChart1"/>
    <dgm:cxn modelId="{C47FDE5A-146E-42B5-80C1-B16B9FF4A9E2}" srcId="{45E46A7F-AA41-4A63-9E45-5F9D528A280F}" destId="{861C7CCE-6352-4664-AF3E-DFD55BAC2C09}" srcOrd="2" destOrd="0" parTransId="{9F5612C6-1D18-443B-971B-976831F9D750}" sibTransId="{F64220EF-8BFF-4E13-B33E-BC638C28B542}"/>
    <dgm:cxn modelId="{575EA97D-BD32-46C1-8A63-FC2BFA4FAEE0}" type="presOf" srcId="{79641595-75D5-4CD0-8D19-9D3DD0A1F5DA}" destId="{37FC50D6-9BDB-4505-AC93-796BEE7E339D}" srcOrd="0" destOrd="0" presId="urn:microsoft.com/office/officeart/2005/8/layout/orgChart1"/>
    <dgm:cxn modelId="{9260A47E-40B4-4B9F-9539-7354591B7B1B}" type="presOf" srcId="{A9792C69-24EB-4474-A67F-0AAD3C3F642A}" destId="{3486EC08-1C12-4386-8C62-E307D9B7CFD3}" srcOrd="0" destOrd="0" presId="urn:microsoft.com/office/officeart/2005/8/layout/orgChart1"/>
    <dgm:cxn modelId="{D97E0E81-6DFD-4662-90B0-C73A8EAC4646}" type="presOf" srcId="{11D7D51E-55A7-4188-9D2A-885C8777BF90}" destId="{38374842-708A-46FB-BACC-ECD850C590C6}" srcOrd="0" destOrd="0" presId="urn:microsoft.com/office/officeart/2005/8/layout/orgChart1"/>
    <dgm:cxn modelId="{8ECDE789-DC94-4C8E-A736-37D16CCD1FBC}" srcId="{45E46A7F-AA41-4A63-9E45-5F9D528A280F}" destId="{EAE6D0F7-28DE-407E-9C0D-868CF34AC827}" srcOrd="1" destOrd="0" parTransId="{EF41711B-556A-47C7-AA41-610730E8020C}" sibTransId="{9A08EA61-F871-4AE6-AA72-FA4FADF90088}"/>
    <dgm:cxn modelId="{4A935195-689D-4830-8730-24C67CA1ED39}" srcId="{861C7CCE-6352-4664-AF3E-DFD55BAC2C09}" destId="{8CA9DA2C-CF04-4FB4-8E0F-33E294F566E0}" srcOrd="9" destOrd="0" parTransId="{93B29713-6F35-4FBB-8CB5-017C7ABCA55C}" sibTransId="{159C7C17-E0DF-40C8-BB92-684014B83C72}"/>
    <dgm:cxn modelId="{69AF6A96-8DA0-473B-AA64-612A38E7E8BA}" type="presOf" srcId="{4665679F-004E-456E-9668-3B8491507DB3}" destId="{3935EFF4-ECA9-4223-9B88-A9279110AFFA}" srcOrd="0" destOrd="0" presId="urn:microsoft.com/office/officeart/2005/8/layout/orgChart1"/>
    <dgm:cxn modelId="{174C5296-2090-4E86-9D11-7B4BB8C887CC}" type="presOf" srcId="{8CA9DA2C-CF04-4FB4-8E0F-33E294F566E0}" destId="{F4830A85-988E-4650-89A0-90934AFD377D}" srcOrd="1" destOrd="0" presId="urn:microsoft.com/office/officeart/2005/8/layout/orgChart1"/>
    <dgm:cxn modelId="{C5EB739C-FFD5-44AE-A437-EEF62968CEB4}" type="presOf" srcId="{C8188580-9CD4-4466-AFD6-E771899B921C}" destId="{C91DB805-DE5F-482A-99B8-2B4E515E8BF8}" srcOrd="1" destOrd="0" presId="urn:microsoft.com/office/officeart/2005/8/layout/orgChart1"/>
    <dgm:cxn modelId="{EFDF06A3-EA36-495A-9778-D5E32A6FD24D}" srcId="{861C7CCE-6352-4664-AF3E-DFD55BAC2C09}" destId="{D831E24E-232E-4F59-98F1-13C1DC58FBB0}" srcOrd="5" destOrd="0" parTransId="{11D7D51E-55A7-4188-9D2A-885C8777BF90}" sibTransId="{D3E5D53F-551E-4BF2-ACD0-A77EF9DDFC5C}"/>
    <dgm:cxn modelId="{BAAF45A4-E9BC-4207-94F2-CE2ED00E4022}" srcId="{C8188580-9CD4-4466-AFD6-E771899B921C}" destId="{45E46A7F-AA41-4A63-9E45-5F9D528A280F}" srcOrd="1" destOrd="0" parTransId="{8AE28026-C3B1-4922-AB6F-B09A6E14082E}" sibTransId="{6E99AE89-53B7-4D4E-BC17-DB49CB41D2BB}"/>
    <dgm:cxn modelId="{94D96BA4-0729-4558-B054-0BC4DDFA3331}" type="presOf" srcId="{2898DFD8-1894-46D7-92D0-3D33ED645C24}" destId="{8027B041-064B-445F-9FDF-272F7199D158}" srcOrd="0" destOrd="0" presId="urn:microsoft.com/office/officeart/2005/8/layout/orgChart1"/>
    <dgm:cxn modelId="{426FCCA4-6C69-4E29-AE69-BE93B66A322E}" type="presOf" srcId="{CC450BE1-4B04-4C48-952C-234904B3D7CE}" destId="{F56B6B7F-662E-4A22-B01E-AB5D1C9B71D0}" srcOrd="0" destOrd="0" presId="urn:microsoft.com/office/officeart/2005/8/layout/orgChart1"/>
    <dgm:cxn modelId="{DE192BAB-A877-414C-BF52-4E68A59BCE70}" type="presOf" srcId="{CD013EAD-3449-4053-9276-F3D31C1D640B}" destId="{528C61EA-B157-4A53-836F-FA26B067D2F7}" srcOrd="1" destOrd="0" presId="urn:microsoft.com/office/officeart/2005/8/layout/orgChart1"/>
    <dgm:cxn modelId="{248C80B6-C365-4094-93B7-A075CC0B414B}" type="presOf" srcId="{488DD9D2-C957-44CA-B1F6-3592920E0058}" destId="{95251970-44E2-4B56-A21B-C289E21776B9}" srcOrd="0" destOrd="0" presId="urn:microsoft.com/office/officeart/2005/8/layout/orgChart1"/>
    <dgm:cxn modelId="{8C46AFBC-45C0-4095-85D7-41C60AC3F83C}" srcId="{861C7CCE-6352-4664-AF3E-DFD55BAC2C09}" destId="{9564673D-A28B-4924-8032-876ED1EFAEC1}" srcOrd="6" destOrd="0" parTransId="{E1F53FC5-3CBD-4151-8026-4BB1C7E233CA}" sibTransId="{E40D7527-0EF8-490A-904A-DA491D18F59D}"/>
    <dgm:cxn modelId="{CA60E5C2-5908-4666-B3F4-A67D052F0B2A}" type="presOf" srcId="{00CE8F5C-2530-42D7-BB09-C35584266233}" destId="{DFE89546-5963-4110-AC9F-89600EC2B23B}" srcOrd="0" destOrd="0" presId="urn:microsoft.com/office/officeart/2005/8/layout/orgChart1"/>
    <dgm:cxn modelId="{52A5B5CD-D8F5-4DC6-8544-379F354051B6}" type="presOf" srcId="{C8188580-9CD4-4466-AFD6-E771899B921C}" destId="{A01314CB-F372-4913-87E3-395C68322137}" srcOrd="0" destOrd="0" presId="urn:microsoft.com/office/officeart/2005/8/layout/orgChart1"/>
    <dgm:cxn modelId="{57C94CD0-A8EB-4901-9206-9ABF14EFEF41}" type="presOf" srcId="{2898DFD8-1894-46D7-92D0-3D33ED645C24}" destId="{8CCC735F-805C-4970-9D27-FCB489E65AA4}" srcOrd="1" destOrd="0" presId="urn:microsoft.com/office/officeart/2005/8/layout/orgChart1"/>
    <dgm:cxn modelId="{9CA09BD1-7C1F-4D3E-8980-A536488EA512}" type="presOf" srcId="{96971040-1C47-47FE-B092-44C45A73E9A3}" destId="{BDCD434A-08C5-44F6-B36C-5EF4CB03C6D5}" srcOrd="0" destOrd="0" presId="urn:microsoft.com/office/officeart/2005/8/layout/orgChart1"/>
    <dgm:cxn modelId="{134E9ED8-3DDE-4BCC-86E2-F859A5315B36}" srcId="{4665679F-004E-456E-9668-3B8491507DB3}" destId="{C8188580-9CD4-4466-AFD6-E771899B921C}" srcOrd="0" destOrd="0" parTransId="{F0CCE3A2-C934-4F49-BC69-54226B5E25B5}" sibTransId="{9C7F3C91-DADD-4DE6-AB1F-1FD5A9C5E43B}"/>
    <dgm:cxn modelId="{640E31DC-DA16-409B-95C9-17F23852B7E2}" type="presOf" srcId="{91F5D914-91EE-4759-96E2-0D05931DB977}" destId="{F95039CA-769E-4FAA-A7B4-367701D054B5}" srcOrd="1" destOrd="0" presId="urn:microsoft.com/office/officeart/2005/8/layout/orgChart1"/>
    <dgm:cxn modelId="{8D5C2BDF-9093-471E-9BBA-58796AC561DF}" type="presOf" srcId="{EAE6D0F7-28DE-407E-9C0D-868CF34AC827}" destId="{7E4274DE-5432-4D19-947D-F6094041373E}" srcOrd="1" destOrd="0" presId="urn:microsoft.com/office/officeart/2005/8/layout/orgChart1"/>
    <dgm:cxn modelId="{F4F250E3-8D82-447A-AFB6-064243884125}" srcId="{861C7CCE-6352-4664-AF3E-DFD55BAC2C09}" destId="{96971040-1C47-47FE-B092-44C45A73E9A3}" srcOrd="1" destOrd="0" parTransId="{488DD9D2-C957-44CA-B1F6-3592920E0058}" sibTransId="{01529399-E439-4188-9988-CF9B926974D2}"/>
    <dgm:cxn modelId="{3D04A3EC-91CA-4BB1-8B9D-3AB101657B73}" type="presOf" srcId="{C0381C32-D678-47F4-96AF-74A89F317BCE}" destId="{6504D18F-FE2F-4E90-BD70-AF317230E164}" srcOrd="0" destOrd="0" presId="urn:microsoft.com/office/officeart/2005/8/layout/orgChart1"/>
    <dgm:cxn modelId="{5B1EB3EC-8242-41D8-80ED-ACC70EA04E10}" type="presOf" srcId="{9564673D-A28B-4924-8032-876ED1EFAEC1}" destId="{DF0081C8-53F4-4EF6-838B-E4369DC53235}" srcOrd="1" destOrd="0" presId="urn:microsoft.com/office/officeart/2005/8/layout/orgChart1"/>
    <dgm:cxn modelId="{B2E463EE-4228-484A-9CFC-FF9AD744B1AE}" type="presOf" srcId="{8AE28026-C3B1-4922-AB6F-B09A6E14082E}" destId="{829CAE51-B72B-4F0A-93D3-87EBF4B7F2C8}" srcOrd="0" destOrd="0" presId="urn:microsoft.com/office/officeart/2005/8/layout/orgChart1"/>
    <dgm:cxn modelId="{FDDBABF0-3782-4288-8AD3-E460216A9669}" type="presOf" srcId="{6CD2F473-8E9C-435C-A8E1-9C919F72A737}" destId="{6302BFAB-67A6-4EB2-A2C4-F89A1EFEF73D}" srcOrd="1" destOrd="0" presId="urn:microsoft.com/office/officeart/2005/8/layout/orgChart1"/>
    <dgm:cxn modelId="{BA55B7F2-EF0E-45E0-916B-80716DB552EC}" type="presOf" srcId="{20CBD483-CDDE-4860-8675-0FFC1CAE685E}" destId="{08441E1F-7E13-4725-BD61-1069850A4CCF}" srcOrd="0" destOrd="0" presId="urn:microsoft.com/office/officeart/2005/8/layout/orgChart1"/>
    <dgm:cxn modelId="{7A2D2CF4-CA7A-45B4-AD55-870446421A64}" type="presOf" srcId="{1ED1CB86-E0F5-4E23-BD85-E39C10302B23}" destId="{7DA43EE2-4943-421F-9AAB-E66D24F93566}" srcOrd="0" destOrd="0" presId="urn:microsoft.com/office/officeart/2005/8/layout/orgChart1"/>
    <dgm:cxn modelId="{E45794F7-55DB-416A-8A74-8E91CAAD1B1A}" srcId="{861C7CCE-6352-4664-AF3E-DFD55BAC2C09}" destId="{1571464C-6E87-4C74-BE4D-B5A5A393D8F0}" srcOrd="2" destOrd="0" parTransId="{20CBD483-CDDE-4860-8675-0FFC1CAE685E}" sibTransId="{49616CC9-9A65-4FBD-B4FA-16DF3ED7A0D1}"/>
    <dgm:cxn modelId="{F1C780FA-F9E7-48F0-A10E-822A98667DC2}" type="presOf" srcId="{E1F53FC5-3CBD-4151-8026-4BB1C7E233CA}" destId="{C5CD3F5E-8B21-44D1-938E-7A9B9F581773}" srcOrd="0" destOrd="0" presId="urn:microsoft.com/office/officeart/2005/8/layout/orgChart1"/>
    <dgm:cxn modelId="{26DA53FD-FBBB-4783-AA40-F51CF7DCD519}" type="presOf" srcId="{1ED1CB86-E0F5-4E23-BD85-E39C10302B23}" destId="{65DAE9EF-DA5A-4472-94AE-ABC64B8FB54D}" srcOrd="1" destOrd="0" presId="urn:microsoft.com/office/officeart/2005/8/layout/orgChart1"/>
    <dgm:cxn modelId="{B6B77CFD-576D-4799-8974-3478ECE342C5}" type="presOf" srcId="{EAE6D0F7-28DE-407E-9C0D-868CF34AC827}" destId="{F6094E1F-32B8-41BD-A78C-8A1DE42B09E1}" srcOrd="0" destOrd="0" presId="urn:microsoft.com/office/officeart/2005/8/layout/orgChart1"/>
    <dgm:cxn modelId="{45CFDBFD-C40C-4901-9C32-752038BBCCE3}" type="presOf" srcId="{861C7CCE-6352-4664-AF3E-DFD55BAC2C09}" destId="{4F427E37-A6A0-471E-87A4-A025BED1ED78}" srcOrd="1" destOrd="0" presId="urn:microsoft.com/office/officeart/2005/8/layout/orgChart1"/>
    <dgm:cxn modelId="{6D3F4AFF-45A8-48BB-825D-4F16D6E3396D}" type="presOf" srcId="{8CA9DA2C-CF04-4FB4-8E0F-33E294F566E0}" destId="{F123929B-E6F1-43CA-A664-65C0E9F7B95B}" srcOrd="0" destOrd="0" presId="urn:microsoft.com/office/officeart/2005/8/layout/orgChart1"/>
    <dgm:cxn modelId="{C3933E27-6EF4-4FE1-AC13-4B1AD2A72265}" type="presParOf" srcId="{3935EFF4-ECA9-4223-9B88-A9279110AFFA}" destId="{5D7F6C42-C184-4EC4-9E76-B939F53B686D}" srcOrd="0" destOrd="0" presId="urn:microsoft.com/office/officeart/2005/8/layout/orgChart1"/>
    <dgm:cxn modelId="{B5096192-75FE-4711-A2F0-81D6133D151B}" type="presParOf" srcId="{5D7F6C42-C184-4EC4-9E76-B939F53B686D}" destId="{BFDF9D9A-105E-424F-B261-9E861ED17DA9}" srcOrd="0" destOrd="0" presId="urn:microsoft.com/office/officeart/2005/8/layout/orgChart1"/>
    <dgm:cxn modelId="{5024FDDA-1302-486C-BA2E-FEAD822DB00C}" type="presParOf" srcId="{BFDF9D9A-105E-424F-B261-9E861ED17DA9}" destId="{A01314CB-F372-4913-87E3-395C68322137}" srcOrd="0" destOrd="0" presId="urn:microsoft.com/office/officeart/2005/8/layout/orgChart1"/>
    <dgm:cxn modelId="{0FBCC9EF-DDBB-4194-8CF8-824872D0D072}" type="presParOf" srcId="{BFDF9D9A-105E-424F-B261-9E861ED17DA9}" destId="{C91DB805-DE5F-482A-99B8-2B4E515E8BF8}" srcOrd="1" destOrd="0" presId="urn:microsoft.com/office/officeart/2005/8/layout/orgChart1"/>
    <dgm:cxn modelId="{E8BBCCE0-2240-45AD-AAFD-23F590427902}" type="presParOf" srcId="{5D7F6C42-C184-4EC4-9E76-B939F53B686D}" destId="{F71F8293-122F-47D7-A8DC-AB630B1A44C3}" srcOrd="1" destOrd="0" presId="urn:microsoft.com/office/officeart/2005/8/layout/orgChart1"/>
    <dgm:cxn modelId="{4ACEB7D2-49A2-440B-BA6B-5139D1C294F8}" type="presParOf" srcId="{F71F8293-122F-47D7-A8DC-AB630B1A44C3}" destId="{829CAE51-B72B-4F0A-93D3-87EBF4B7F2C8}" srcOrd="0" destOrd="0" presId="urn:microsoft.com/office/officeart/2005/8/layout/orgChart1"/>
    <dgm:cxn modelId="{ABDF7990-961B-4EDE-B0BF-DF89ECA876BA}" type="presParOf" srcId="{F71F8293-122F-47D7-A8DC-AB630B1A44C3}" destId="{35F8D84E-348B-4742-AE37-BBF31972A250}" srcOrd="1" destOrd="0" presId="urn:microsoft.com/office/officeart/2005/8/layout/orgChart1"/>
    <dgm:cxn modelId="{A81EA123-AAE5-4D23-BB45-F3692597CEAF}" type="presParOf" srcId="{35F8D84E-348B-4742-AE37-BBF31972A250}" destId="{70FC5D2B-C247-423C-8EFF-A3871E909089}" srcOrd="0" destOrd="0" presId="urn:microsoft.com/office/officeart/2005/8/layout/orgChart1"/>
    <dgm:cxn modelId="{7F9BC0EF-4684-41AA-A97B-123F4EF7FF27}" type="presParOf" srcId="{70FC5D2B-C247-423C-8EFF-A3871E909089}" destId="{939C11AA-A75B-4A95-9E56-62183D4AAEBB}" srcOrd="0" destOrd="0" presId="urn:microsoft.com/office/officeart/2005/8/layout/orgChart1"/>
    <dgm:cxn modelId="{09DCC1CD-FEDA-4CEA-9C5B-B3FA09524243}" type="presParOf" srcId="{70FC5D2B-C247-423C-8EFF-A3871E909089}" destId="{92CB490F-D452-45BC-932F-5A98F92C20F2}" srcOrd="1" destOrd="0" presId="urn:microsoft.com/office/officeart/2005/8/layout/orgChart1"/>
    <dgm:cxn modelId="{51CFFCF9-C35D-48A1-B864-A2CEDCEF78A8}" type="presParOf" srcId="{35F8D84E-348B-4742-AE37-BBF31972A250}" destId="{93EC6B0B-4AEA-4D3E-9771-4A6C44A23174}" srcOrd="1" destOrd="0" presId="urn:microsoft.com/office/officeart/2005/8/layout/orgChart1"/>
    <dgm:cxn modelId="{4FA594D0-ADCE-4706-80C1-A383033FAC7C}" type="presParOf" srcId="{93EC6B0B-4AEA-4D3E-9771-4A6C44A23174}" destId="{6504D18F-FE2F-4E90-BD70-AF317230E164}" srcOrd="0" destOrd="0" presId="urn:microsoft.com/office/officeart/2005/8/layout/orgChart1"/>
    <dgm:cxn modelId="{18D90CD7-E490-4CCA-8437-1EBDD3A54B4F}" type="presParOf" srcId="{93EC6B0B-4AEA-4D3E-9771-4A6C44A23174}" destId="{2DE15062-237F-494C-8673-F5125FF2BC4D}" srcOrd="1" destOrd="0" presId="urn:microsoft.com/office/officeart/2005/8/layout/orgChart1"/>
    <dgm:cxn modelId="{21A4DA6E-0FDB-4403-902B-924CC527775A}" type="presParOf" srcId="{2DE15062-237F-494C-8673-F5125FF2BC4D}" destId="{EAFF759F-C934-4F13-87EF-B91E8EAA6E02}" srcOrd="0" destOrd="0" presId="urn:microsoft.com/office/officeart/2005/8/layout/orgChart1"/>
    <dgm:cxn modelId="{F51BC5AF-9D3C-4AE2-B396-E1A4619BD567}" type="presParOf" srcId="{EAFF759F-C934-4F13-87EF-B91E8EAA6E02}" destId="{8027B041-064B-445F-9FDF-272F7199D158}" srcOrd="0" destOrd="0" presId="urn:microsoft.com/office/officeart/2005/8/layout/orgChart1"/>
    <dgm:cxn modelId="{66A4F642-CD3B-4769-95C6-908285FC1D5F}" type="presParOf" srcId="{EAFF759F-C934-4F13-87EF-B91E8EAA6E02}" destId="{8CCC735F-805C-4970-9D27-FCB489E65AA4}" srcOrd="1" destOrd="0" presId="urn:microsoft.com/office/officeart/2005/8/layout/orgChart1"/>
    <dgm:cxn modelId="{59EB3DF1-1C70-48FA-A2CE-DEE5A57C10F9}" type="presParOf" srcId="{2DE15062-237F-494C-8673-F5125FF2BC4D}" destId="{202381E4-E4F8-457D-B817-A665B248541E}" srcOrd="1" destOrd="0" presId="urn:microsoft.com/office/officeart/2005/8/layout/orgChart1"/>
    <dgm:cxn modelId="{F18C8158-0D39-43ED-811E-2957568FD6EA}" type="presParOf" srcId="{2DE15062-237F-494C-8673-F5125FF2BC4D}" destId="{CF271947-7118-4043-8FD8-4F7FDE5CD7FF}" srcOrd="2" destOrd="0" presId="urn:microsoft.com/office/officeart/2005/8/layout/orgChart1"/>
    <dgm:cxn modelId="{AB34DD32-B30B-4542-BEEB-05FD978CA4F0}" type="presParOf" srcId="{93EC6B0B-4AEA-4D3E-9771-4A6C44A23174}" destId="{CF7B8E0E-29F4-4FE5-89CB-6C73E3900526}" srcOrd="2" destOrd="0" presId="urn:microsoft.com/office/officeart/2005/8/layout/orgChart1"/>
    <dgm:cxn modelId="{94DF9108-EAA6-4CD7-BF33-A282B6DBA70C}" type="presParOf" srcId="{93EC6B0B-4AEA-4D3E-9771-4A6C44A23174}" destId="{746B1B7D-2501-41B5-B5B8-6C886B0D8D54}" srcOrd="3" destOrd="0" presId="urn:microsoft.com/office/officeart/2005/8/layout/orgChart1"/>
    <dgm:cxn modelId="{D4C6922B-07FE-4E3C-969C-F7F5CB077650}" type="presParOf" srcId="{746B1B7D-2501-41B5-B5B8-6C886B0D8D54}" destId="{93607D98-C327-4513-BB20-1A9F8FCF7E03}" srcOrd="0" destOrd="0" presId="urn:microsoft.com/office/officeart/2005/8/layout/orgChart1"/>
    <dgm:cxn modelId="{8AD5C8AA-62B1-463E-9F07-091C7A5340F7}" type="presParOf" srcId="{93607D98-C327-4513-BB20-1A9F8FCF7E03}" destId="{F6094E1F-32B8-41BD-A78C-8A1DE42B09E1}" srcOrd="0" destOrd="0" presId="urn:microsoft.com/office/officeart/2005/8/layout/orgChart1"/>
    <dgm:cxn modelId="{ED844399-EA13-4883-AAD1-A4835115DAEC}" type="presParOf" srcId="{93607D98-C327-4513-BB20-1A9F8FCF7E03}" destId="{7E4274DE-5432-4D19-947D-F6094041373E}" srcOrd="1" destOrd="0" presId="urn:microsoft.com/office/officeart/2005/8/layout/orgChart1"/>
    <dgm:cxn modelId="{51351109-C48E-4AEF-A268-BB472E9BFD99}" type="presParOf" srcId="{746B1B7D-2501-41B5-B5B8-6C886B0D8D54}" destId="{4C3B074C-2BA7-4098-8103-644917061903}" srcOrd="1" destOrd="0" presId="urn:microsoft.com/office/officeart/2005/8/layout/orgChart1"/>
    <dgm:cxn modelId="{D35FB47C-11DC-48F9-A666-1DCA48253BDB}" type="presParOf" srcId="{746B1B7D-2501-41B5-B5B8-6C886B0D8D54}" destId="{0C264E7F-0F14-4D02-A5E8-7FAFA2DB9FD8}" srcOrd="2" destOrd="0" presId="urn:microsoft.com/office/officeart/2005/8/layout/orgChart1"/>
    <dgm:cxn modelId="{F895C8DD-05A9-4827-842A-182C38D5757B}" type="presParOf" srcId="{93EC6B0B-4AEA-4D3E-9771-4A6C44A23174}" destId="{B5F92FA8-FA41-4254-B8B2-1E91F3CEC2CF}" srcOrd="4" destOrd="0" presId="urn:microsoft.com/office/officeart/2005/8/layout/orgChart1"/>
    <dgm:cxn modelId="{28C6493A-46EC-43B1-A569-EA3C20E30D10}" type="presParOf" srcId="{93EC6B0B-4AEA-4D3E-9771-4A6C44A23174}" destId="{A6D8129F-0E79-4F51-8783-B02C315DA86E}" srcOrd="5" destOrd="0" presId="urn:microsoft.com/office/officeart/2005/8/layout/orgChart1"/>
    <dgm:cxn modelId="{BD603749-276D-4780-9073-5D1750FAD26A}" type="presParOf" srcId="{A6D8129F-0E79-4F51-8783-B02C315DA86E}" destId="{E4C9E8BA-5664-48F7-AD5C-D050AD908D00}" srcOrd="0" destOrd="0" presId="urn:microsoft.com/office/officeart/2005/8/layout/orgChart1"/>
    <dgm:cxn modelId="{9A2519BC-3ADC-4349-8171-FEA557AE5994}" type="presParOf" srcId="{E4C9E8BA-5664-48F7-AD5C-D050AD908D00}" destId="{A1AAC87E-9E0D-4FE8-8812-831B09CD5B0F}" srcOrd="0" destOrd="0" presId="urn:microsoft.com/office/officeart/2005/8/layout/orgChart1"/>
    <dgm:cxn modelId="{E37F3E3F-E806-40A5-BCD4-333A8A02D09C}" type="presParOf" srcId="{E4C9E8BA-5664-48F7-AD5C-D050AD908D00}" destId="{4F427E37-A6A0-471E-87A4-A025BED1ED78}" srcOrd="1" destOrd="0" presId="urn:microsoft.com/office/officeart/2005/8/layout/orgChart1"/>
    <dgm:cxn modelId="{6CF7F31A-C9D3-44DA-A864-5CDEA2F42664}" type="presParOf" srcId="{A6D8129F-0E79-4F51-8783-B02C315DA86E}" destId="{0E053BDC-E0A6-4DF7-A2BD-2A386D52B74E}" srcOrd="1" destOrd="0" presId="urn:microsoft.com/office/officeart/2005/8/layout/orgChart1"/>
    <dgm:cxn modelId="{902AEC3A-3A10-4362-B15C-AE425D923371}" type="presParOf" srcId="{0E053BDC-E0A6-4DF7-A2BD-2A386D52B74E}" destId="{385EF350-9EF6-423E-B73E-51F767BE05FF}" srcOrd="0" destOrd="0" presId="urn:microsoft.com/office/officeart/2005/8/layout/orgChart1"/>
    <dgm:cxn modelId="{20CB93DD-6DA4-47DD-B239-1FD1BA26ACD8}" type="presParOf" srcId="{0E053BDC-E0A6-4DF7-A2BD-2A386D52B74E}" destId="{B5D96435-5838-4036-A0A3-7B557DA4EEA8}" srcOrd="1" destOrd="0" presId="urn:microsoft.com/office/officeart/2005/8/layout/orgChart1"/>
    <dgm:cxn modelId="{0EC63CD9-A4DC-4F2C-924C-47DDA2E44FE5}" type="presParOf" srcId="{B5D96435-5838-4036-A0A3-7B557DA4EEA8}" destId="{2167817A-404C-4641-8C1E-C50C1E35260C}" srcOrd="0" destOrd="0" presId="urn:microsoft.com/office/officeart/2005/8/layout/orgChart1"/>
    <dgm:cxn modelId="{7B130585-180B-4AD1-A49F-E49B7DFFF206}" type="presParOf" srcId="{2167817A-404C-4641-8C1E-C50C1E35260C}" destId="{F56B6B7F-662E-4A22-B01E-AB5D1C9B71D0}" srcOrd="0" destOrd="0" presId="urn:microsoft.com/office/officeart/2005/8/layout/orgChart1"/>
    <dgm:cxn modelId="{3D832300-4640-4960-972F-076463E6DE09}" type="presParOf" srcId="{2167817A-404C-4641-8C1E-C50C1E35260C}" destId="{60886EB2-5E95-4145-971E-CD476624CCD8}" srcOrd="1" destOrd="0" presId="urn:microsoft.com/office/officeart/2005/8/layout/orgChart1"/>
    <dgm:cxn modelId="{B4323E2C-4F98-4071-8FAF-EC1C655147A7}" type="presParOf" srcId="{B5D96435-5838-4036-A0A3-7B557DA4EEA8}" destId="{5074A49C-F842-4FE4-A861-9FD442B6F1BA}" srcOrd="1" destOrd="0" presId="urn:microsoft.com/office/officeart/2005/8/layout/orgChart1"/>
    <dgm:cxn modelId="{3F674CBB-8CD9-4831-AB80-D179A69517FB}" type="presParOf" srcId="{B5D96435-5838-4036-A0A3-7B557DA4EEA8}" destId="{90A48C31-0A0D-4D73-BEC5-440E86196AE0}" srcOrd="2" destOrd="0" presId="urn:microsoft.com/office/officeart/2005/8/layout/orgChart1"/>
    <dgm:cxn modelId="{1AB9F106-2CE2-49F1-825B-2CCC1238D944}" type="presParOf" srcId="{0E053BDC-E0A6-4DF7-A2BD-2A386D52B74E}" destId="{95251970-44E2-4B56-A21B-C289E21776B9}" srcOrd="2" destOrd="0" presId="urn:microsoft.com/office/officeart/2005/8/layout/orgChart1"/>
    <dgm:cxn modelId="{2E125667-8FCE-48C7-80E6-B8096075812D}" type="presParOf" srcId="{0E053BDC-E0A6-4DF7-A2BD-2A386D52B74E}" destId="{006C5114-ACD1-4E63-993A-ECD658BFDC24}" srcOrd="3" destOrd="0" presId="urn:microsoft.com/office/officeart/2005/8/layout/orgChart1"/>
    <dgm:cxn modelId="{30092BCE-CEBE-45BE-875C-4512C88B0D88}" type="presParOf" srcId="{006C5114-ACD1-4E63-993A-ECD658BFDC24}" destId="{5B60B212-0770-4A1B-A0D9-5B5822EAA403}" srcOrd="0" destOrd="0" presId="urn:microsoft.com/office/officeart/2005/8/layout/orgChart1"/>
    <dgm:cxn modelId="{7A4DB84F-92AD-4932-B864-57AEA4A77AB9}" type="presParOf" srcId="{5B60B212-0770-4A1B-A0D9-5B5822EAA403}" destId="{BDCD434A-08C5-44F6-B36C-5EF4CB03C6D5}" srcOrd="0" destOrd="0" presId="urn:microsoft.com/office/officeart/2005/8/layout/orgChart1"/>
    <dgm:cxn modelId="{C6B7F8D9-CEFF-4E91-AC70-4E6C090B6250}" type="presParOf" srcId="{5B60B212-0770-4A1B-A0D9-5B5822EAA403}" destId="{56CAD512-9E9F-4DED-9A0A-2A0D87419731}" srcOrd="1" destOrd="0" presId="urn:microsoft.com/office/officeart/2005/8/layout/orgChart1"/>
    <dgm:cxn modelId="{A9F49E81-132B-4459-8066-EFAEEB1BC1D5}" type="presParOf" srcId="{006C5114-ACD1-4E63-993A-ECD658BFDC24}" destId="{D86ED0F0-1B00-428C-B346-9C34586C6807}" srcOrd="1" destOrd="0" presId="urn:microsoft.com/office/officeart/2005/8/layout/orgChart1"/>
    <dgm:cxn modelId="{E3AE6A47-C6D5-4E8D-A0DF-44AC68D47EF6}" type="presParOf" srcId="{006C5114-ACD1-4E63-993A-ECD658BFDC24}" destId="{7C62566C-6A72-43E9-8538-E7BA5ED7C034}" srcOrd="2" destOrd="0" presId="urn:microsoft.com/office/officeart/2005/8/layout/orgChart1"/>
    <dgm:cxn modelId="{6EAA6515-96FE-4A48-A476-232ED9E4D1CF}" type="presParOf" srcId="{0E053BDC-E0A6-4DF7-A2BD-2A386D52B74E}" destId="{08441E1F-7E13-4725-BD61-1069850A4CCF}" srcOrd="4" destOrd="0" presId="urn:microsoft.com/office/officeart/2005/8/layout/orgChart1"/>
    <dgm:cxn modelId="{9736F3D1-1B49-471E-BED1-9049ED5DD875}" type="presParOf" srcId="{0E053BDC-E0A6-4DF7-A2BD-2A386D52B74E}" destId="{BAB404C4-A23F-4534-8987-A05C158CEBDD}" srcOrd="5" destOrd="0" presId="urn:microsoft.com/office/officeart/2005/8/layout/orgChart1"/>
    <dgm:cxn modelId="{EE048F10-E251-47B0-83F7-A2BD062E74AB}" type="presParOf" srcId="{BAB404C4-A23F-4534-8987-A05C158CEBDD}" destId="{725A1132-4E69-4479-BBDC-1A9D63FDF079}" srcOrd="0" destOrd="0" presId="urn:microsoft.com/office/officeart/2005/8/layout/orgChart1"/>
    <dgm:cxn modelId="{82DD83BF-9CEB-401D-9DF6-ACFF6AFD6BDE}" type="presParOf" srcId="{725A1132-4E69-4479-BBDC-1A9D63FDF079}" destId="{8F6E0892-2CE0-41B0-AC2A-321BD667E066}" srcOrd="0" destOrd="0" presId="urn:microsoft.com/office/officeart/2005/8/layout/orgChart1"/>
    <dgm:cxn modelId="{E79E42AD-47A9-470D-B497-E1A71C77A30B}" type="presParOf" srcId="{725A1132-4E69-4479-BBDC-1A9D63FDF079}" destId="{DDCD3B9C-E660-4F60-A8E0-C225CCE69A50}" srcOrd="1" destOrd="0" presId="urn:microsoft.com/office/officeart/2005/8/layout/orgChart1"/>
    <dgm:cxn modelId="{B335C20C-6D22-4901-ABDD-4D09635CC70B}" type="presParOf" srcId="{BAB404C4-A23F-4534-8987-A05C158CEBDD}" destId="{AEE5471B-5A8A-4A8F-89FA-0721435BFE62}" srcOrd="1" destOrd="0" presId="urn:microsoft.com/office/officeart/2005/8/layout/orgChart1"/>
    <dgm:cxn modelId="{D118CACB-3CA5-493F-9860-BAA59FE7F808}" type="presParOf" srcId="{BAB404C4-A23F-4534-8987-A05C158CEBDD}" destId="{BE7F803E-3582-4BF5-8F1A-25D0327467CA}" srcOrd="2" destOrd="0" presId="urn:microsoft.com/office/officeart/2005/8/layout/orgChart1"/>
    <dgm:cxn modelId="{73464F17-EBE7-45ED-ACF3-441592C4E402}" type="presParOf" srcId="{0E053BDC-E0A6-4DF7-A2BD-2A386D52B74E}" destId="{CC2C0128-1934-4187-B473-9E8F3C5521C4}" srcOrd="6" destOrd="0" presId="urn:microsoft.com/office/officeart/2005/8/layout/orgChart1"/>
    <dgm:cxn modelId="{42EFC576-74B9-456F-95F2-6C2207BC8F73}" type="presParOf" srcId="{0E053BDC-E0A6-4DF7-A2BD-2A386D52B74E}" destId="{B0566954-CF70-461C-B07F-FD6A8D3392BC}" srcOrd="7" destOrd="0" presId="urn:microsoft.com/office/officeart/2005/8/layout/orgChart1"/>
    <dgm:cxn modelId="{5C2F29E4-1B19-4906-83F3-B61E5D490BF4}" type="presParOf" srcId="{B0566954-CF70-461C-B07F-FD6A8D3392BC}" destId="{B44F7DAF-75F1-4C56-965A-0DEEAAC16802}" srcOrd="0" destOrd="0" presId="urn:microsoft.com/office/officeart/2005/8/layout/orgChart1"/>
    <dgm:cxn modelId="{DB9B0788-3AB5-42D9-A400-EF33762762D7}" type="presParOf" srcId="{B44F7DAF-75F1-4C56-965A-0DEEAAC16802}" destId="{B0056AEA-6031-4CB0-ADA7-C1900BC8E9D9}" srcOrd="0" destOrd="0" presId="urn:microsoft.com/office/officeart/2005/8/layout/orgChart1"/>
    <dgm:cxn modelId="{4E7E7C14-C83A-4BBF-9FA6-A9060AF31F37}" type="presParOf" srcId="{B44F7DAF-75F1-4C56-965A-0DEEAAC16802}" destId="{528C61EA-B157-4A53-836F-FA26B067D2F7}" srcOrd="1" destOrd="0" presId="urn:microsoft.com/office/officeart/2005/8/layout/orgChart1"/>
    <dgm:cxn modelId="{5D167CCD-92AA-4803-AC29-B26325DB2FF0}" type="presParOf" srcId="{B0566954-CF70-461C-B07F-FD6A8D3392BC}" destId="{EC821C64-299A-4583-9C75-DE539F1C78C3}" srcOrd="1" destOrd="0" presId="urn:microsoft.com/office/officeart/2005/8/layout/orgChart1"/>
    <dgm:cxn modelId="{9CEB559F-0876-4F4F-88DF-A5286324747D}" type="presParOf" srcId="{B0566954-CF70-461C-B07F-FD6A8D3392BC}" destId="{6E5B383E-CC44-42D9-82E5-41E383D51F82}" srcOrd="2" destOrd="0" presId="urn:microsoft.com/office/officeart/2005/8/layout/orgChart1"/>
    <dgm:cxn modelId="{CBB45D5B-36E3-422A-94A5-0DCEE8398FC4}" type="presParOf" srcId="{0E053BDC-E0A6-4DF7-A2BD-2A386D52B74E}" destId="{DFE89546-5963-4110-AC9F-89600EC2B23B}" srcOrd="8" destOrd="0" presId="urn:microsoft.com/office/officeart/2005/8/layout/orgChart1"/>
    <dgm:cxn modelId="{24F63059-6CC6-4FB2-95BA-17A795361EC0}" type="presParOf" srcId="{0E053BDC-E0A6-4DF7-A2BD-2A386D52B74E}" destId="{EBDA756C-6452-4E1C-9978-960055FB45A9}" srcOrd="9" destOrd="0" presId="urn:microsoft.com/office/officeart/2005/8/layout/orgChart1"/>
    <dgm:cxn modelId="{E8388916-DF8B-4A61-96C9-26C17365F0BF}" type="presParOf" srcId="{EBDA756C-6452-4E1C-9978-960055FB45A9}" destId="{80E2F80D-0E41-4BF6-AB69-8B277E7734F8}" srcOrd="0" destOrd="0" presId="urn:microsoft.com/office/officeart/2005/8/layout/orgChart1"/>
    <dgm:cxn modelId="{8ADEEFC5-CA2B-4CCA-9BA1-E117B38F5376}" type="presParOf" srcId="{80E2F80D-0E41-4BF6-AB69-8B277E7734F8}" destId="{7DA43EE2-4943-421F-9AAB-E66D24F93566}" srcOrd="0" destOrd="0" presId="urn:microsoft.com/office/officeart/2005/8/layout/orgChart1"/>
    <dgm:cxn modelId="{27BFA124-0115-4377-B2EC-5E73CB756054}" type="presParOf" srcId="{80E2F80D-0E41-4BF6-AB69-8B277E7734F8}" destId="{65DAE9EF-DA5A-4472-94AE-ABC64B8FB54D}" srcOrd="1" destOrd="0" presId="urn:microsoft.com/office/officeart/2005/8/layout/orgChart1"/>
    <dgm:cxn modelId="{93129944-80ED-44E8-BA9D-11C86DFE436B}" type="presParOf" srcId="{EBDA756C-6452-4E1C-9978-960055FB45A9}" destId="{EAD568B8-9112-4CA1-9797-CE95A2973CFE}" srcOrd="1" destOrd="0" presId="urn:microsoft.com/office/officeart/2005/8/layout/orgChart1"/>
    <dgm:cxn modelId="{029EFBF0-76E7-4FC4-947C-F46A774F245D}" type="presParOf" srcId="{EBDA756C-6452-4E1C-9978-960055FB45A9}" destId="{2E0C0282-1E95-4E9F-A323-4CA53BF6A10C}" srcOrd="2" destOrd="0" presId="urn:microsoft.com/office/officeart/2005/8/layout/orgChart1"/>
    <dgm:cxn modelId="{33E9E585-CA2C-44DE-AC1D-8C6E223DD809}" type="presParOf" srcId="{0E053BDC-E0A6-4DF7-A2BD-2A386D52B74E}" destId="{38374842-708A-46FB-BACC-ECD850C590C6}" srcOrd="10" destOrd="0" presId="urn:microsoft.com/office/officeart/2005/8/layout/orgChart1"/>
    <dgm:cxn modelId="{130B8456-C593-446C-94C6-9D716CD21476}" type="presParOf" srcId="{0E053BDC-E0A6-4DF7-A2BD-2A386D52B74E}" destId="{4348D703-F511-4813-8DDD-0157F5CA063B}" srcOrd="11" destOrd="0" presId="urn:microsoft.com/office/officeart/2005/8/layout/orgChart1"/>
    <dgm:cxn modelId="{7F353F82-9F90-4723-AC16-0AD81EB2B823}" type="presParOf" srcId="{4348D703-F511-4813-8DDD-0157F5CA063B}" destId="{A754C059-A677-4D0A-9113-F087DDD6E362}" srcOrd="0" destOrd="0" presId="urn:microsoft.com/office/officeart/2005/8/layout/orgChart1"/>
    <dgm:cxn modelId="{5B0DC83E-2B26-4C12-BF07-84B0E7A968AF}" type="presParOf" srcId="{A754C059-A677-4D0A-9113-F087DDD6E362}" destId="{97AD95C7-5DFF-4E4C-8315-E5A6995DB755}" srcOrd="0" destOrd="0" presId="urn:microsoft.com/office/officeart/2005/8/layout/orgChart1"/>
    <dgm:cxn modelId="{32A7FF01-8E41-4839-B7BA-3DC7B3215D64}" type="presParOf" srcId="{A754C059-A677-4D0A-9113-F087DDD6E362}" destId="{B51BC4F8-4A64-48CD-8CA1-46B46E0BB80C}" srcOrd="1" destOrd="0" presId="urn:microsoft.com/office/officeart/2005/8/layout/orgChart1"/>
    <dgm:cxn modelId="{4AEDAA00-A938-47AD-BA58-2B88F4815265}" type="presParOf" srcId="{4348D703-F511-4813-8DDD-0157F5CA063B}" destId="{05FF2B45-8683-4643-8E52-91BD0913C05A}" srcOrd="1" destOrd="0" presId="urn:microsoft.com/office/officeart/2005/8/layout/orgChart1"/>
    <dgm:cxn modelId="{EE67EB46-77CA-4279-9BAC-B57FC98807FC}" type="presParOf" srcId="{4348D703-F511-4813-8DDD-0157F5CA063B}" destId="{5AC43458-07F1-46D9-A640-4110DE4DBCE1}" srcOrd="2" destOrd="0" presId="urn:microsoft.com/office/officeart/2005/8/layout/orgChart1"/>
    <dgm:cxn modelId="{0D2FCEA3-AF18-43AA-B1C3-7A97CC23C93C}" type="presParOf" srcId="{0E053BDC-E0A6-4DF7-A2BD-2A386D52B74E}" destId="{C5CD3F5E-8B21-44D1-938E-7A9B9F581773}" srcOrd="12" destOrd="0" presId="urn:microsoft.com/office/officeart/2005/8/layout/orgChart1"/>
    <dgm:cxn modelId="{75640128-C256-46A1-B5DD-45F06B44BC1B}" type="presParOf" srcId="{0E053BDC-E0A6-4DF7-A2BD-2A386D52B74E}" destId="{6EDBC4F8-1204-4EDA-AA7E-0FDD6F37D61D}" srcOrd="13" destOrd="0" presId="urn:microsoft.com/office/officeart/2005/8/layout/orgChart1"/>
    <dgm:cxn modelId="{4E8AE25C-5D10-420F-ABAC-6D6E34EC8321}" type="presParOf" srcId="{6EDBC4F8-1204-4EDA-AA7E-0FDD6F37D61D}" destId="{B826AC16-23FB-41DF-802B-34A5D859452C}" srcOrd="0" destOrd="0" presId="urn:microsoft.com/office/officeart/2005/8/layout/orgChart1"/>
    <dgm:cxn modelId="{0A3923EF-3833-4C83-A7D8-CDF1CD131B83}" type="presParOf" srcId="{B826AC16-23FB-41DF-802B-34A5D859452C}" destId="{F8C27E6E-4670-4340-90E5-1753205AEBB1}" srcOrd="0" destOrd="0" presId="urn:microsoft.com/office/officeart/2005/8/layout/orgChart1"/>
    <dgm:cxn modelId="{EC284A49-EC4D-4712-AEEF-55EAE23F040D}" type="presParOf" srcId="{B826AC16-23FB-41DF-802B-34A5D859452C}" destId="{DF0081C8-53F4-4EF6-838B-E4369DC53235}" srcOrd="1" destOrd="0" presId="urn:microsoft.com/office/officeart/2005/8/layout/orgChart1"/>
    <dgm:cxn modelId="{17D6D67E-BBCD-4ECB-AC0F-EF2BD9A04A94}" type="presParOf" srcId="{6EDBC4F8-1204-4EDA-AA7E-0FDD6F37D61D}" destId="{EC1FDF00-C7AD-4D5E-9547-0F63203AE0BC}" srcOrd="1" destOrd="0" presId="urn:microsoft.com/office/officeart/2005/8/layout/orgChart1"/>
    <dgm:cxn modelId="{BE093942-AAC1-4D63-954B-EDEF5665BA34}" type="presParOf" srcId="{6EDBC4F8-1204-4EDA-AA7E-0FDD6F37D61D}" destId="{7580C1C5-ADE4-4D98-848D-43235DBD658A}" srcOrd="2" destOrd="0" presId="urn:microsoft.com/office/officeart/2005/8/layout/orgChart1"/>
    <dgm:cxn modelId="{9BFCEBCA-C088-41BA-AAB0-C4F21D402C0D}" type="presParOf" srcId="{0E053BDC-E0A6-4DF7-A2BD-2A386D52B74E}" destId="{30CDDA5F-FD0C-49C0-938F-FC40E85D446F}" srcOrd="14" destOrd="0" presId="urn:microsoft.com/office/officeart/2005/8/layout/orgChart1"/>
    <dgm:cxn modelId="{5599940F-C66D-4743-9832-373E4B9F8F3D}" type="presParOf" srcId="{0E053BDC-E0A6-4DF7-A2BD-2A386D52B74E}" destId="{C1A2CF85-7677-4BFF-BDFE-DE3DA92C9341}" srcOrd="15" destOrd="0" presId="urn:microsoft.com/office/officeart/2005/8/layout/orgChart1"/>
    <dgm:cxn modelId="{8627E105-278A-4E0F-ADAC-C29EBFB7521A}" type="presParOf" srcId="{C1A2CF85-7677-4BFF-BDFE-DE3DA92C9341}" destId="{C1722B6F-E9A9-4B31-834B-3C5C21940548}" srcOrd="0" destOrd="0" presId="urn:microsoft.com/office/officeart/2005/8/layout/orgChart1"/>
    <dgm:cxn modelId="{0EEF5CAB-AFBE-48EB-B589-4792ADD4A247}" type="presParOf" srcId="{C1722B6F-E9A9-4B31-834B-3C5C21940548}" destId="{A01297B4-488E-4698-9932-4A1F2F36697E}" srcOrd="0" destOrd="0" presId="urn:microsoft.com/office/officeart/2005/8/layout/orgChart1"/>
    <dgm:cxn modelId="{3F001ED1-DF15-4A6D-BC7A-A60196B49FF1}" type="presParOf" srcId="{C1722B6F-E9A9-4B31-834B-3C5C21940548}" destId="{6302BFAB-67A6-4EB2-A2C4-F89A1EFEF73D}" srcOrd="1" destOrd="0" presId="urn:microsoft.com/office/officeart/2005/8/layout/orgChart1"/>
    <dgm:cxn modelId="{383459A2-9307-48C0-A500-572F8D16CABE}" type="presParOf" srcId="{C1A2CF85-7677-4BFF-BDFE-DE3DA92C9341}" destId="{4DF6102A-0AE3-4C63-B4B8-3458B3383DAF}" srcOrd="1" destOrd="0" presId="urn:microsoft.com/office/officeart/2005/8/layout/orgChart1"/>
    <dgm:cxn modelId="{4B507FAF-1F87-425A-A597-62B15379B1DD}" type="presParOf" srcId="{C1A2CF85-7677-4BFF-BDFE-DE3DA92C9341}" destId="{8D638ECF-8EE0-49CB-B375-23D8E2A84579}" srcOrd="2" destOrd="0" presId="urn:microsoft.com/office/officeart/2005/8/layout/orgChart1"/>
    <dgm:cxn modelId="{964A2A60-6100-4403-AC63-75C6A7F57496}" type="presParOf" srcId="{0E053BDC-E0A6-4DF7-A2BD-2A386D52B74E}" destId="{3486EC08-1C12-4386-8C62-E307D9B7CFD3}" srcOrd="16" destOrd="0" presId="urn:microsoft.com/office/officeart/2005/8/layout/orgChart1"/>
    <dgm:cxn modelId="{59C894FF-DD14-440E-922B-CFBFDA33961A}" type="presParOf" srcId="{0E053BDC-E0A6-4DF7-A2BD-2A386D52B74E}" destId="{46484BF1-6FCF-4FF1-9146-52D532935BE8}" srcOrd="17" destOrd="0" presId="urn:microsoft.com/office/officeart/2005/8/layout/orgChart1"/>
    <dgm:cxn modelId="{BE88C5E1-5521-420B-A863-B6C09FE036AD}" type="presParOf" srcId="{46484BF1-6FCF-4FF1-9146-52D532935BE8}" destId="{3A330095-A773-4EC8-AF5F-865E1CC4BE44}" srcOrd="0" destOrd="0" presId="urn:microsoft.com/office/officeart/2005/8/layout/orgChart1"/>
    <dgm:cxn modelId="{927C00D2-6727-4983-AC18-6F6C11835807}" type="presParOf" srcId="{3A330095-A773-4EC8-AF5F-865E1CC4BE44}" destId="{37FC50D6-9BDB-4505-AC93-796BEE7E339D}" srcOrd="0" destOrd="0" presId="urn:microsoft.com/office/officeart/2005/8/layout/orgChart1"/>
    <dgm:cxn modelId="{B1AFB5EA-67AA-4AE9-B69E-974D04C5E1CA}" type="presParOf" srcId="{3A330095-A773-4EC8-AF5F-865E1CC4BE44}" destId="{D77C0609-E40D-469D-9106-4A50FC58703F}" srcOrd="1" destOrd="0" presId="urn:microsoft.com/office/officeart/2005/8/layout/orgChart1"/>
    <dgm:cxn modelId="{45B66B79-FB8A-4F92-B5B2-52F6B4929470}" type="presParOf" srcId="{46484BF1-6FCF-4FF1-9146-52D532935BE8}" destId="{B57A6079-ACA0-4575-81B4-3218478EB00C}" srcOrd="1" destOrd="0" presId="urn:microsoft.com/office/officeart/2005/8/layout/orgChart1"/>
    <dgm:cxn modelId="{2CD546BF-06D1-42F8-98C9-5D8C38F93A9F}" type="presParOf" srcId="{46484BF1-6FCF-4FF1-9146-52D532935BE8}" destId="{B9EB2BF5-2FB8-48F1-A0C8-9A486310AA91}" srcOrd="2" destOrd="0" presId="urn:microsoft.com/office/officeart/2005/8/layout/orgChart1"/>
    <dgm:cxn modelId="{D4A62B29-9122-46DB-9131-4472208D83AD}" type="presParOf" srcId="{0E053BDC-E0A6-4DF7-A2BD-2A386D52B74E}" destId="{4BA643ED-6FC4-4B02-BEE9-953C6548405A}" srcOrd="18" destOrd="0" presId="urn:microsoft.com/office/officeart/2005/8/layout/orgChart1"/>
    <dgm:cxn modelId="{D0CF2951-3341-4EF5-8DF9-D64E4571AA23}" type="presParOf" srcId="{0E053BDC-E0A6-4DF7-A2BD-2A386D52B74E}" destId="{10D03456-8485-4F16-B6B6-795DD7D29D6F}" srcOrd="19" destOrd="0" presId="urn:microsoft.com/office/officeart/2005/8/layout/orgChart1"/>
    <dgm:cxn modelId="{39B70F8B-098E-4129-A745-F5D2D4C90B05}" type="presParOf" srcId="{10D03456-8485-4F16-B6B6-795DD7D29D6F}" destId="{450B8A2A-B7E3-4076-B340-7C249AF79402}" srcOrd="0" destOrd="0" presId="urn:microsoft.com/office/officeart/2005/8/layout/orgChart1"/>
    <dgm:cxn modelId="{74E0249E-262F-4DDB-98AF-7CCDABC57DC8}" type="presParOf" srcId="{450B8A2A-B7E3-4076-B340-7C249AF79402}" destId="{F123929B-E6F1-43CA-A664-65C0E9F7B95B}" srcOrd="0" destOrd="0" presId="urn:microsoft.com/office/officeart/2005/8/layout/orgChart1"/>
    <dgm:cxn modelId="{9D383937-A885-4F1E-92D3-86DE660432B6}" type="presParOf" srcId="{450B8A2A-B7E3-4076-B340-7C249AF79402}" destId="{F4830A85-988E-4650-89A0-90934AFD377D}" srcOrd="1" destOrd="0" presId="urn:microsoft.com/office/officeart/2005/8/layout/orgChart1"/>
    <dgm:cxn modelId="{094E4E93-C6E6-4F60-BC44-97F9350F24EC}" type="presParOf" srcId="{10D03456-8485-4F16-B6B6-795DD7D29D6F}" destId="{075DF42B-F921-40E1-AA96-CA4C8487EC48}" srcOrd="1" destOrd="0" presId="urn:microsoft.com/office/officeart/2005/8/layout/orgChart1"/>
    <dgm:cxn modelId="{F682F4A4-D537-4EB1-BA60-D807B84D610F}" type="presParOf" srcId="{10D03456-8485-4F16-B6B6-795DD7D29D6F}" destId="{756896DF-0C4A-4AA7-B878-589FAD8BF886}" srcOrd="2" destOrd="0" presId="urn:microsoft.com/office/officeart/2005/8/layout/orgChart1"/>
    <dgm:cxn modelId="{6AEF0BA0-6DD9-4AB3-B0F2-14FB66968C40}" type="presParOf" srcId="{A6D8129F-0E79-4F51-8783-B02C315DA86E}" destId="{6BAB0437-7240-4D2E-A304-F324733CADB4}" srcOrd="2" destOrd="0" presId="urn:microsoft.com/office/officeart/2005/8/layout/orgChart1"/>
    <dgm:cxn modelId="{F41DB754-EDF4-4660-8011-1034A412CB8B}" type="presParOf" srcId="{35F8D84E-348B-4742-AE37-BBF31972A250}" destId="{7A16824B-DA2C-4AD2-B396-D51A698E8D82}" srcOrd="2" destOrd="0" presId="urn:microsoft.com/office/officeart/2005/8/layout/orgChart1"/>
    <dgm:cxn modelId="{B16E765A-81C2-4C2B-81A7-802F6565C392}" type="presParOf" srcId="{5D7F6C42-C184-4EC4-9E76-B939F53B686D}" destId="{624C7E66-FB1C-4804-B947-6CB2A4400F84}" srcOrd="2" destOrd="0" presId="urn:microsoft.com/office/officeart/2005/8/layout/orgChart1"/>
    <dgm:cxn modelId="{A4ED05F9-D584-4905-9B3B-153E35FEF7A0}" type="presParOf" srcId="{624C7E66-FB1C-4804-B947-6CB2A4400F84}" destId="{9C399899-68FD-4A00-8292-16D81C14DF73}" srcOrd="0" destOrd="0" presId="urn:microsoft.com/office/officeart/2005/8/layout/orgChart1"/>
    <dgm:cxn modelId="{4CC969C3-94EC-4462-B8EF-6867EDEC4B3E}" type="presParOf" srcId="{624C7E66-FB1C-4804-B947-6CB2A4400F84}" destId="{C72BE699-5EFA-45DC-88CF-286C2C22CCA8}" srcOrd="1" destOrd="0" presId="urn:microsoft.com/office/officeart/2005/8/layout/orgChart1"/>
    <dgm:cxn modelId="{0F02FC12-D1BF-46B3-BAE6-C40A8EE3F637}" type="presParOf" srcId="{C72BE699-5EFA-45DC-88CF-286C2C22CCA8}" destId="{1AF6D5B7-4B39-4893-BCC9-4F9C65ECC3B5}" srcOrd="0" destOrd="0" presId="urn:microsoft.com/office/officeart/2005/8/layout/orgChart1"/>
    <dgm:cxn modelId="{3C93F71D-893F-4C7E-9880-1C3B2DCED7B4}" type="presParOf" srcId="{1AF6D5B7-4B39-4893-BCC9-4F9C65ECC3B5}" destId="{F6F4D987-F96A-410F-A775-1985492947E2}" srcOrd="0" destOrd="0" presId="urn:microsoft.com/office/officeart/2005/8/layout/orgChart1"/>
    <dgm:cxn modelId="{68595005-628B-4E4B-A9AF-1757223DE668}" type="presParOf" srcId="{1AF6D5B7-4B39-4893-BCC9-4F9C65ECC3B5}" destId="{F95039CA-769E-4FAA-A7B4-367701D054B5}" srcOrd="1" destOrd="0" presId="urn:microsoft.com/office/officeart/2005/8/layout/orgChart1"/>
    <dgm:cxn modelId="{61598DF5-10E3-425A-AD18-242CF151571D}" type="presParOf" srcId="{C72BE699-5EFA-45DC-88CF-286C2C22CCA8}" destId="{E88A3E96-1838-4149-BF7F-FEE6978B58EE}" srcOrd="1" destOrd="0" presId="urn:microsoft.com/office/officeart/2005/8/layout/orgChart1"/>
    <dgm:cxn modelId="{49E4FA1C-AF8C-47F2-8FB5-3579A9D9FB26}" type="presParOf" srcId="{C72BE699-5EFA-45DC-88CF-286C2C22CCA8}" destId="{07C41ADC-62D9-4DEC-9F4C-5E047279F2C7}"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399899-68FD-4A00-8292-16D81C14DF73}">
      <dsp:nvSpPr>
        <dsp:cNvPr id="0" name=""/>
        <dsp:cNvSpPr/>
      </dsp:nvSpPr>
      <dsp:spPr>
        <a:xfrm>
          <a:off x="3959286" y="441690"/>
          <a:ext cx="92274" cy="404251"/>
        </a:xfrm>
        <a:custGeom>
          <a:avLst/>
          <a:gdLst/>
          <a:ahLst/>
          <a:cxnLst/>
          <a:rect l="0" t="0" r="0" b="0"/>
          <a:pathLst>
            <a:path>
              <a:moveTo>
                <a:pt x="92274" y="0"/>
              </a:moveTo>
              <a:lnTo>
                <a:pt x="92274" y="404251"/>
              </a:lnTo>
              <a:lnTo>
                <a:pt x="0" y="404251"/>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A643ED-6FC4-4B02-BEE9-953C6548405A}">
      <dsp:nvSpPr>
        <dsp:cNvPr id="0" name=""/>
        <dsp:cNvSpPr/>
      </dsp:nvSpPr>
      <dsp:spPr>
        <a:xfrm>
          <a:off x="5676115" y="2313549"/>
          <a:ext cx="92274" cy="2900062"/>
        </a:xfrm>
        <a:custGeom>
          <a:avLst/>
          <a:gdLst/>
          <a:ahLst/>
          <a:cxnLst/>
          <a:rect l="0" t="0" r="0" b="0"/>
          <a:pathLst>
            <a:path>
              <a:moveTo>
                <a:pt x="0" y="0"/>
              </a:moveTo>
              <a:lnTo>
                <a:pt x="0" y="2900062"/>
              </a:lnTo>
              <a:lnTo>
                <a:pt x="92274" y="2900062"/>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86EC08-1C12-4386-8C62-E307D9B7CFD3}">
      <dsp:nvSpPr>
        <dsp:cNvPr id="0" name=""/>
        <dsp:cNvSpPr/>
      </dsp:nvSpPr>
      <dsp:spPr>
        <a:xfrm>
          <a:off x="5583840" y="2313549"/>
          <a:ext cx="92274" cy="2900062"/>
        </a:xfrm>
        <a:custGeom>
          <a:avLst/>
          <a:gdLst/>
          <a:ahLst/>
          <a:cxnLst/>
          <a:rect l="0" t="0" r="0" b="0"/>
          <a:pathLst>
            <a:path>
              <a:moveTo>
                <a:pt x="92274" y="0"/>
              </a:moveTo>
              <a:lnTo>
                <a:pt x="92274" y="2900062"/>
              </a:lnTo>
              <a:lnTo>
                <a:pt x="0" y="2900062"/>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CDDA5F-FD0C-49C0-938F-FC40E85D446F}">
      <dsp:nvSpPr>
        <dsp:cNvPr id="0" name=""/>
        <dsp:cNvSpPr/>
      </dsp:nvSpPr>
      <dsp:spPr>
        <a:xfrm>
          <a:off x="5676115" y="2313549"/>
          <a:ext cx="92274" cy="2276109"/>
        </a:xfrm>
        <a:custGeom>
          <a:avLst/>
          <a:gdLst/>
          <a:ahLst/>
          <a:cxnLst/>
          <a:rect l="0" t="0" r="0" b="0"/>
          <a:pathLst>
            <a:path>
              <a:moveTo>
                <a:pt x="0" y="0"/>
              </a:moveTo>
              <a:lnTo>
                <a:pt x="0" y="2276109"/>
              </a:lnTo>
              <a:lnTo>
                <a:pt x="92274" y="2276109"/>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CD3F5E-8B21-44D1-938E-7A9B9F581773}">
      <dsp:nvSpPr>
        <dsp:cNvPr id="0" name=""/>
        <dsp:cNvSpPr/>
      </dsp:nvSpPr>
      <dsp:spPr>
        <a:xfrm>
          <a:off x="5583840" y="2313549"/>
          <a:ext cx="92274" cy="2276109"/>
        </a:xfrm>
        <a:custGeom>
          <a:avLst/>
          <a:gdLst/>
          <a:ahLst/>
          <a:cxnLst/>
          <a:rect l="0" t="0" r="0" b="0"/>
          <a:pathLst>
            <a:path>
              <a:moveTo>
                <a:pt x="92274" y="0"/>
              </a:moveTo>
              <a:lnTo>
                <a:pt x="92274" y="2276109"/>
              </a:lnTo>
              <a:lnTo>
                <a:pt x="0" y="2276109"/>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374842-708A-46FB-BACC-ECD850C590C6}">
      <dsp:nvSpPr>
        <dsp:cNvPr id="0" name=""/>
        <dsp:cNvSpPr/>
      </dsp:nvSpPr>
      <dsp:spPr>
        <a:xfrm>
          <a:off x="5676115" y="2313549"/>
          <a:ext cx="92274" cy="1652156"/>
        </a:xfrm>
        <a:custGeom>
          <a:avLst/>
          <a:gdLst/>
          <a:ahLst/>
          <a:cxnLst/>
          <a:rect l="0" t="0" r="0" b="0"/>
          <a:pathLst>
            <a:path>
              <a:moveTo>
                <a:pt x="0" y="0"/>
              </a:moveTo>
              <a:lnTo>
                <a:pt x="0" y="1652156"/>
              </a:lnTo>
              <a:lnTo>
                <a:pt x="92274" y="1652156"/>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E89546-5963-4110-AC9F-89600EC2B23B}">
      <dsp:nvSpPr>
        <dsp:cNvPr id="0" name=""/>
        <dsp:cNvSpPr/>
      </dsp:nvSpPr>
      <dsp:spPr>
        <a:xfrm>
          <a:off x="5583840" y="2313549"/>
          <a:ext cx="92274" cy="1652156"/>
        </a:xfrm>
        <a:custGeom>
          <a:avLst/>
          <a:gdLst/>
          <a:ahLst/>
          <a:cxnLst/>
          <a:rect l="0" t="0" r="0" b="0"/>
          <a:pathLst>
            <a:path>
              <a:moveTo>
                <a:pt x="92274" y="0"/>
              </a:moveTo>
              <a:lnTo>
                <a:pt x="92274" y="1652156"/>
              </a:lnTo>
              <a:lnTo>
                <a:pt x="0" y="1652156"/>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2C0128-1934-4187-B473-9E8F3C5521C4}">
      <dsp:nvSpPr>
        <dsp:cNvPr id="0" name=""/>
        <dsp:cNvSpPr/>
      </dsp:nvSpPr>
      <dsp:spPr>
        <a:xfrm>
          <a:off x="5676115" y="2313549"/>
          <a:ext cx="92274" cy="1028203"/>
        </a:xfrm>
        <a:custGeom>
          <a:avLst/>
          <a:gdLst/>
          <a:ahLst/>
          <a:cxnLst/>
          <a:rect l="0" t="0" r="0" b="0"/>
          <a:pathLst>
            <a:path>
              <a:moveTo>
                <a:pt x="0" y="0"/>
              </a:moveTo>
              <a:lnTo>
                <a:pt x="0" y="1028203"/>
              </a:lnTo>
              <a:lnTo>
                <a:pt x="92274" y="1028203"/>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441E1F-7E13-4725-BD61-1069850A4CCF}">
      <dsp:nvSpPr>
        <dsp:cNvPr id="0" name=""/>
        <dsp:cNvSpPr/>
      </dsp:nvSpPr>
      <dsp:spPr>
        <a:xfrm>
          <a:off x="5583840" y="2313549"/>
          <a:ext cx="92274" cy="1028203"/>
        </a:xfrm>
        <a:custGeom>
          <a:avLst/>
          <a:gdLst/>
          <a:ahLst/>
          <a:cxnLst/>
          <a:rect l="0" t="0" r="0" b="0"/>
          <a:pathLst>
            <a:path>
              <a:moveTo>
                <a:pt x="92274" y="0"/>
              </a:moveTo>
              <a:lnTo>
                <a:pt x="92274" y="1028203"/>
              </a:lnTo>
              <a:lnTo>
                <a:pt x="0" y="1028203"/>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251970-44E2-4B56-A21B-C289E21776B9}">
      <dsp:nvSpPr>
        <dsp:cNvPr id="0" name=""/>
        <dsp:cNvSpPr/>
      </dsp:nvSpPr>
      <dsp:spPr>
        <a:xfrm>
          <a:off x="5676115" y="2313549"/>
          <a:ext cx="92274" cy="404251"/>
        </a:xfrm>
        <a:custGeom>
          <a:avLst/>
          <a:gdLst/>
          <a:ahLst/>
          <a:cxnLst/>
          <a:rect l="0" t="0" r="0" b="0"/>
          <a:pathLst>
            <a:path>
              <a:moveTo>
                <a:pt x="0" y="0"/>
              </a:moveTo>
              <a:lnTo>
                <a:pt x="0" y="404251"/>
              </a:lnTo>
              <a:lnTo>
                <a:pt x="92274" y="404251"/>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5EF350-9EF6-423E-B73E-51F767BE05FF}">
      <dsp:nvSpPr>
        <dsp:cNvPr id="0" name=""/>
        <dsp:cNvSpPr/>
      </dsp:nvSpPr>
      <dsp:spPr>
        <a:xfrm>
          <a:off x="5583840" y="2313549"/>
          <a:ext cx="92274" cy="404251"/>
        </a:xfrm>
        <a:custGeom>
          <a:avLst/>
          <a:gdLst/>
          <a:ahLst/>
          <a:cxnLst/>
          <a:rect l="0" t="0" r="0" b="0"/>
          <a:pathLst>
            <a:path>
              <a:moveTo>
                <a:pt x="92274" y="0"/>
              </a:moveTo>
              <a:lnTo>
                <a:pt x="92274" y="404251"/>
              </a:lnTo>
              <a:lnTo>
                <a:pt x="0" y="404251"/>
              </a:lnTo>
            </a:path>
          </a:pathLst>
        </a:custGeom>
        <a:noFill/>
        <a:ln w="15875"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F92FA8-FA41-4254-B8B2-1E91F3CEC2CF}">
      <dsp:nvSpPr>
        <dsp:cNvPr id="0" name=""/>
        <dsp:cNvSpPr/>
      </dsp:nvSpPr>
      <dsp:spPr>
        <a:xfrm>
          <a:off x="4051561" y="1689596"/>
          <a:ext cx="1624553" cy="184549"/>
        </a:xfrm>
        <a:custGeom>
          <a:avLst/>
          <a:gdLst/>
          <a:ahLst/>
          <a:cxnLst/>
          <a:rect l="0" t="0" r="0" b="0"/>
          <a:pathLst>
            <a:path>
              <a:moveTo>
                <a:pt x="0" y="0"/>
              </a:moveTo>
              <a:lnTo>
                <a:pt x="0" y="92274"/>
              </a:lnTo>
              <a:lnTo>
                <a:pt x="1624553" y="92274"/>
              </a:lnTo>
              <a:lnTo>
                <a:pt x="1624553" y="184549"/>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7B8E0E-29F4-4FE5-89CB-6C73E3900526}">
      <dsp:nvSpPr>
        <dsp:cNvPr id="0" name=""/>
        <dsp:cNvSpPr/>
      </dsp:nvSpPr>
      <dsp:spPr>
        <a:xfrm>
          <a:off x="4005841" y="1689596"/>
          <a:ext cx="91440" cy="184549"/>
        </a:xfrm>
        <a:custGeom>
          <a:avLst/>
          <a:gdLst/>
          <a:ahLst/>
          <a:cxnLst/>
          <a:rect l="0" t="0" r="0" b="0"/>
          <a:pathLst>
            <a:path>
              <a:moveTo>
                <a:pt x="45720" y="0"/>
              </a:moveTo>
              <a:lnTo>
                <a:pt x="45720" y="184549"/>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04D18F-FE2F-4E90-BD70-AF317230E164}">
      <dsp:nvSpPr>
        <dsp:cNvPr id="0" name=""/>
        <dsp:cNvSpPr/>
      </dsp:nvSpPr>
      <dsp:spPr>
        <a:xfrm>
          <a:off x="2427008" y="1689596"/>
          <a:ext cx="1624553" cy="184549"/>
        </a:xfrm>
        <a:custGeom>
          <a:avLst/>
          <a:gdLst/>
          <a:ahLst/>
          <a:cxnLst/>
          <a:rect l="0" t="0" r="0" b="0"/>
          <a:pathLst>
            <a:path>
              <a:moveTo>
                <a:pt x="1624553" y="0"/>
              </a:moveTo>
              <a:lnTo>
                <a:pt x="1624553" y="92274"/>
              </a:lnTo>
              <a:lnTo>
                <a:pt x="0" y="92274"/>
              </a:lnTo>
              <a:lnTo>
                <a:pt x="0" y="184549"/>
              </a:lnTo>
            </a:path>
          </a:pathLst>
        </a:cu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9CAE51-B72B-4F0A-93D3-87EBF4B7F2C8}">
      <dsp:nvSpPr>
        <dsp:cNvPr id="0" name=""/>
        <dsp:cNvSpPr/>
      </dsp:nvSpPr>
      <dsp:spPr>
        <a:xfrm>
          <a:off x="4005841" y="441690"/>
          <a:ext cx="91440" cy="808502"/>
        </a:xfrm>
        <a:custGeom>
          <a:avLst/>
          <a:gdLst/>
          <a:ahLst/>
          <a:cxnLst/>
          <a:rect l="0" t="0" r="0" b="0"/>
          <a:pathLst>
            <a:path>
              <a:moveTo>
                <a:pt x="45720" y="0"/>
              </a:moveTo>
              <a:lnTo>
                <a:pt x="45720" y="808502"/>
              </a:lnTo>
            </a:path>
          </a:pathLst>
        </a:custGeom>
        <a:noFill/>
        <a:ln w="15875"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1314CB-F372-4913-87E3-395C68322137}">
      <dsp:nvSpPr>
        <dsp:cNvPr id="0" name=""/>
        <dsp:cNvSpPr/>
      </dsp:nvSpPr>
      <dsp:spPr>
        <a:xfrm>
          <a:off x="3331559" y="2287"/>
          <a:ext cx="1440004" cy="439403"/>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主席团</a:t>
          </a:r>
          <a:endParaRPr lang="zh-CN" sz="1400" kern="1200" dirty="0"/>
        </a:p>
      </dsp:txBody>
      <dsp:txXfrm>
        <a:off x="3331559" y="2287"/>
        <a:ext cx="1440004" cy="439403"/>
      </dsp:txXfrm>
    </dsp:sp>
    <dsp:sp modelId="{939C11AA-A75B-4A95-9E56-62183D4AAEBB}">
      <dsp:nvSpPr>
        <dsp:cNvPr id="0" name=""/>
        <dsp:cNvSpPr/>
      </dsp:nvSpPr>
      <dsp:spPr>
        <a:xfrm>
          <a:off x="3331559" y="1250193"/>
          <a:ext cx="1440004" cy="439403"/>
        </a:xfrm>
        <a:prstGeom prst="rect">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理事</a:t>
          </a:r>
          <a:endParaRPr lang="zh-CN" sz="1400" kern="1200" dirty="0"/>
        </a:p>
      </dsp:txBody>
      <dsp:txXfrm>
        <a:off x="3331559" y="1250193"/>
        <a:ext cx="1440004" cy="439403"/>
      </dsp:txXfrm>
    </dsp:sp>
    <dsp:sp modelId="{8027B041-064B-445F-9FDF-272F7199D158}">
      <dsp:nvSpPr>
        <dsp:cNvPr id="0" name=""/>
        <dsp:cNvSpPr/>
      </dsp:nvSpPr>
      <dsp:spPr>
        <a:xfrm>
          <a:off x="1707006" y="1874145"/>
          <a:ext cx="1440004" cy="43940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委员会</a:t>
          </a:r>
          <a:endParaRPr lang="zh-CN" sz="1400" kern="1200" dirty="0"/>
        </a:p>
      </dsp:txBody>
      <dsp:txXfrm>
        <a:off x="1707006" y="1874145"/>
        <a:ext cx="1440004" cy="439403"/>
      </dsp:txXfrm>
    </dsp:sp>
    <dsp:sp modelId="{F6094E1F-32B8-41BD-A78C-8A1DE42B09E1}">
      <dsp:nvSpPr>
        <dsp:cNvPr id="0" name=""/>
        <dsp:cNvSpPr/>
      </dsp:nvSpPr>
      <dsp:spPr>
        <a:xfrm>
          <a:off x="3331559" y="1874145"/>
          <a:ext cx="1440004" cy="43940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书协分党组</a:t>
          </a:r>
          <a:endParaRPr lang="zh-CN" sz="1400" kern="1200" dirty="0"/>
        </a:p>
      </dsp:txBody>
      <dsp:txXfrm>
        <a:off x="3331559" y="1874145"/>
        <a:ext cx="1440004" cy="439403"/>
      </dsp:txXfrm>
    </dsp:sp>
    <dsp:sp modelId="{A1AAC87E-9E0D-4FE8-8812-831B09CD5B0F}">
      <dsp:nvSpPr>
        <dsp:cNvPr id="0" name=""/>
        <dsp:cNvSpPr/>
      </dsp:nvSpPr>
      <dsp:spPr>
        <a:xfrm>
          <a:off x="4956113" y="1874145"/>
          <a:ext cx="1440004" cy="439403"/>
        </a:xfrm>
        <a:prstGeom prst="rect">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组织结构</a:t>
          </a:r>
          <a:endParaRPr lang="zh-CN" sz="1400" kern="1200" dirty="0"/>
        </a:p>
      </dsp:txBody>
      <dsp:txXfrm>
        <a:off x="4956113" y="1874145"/>
        <a:ext cx="1440004" cy="439403"/>
      </dsp:txXfrm>
    </dsp:sp>
    <dsp:sp modelId="{F56B6B7F-662E-4A22-B01E-AB5D1C9B71D0}">
      <dsp:nvSpPr>
        <dsp:cNvPr id="0" name=""/>
        <dsp:cNvSpPr/>
      </dsp:nvSpPr>
      <dsp:spPr>
        <a:xfrm>
          <a:off x="4143836" y="2498098"/>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办公室</a:t>
          </a:r>
          <a:endParaRPr lang="zh-CN" sz="1400" kern="1200" dirty="0"/>
        </a:p>
      </dsp:txBody>
      <dsp:txXfrm>
        <a:off x="4143836" y="2498098"/>
        <a:ext cx="1440004" cy="439403"/>
      </dsp:txXfrm>
    </dsp:sp>
    <dsp:sp modelId="{BDCD434A-08C5-44F6-B36C-5EF4CB03C6D5}">
      <dsp:nvSpPr>
        <dsp:cNvPr id="0" name=""/>
        <dsp:cNvSpPr/>
      </dsp:nvSpPr>
      <dsp:spPr>
        <a:xfrm>
          <a:off x="5768389" y="2498098"/>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组织联络部</a:t>
          </a:r>
          <a:endParaRPr lang="zh-CN" sz="1400" kern="1200" dirty="0"/>
        </a:p>
      </dsp:txBody>
      <dsp:txXfrm>
        <a:off x="5768389" y="2498098"/>
        <a:ext cx="1440004" cy="439403"/>
      </dsp:txXfrm>
    </dsp:sp>
    <dsp:sp modelId="{8F6E0892-2CE0-41B0-AC2A-321BD667E066}">
      <dsp:nvSpPr>
        <dsp:cNvPr id="0" name=""/>
        <dsp:cNvSpPr/>
      </dsp:nvSpPr>
      <dsp:spPr>
        <a:xfrm>
          <a:off x="4143836" y="3122051"/>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对外联络部</a:t>
          </a:r>
          <a:endParaRPr lang="zh-CN" sz="1400" kern="1200" dirty="0"/>
        </a:p>
      </dsp:txBody>
      <dsp:txXfrm>
        <a:off x="4143836" y="3122051"/>
        <a:ext cx="1440004" cy="439403"/>
      </dsp:txXfrm>
    </dsp:sp>
    <dsp:sp modelId="{B0056AEA-6031-4CB0-ADA7-C1900BC8E9D9}">
      <dsp:nvSpPr>
        <dsp:cNvPr id="0" name=""/>
        <dsp:cNvSpPr/>
      </dsp:nvSpPr>
      <dsp:spPr>
        <a:xfrm>
          <a:off x="5768389" y="3122051"/>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研究部</a:t>
          </a:r>
          <a:endParaRPr lang="zh-CN" sz="1400" kern="1200" dirty="0"/>
        </a:p>
      </dsp:txBody>
      <dsp:txXfrm>
        <a:off x="5768389" y="3122051"/>
        <a:ext cx="1440004" cy="439403"/>
      </dsp:txXfrm>
    </dsp:sp>
    <dsp:sp modelId="{7DA43EE2-4943-421F-9AAB-E66D24F93566}">
      <dsp:nvSpPr>
        <dsp:cNvPr id="0" name=""/>
        <dsp:cNvSpPr/>
      </dsp:nvSpPr>
      <dsp:spPr>
        <a:xfrm>
          <a:off x="4143836" y="3746004"/>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国际书法家联合总会</a:t>
          </a:r>
          <a:endParaRPr lang="zh-CN" sz="1400" kern="1200" dirty="0"/>
        </a:p>
      </dsp:txBody>
      <dsp:txXfrm>
        <a:off x="4143836" y="3746004"/>
        <a:ext cx="1440004" cy="439403"/>
      </dsp:txXfrm>
    </dsp:sp>
    <dsp:sp modelId="{97AD95C7-5DFF-4E4C-8315-E5A6995DB755}">
      <dsp:nvSpPr>
        <dsp:cNvPr id="0" name=""/>
        <dsp:cNvSpPr/>
      </dsp:nvSpPr>
      <dsp:spPr>
        <a:xfrm>
          <a:off x="5768389" y="3746004"/>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中国文联书法艺术中心</a:t>
          </a:r>
          <a:endParaRPr lang="zh-CN" sz="1400" kern="1200" dirty="0"/>
        </a:p>
      </dsp:txBody>
      <dsp:txXfrm>
        <a:off x="5768389" y="3746004"/>
        <a:ext cx="1440004" cy="439403"/>
      </dsp:txXfrm>
    </dsp:sp>
    <dsp:sp modelId="{F8C27E6E-4670-4340-90E5-1753205AEBB1}">
      <dsp:nvSpPr>
        <dsp:cNvPr id="0" name=""/>
        <dsp:cNvSpPr/>
      </dsp:nvSpPr>
      <dsp:spPr>
        <a:xfrm>
          <a:off x="4143836" y="4369957"/>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中国书法出版传媒有限责任公司</a:t>
          </a:r>
          <a:endParaRPr lang="zh-CN" sz="1400" kern="1200" dirty="0"/>
        </a:p>
      </dsp:txBody>
      <dsp:txXfrm>
        <a:off x="4143836" y="4369957"/>
        <a:ext cx="1440004" cy="439403"/>
      </dsp:txXfrm>
    </dsp:sp>
    <dsp:sp modelId="{A01297B4-488E-4698-9932-4A1F2F36697E}">
      <dsp:nvSpPr>
        <dsp:cNvPr id="0" name=""/>
        <dsp:cNvSpPr/>
      </dsp:nvSpPr>
      <dsp:spPr>
        <a:xfrm>
          <a:off x="5768389" y="4369957"/>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书法培训中心</a:t>
          </a:r>
          <a:endParaRPr lang="zh-CN" sz="1400" kern="1200" dirty="0"/>
        </a:p>
      </dsp:txBody>
      <dsp:txXfrm>
        <a:off x="5768389" y="4369957"/>
        <a:ext cx="1440004" cy="439403"/>
      </dsp:txXfrm>
    </dsp:sp>
    <dsp:sp modelId="{37FC50D6-9BDB-4505-AC93-796BEE7E339D}">
      <dsp:nvSpPr>
        <dsp:cNvPr id="0" name=""/>
        <dsp:cNvSpPr/>
      </dsp:nvSpPr>
      <dsp:spPr>
        <a:xfrm>
          <a:off x="4143836" y="4993910"/>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书法考级中心</a:t>
          </a:r>
          <a:endParaRPr lang="zh-CN" sz="1400" kern="1200" dirty="0"/>
        </a:p>
      </dsp:txBody>
      <dsp:txXfrm>
        <a:off x="4143836" y="4993910"/>
        <a:ext cx="1440004" cy="439403"/>
      </dsp:txXfrm>
    </dsp:sp>
    <dsp:sp modelId="{F123929B-E6F1-43CA-A664-65C0E9F7B95B}">
      <dsp:nvSpPr>
        <dsp:cNvPr id="0" name=""/>
        <dsp:cNvSpPr/>
      </dsp:nvSpPr>
      <dsp:spPr>
        <a:xfrm>
          <a:off x="5768389" y="4993910"/>
          <a:ext cx="1440004" cy="439403"/>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sz="1400" b="1" kern="1200" baseline="0" dirty="0"/>
            <a:t>书法展览中心</a:t>
          </a:r>
          <a:endParaRPr lang="zh-CN" sz="1400" kern="1200" dirty="0"/>
        </a:p>
      </dsp:txBody>
      <dsp:txXfrm>
        <a:off x="5768389" y="4993910"/>
        <a:ext cx="1440004" cy="439403"/>
      </dsp:txXfrm>
    </dsp:sp>
    <dsp:sp modelId="{F6F4D987-F96A-410F-A775-1985492947E2}">
      <dsp:nvSpPr>
        <dsp:cNvPr id="0" name=""/>
        <dsp:cNvSpPr/>
      </dsp:nvSpPr>
      <dsp:spPr>
        <a:xfrm>
          <a:off x="2519282" y="626240"/>
          <a:ext cx="1440004" cy="439403"/>
        </a:xfrm>
        <a:prstGeom prst="rect">
          <a:avLst/>
        </a:prstGeom>
        <a:solidFill>
          <a:srgbClr val="7030A0"/>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秘书长</a:t>
          </a:r>
        </a:p>
      </dsp:txBody>
      <dsp:txXfrm>
        <a:off x="2519282" y="626240"/>
        <a:ext cx="1440004" cy="43940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30BB15-60F5-40F0-9A1A-CEE5E16CA4BA}" type="datetimeFigureOut">
              <a:rPr lang="zh-CN" altLang="en-US" smtClean="0"/>
              <a:t>2019/3/4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12C1D-2816-4C69-9804-B7B833A67A57}" type="slidenum">
              <a:rPr lang="zh-CN" altLang="en-US" smtClean="0"/>
              <a:t>‹#›</a:t>
            </a:fld>
            <a:endParaRPr lang="zh-CN" altLang="en-US"/>
          </a:p>
        </p:txBody>
      </p:sp>
    </p:spTree>
    <p:extLst>
      <p:ext uri="{BB962C8B-B14F-4D97-AF65-F5344CB8AC3E}">
        <p14:creationId xmlns:p14="http://schemas.microsoft.com/office/powerpoint/2010/main" val="4029773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9E12C1D-2816-4C69-9804-B7B833A67A57}" type="slidenum">
              <a:rPr lang="zh-CN" altLang="en-US" smtClean="0"/>
              <a:t>5</a:t>
            </a:fld>
            <a:endParaRPr lang="zh-CN" altLang="en-US"/>
          </a:p>
        </p:txBody>
      </p:sp>
    </p:spTree>
    <p:extLst>
      <p:ext uri="{BB962C8B-B14F-4D97-AF65-F5344CB8AC3E}">
        <p14:creationId xmlns:p14="http://schemas.microsoft.com/office/powerpoint/2010/main" val="2480614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lgn="ctr">
              <a:defRPr sz="5400">
                <a:latin typeface="华文行楷" panose="02010800040101010101" pitchFamily="2" charset="-122"/>
                <a:ea typeface="华文行楷" panose="02010800040101010101" pitchFamily="2" charset="-122"/>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normAutofit/>
          </a:bodyPr>
          <a:lstStyle>
            <a:lvl1pPr marL="0" indent="0" algn="ctr">
              <a:buNone/>
              <a:defRPr sz="1800" baseline="0">
                <a:solidFill>
                  <a:schemeClr val="tx1">
                    <a:lumMod val="65000"/>
                    <a:lumOff val="35000"/>
                  </a:schemeClr>
                </a:solidFill>
                <a:latin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2684CB-11B9-42BF-9DCF-D787BAB4F32E}" type="datetime1">
              <a:rPr lang="zh-CN" altLang="en-US" smtClean="0"/>
              <a:t>2019/3/4</a:t>
            </a:fld>
            <a:endParaRPr lang="zh-CN" altLang="en-US"/>
          </a:p>
        </p:txBody>
      </p:sp>
      <p:sp>
        <p:nvSpPr>
          <p:cNvPr id="5" name="Footer Placeholder 4"/>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2076736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A1353BD0-4CFE-4B4D-A4BB-801B0A4CBA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90989">
            <a:off x="1332364" y="6201445"/>
            <a:ext cx="2698860" cy="679569"/>
          </a:xfrm>
          <a:prstGeom prst="rect">
            <a:avLst/>
          </a:prstGeom>
        </p:spPr>
      </p:pic>
      <p:sp>
        <p:nvSpPr>
          <p:cNvPr id="2" name="Title 1"/>
          <p:cNvSpPr>
            <a:spLocks noGrp="1"/>
          </p:cNvSpPr>
          <p:nvPr>
            <p:ph type="title"/>
          </p:nvPr>
        </p:nvSpPr>
        <p:spPr>
          <a:xfrm>
            <a:off x="2592925" y="624110"/>
            <a:ext cx="8911687" cy="792000"/>
          </a:xfrm>
        </p:spPr>
        <p:txBody>
          <a:bodyPr/>
          <a:lstStyle>
            <a:lvl1pPr>
              <a:defRPr>
                <a:solidFill>
                  <a:srgbClr val="C00000"/>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2589212" y="1563329"/>
            <a:ext cx="8915400" cy="4347893"/>
          </a:xfrm>
        </p:spPr>
        <p:txBody>
          <a:bodyPr/>
          <a:lstStyle>
            <a:lvl1pPr>
              <a:defRPr>
                <a:solidFill>
                  <a:schemeClr val="tx1"/>
                </a:solidFill>
              </a:defRPr>
            </a:lvl1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59274BC-E630-4B91-9D5E-BD9DE5CDFEC7}" type="datetime1">
              <a:rPr lang="zh-CN" altLang="en-US" smtClean="0"/>
              <a:t>2019/3/4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5D5FC55-BDE1-4DD6-ABFC-92D21D5E91E3}" type="slidenum">
              <a:rPr lang="zh-CN" altLang="en-US" smtClean="0"/>
              <a:t>‹#›</a:t>
            </a:fld>
            <a:endParaRPr lang="zh-CN" altLang="en-US"/>
          </a:p>
        </p:txBody>
      </p:sp>
      <p:pic>
        <p:nvPicPr>
          <p:cNvPr id="10" name="图片 9">
            <a:extLst>
              <a:ext uri="{FF2B5EF4-FFF2-40B4-BE49-F238E27FC236}">
                <a16:creationId xmlns:a16="http://schemas.microsoft.com/office/drawing/2014/main" id="{B388F792-5F15-4ADB-914A-D84AA4575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24648" y="3607405"/>
            <a:ext cx="1765079" cy="3123809"/>
          </a:xfrm>
          <a:prstGeom prst="rect">
            <a:avLst/>
          </a:prstGeom>
        </p:spPr>
      </p:pic>
    </p:spTree>
    <p:extLst>
      <p:ext uri="{BB962C8B-B14F-4D97-AF65-F5344CB8AC3E}">
        <p14:creationId xmlns:p14="http://schemas.microsoft.com/office/powerpoint/2010/main" val="2305286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904568" y="357067"/>
            <a:ext cx="10600043" cy="813847"/>
          </a:xfrm>
        </p:spPr>
        <p:txBody>
          <a:bodyPr anchor="b">
            <a:normAutofit/>
          </a:bodyPr>
          <a:lstStyle>
            <a:lvl1pPr algn="ctr">
              <a:defRPr sz="3600" b="0" cap="none">
                <a:solidFill>
                  <a:srgbClr val="C00000"/>
                </a:solidFill>
              </a:defRPr>
            </a:lvl1p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5B5267ED-83DE-4F41-B690-78FE6711D1ED}" type="datetime1">
              <a:rPr lang="zh-CN" altLang="en-US" smtClean="0"/>
              <a:t>2019/3/4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5D5FC55-BDE1-4DD6-ABFC-92D21D5E91E3}" type="slidenum">
              <a:rPr lang="zh-CN" altLang="en-US" smtClean="0"/>
              <a:t>‹#›</a:t>
            </a:fld>
            <a:endParaRPr lang="zh-CN" altLang="en-US"/>
          </a:p>
        </p:txBody>
      </p:sp>
    </p:spTree>
    <p:extLst>
      <p:ext uri="{BB962C8B-B14F-4D97-AF65-F5344CB8AC3E}">
        <p14:creationId xmlns:p14="http://schemas.microsoft.com/office/powerpoint/2010/main" val="405257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a:solidFill>
                  <a:srgbClr val="C00000"/>
                </a:solidFill>
              </a:defRPr>
            </a:lvl1pPr>
          </a:lstStyle>
          <a:p>
            <a:r>
              <a:rPr lang="zh-CN" altLang="en-US" dirty="0"/>
              <a:t>单击此处编辑母版标题样式</a:t>
            </a:r>
            <a:endParaRPr lang="en-US" dirty="0"/>
          </a:p>
        </p:txBody>
      </p:sp>
      <p:sp>
        <p:nvSpPr>
          <p:cNvPr id="3" name="Content Placeholder 2"/>
          <p:cNvSpPr>
            <a:spLocks noGrp="1"/>
          </p:cNvSpPr>
          <p:nvPr>
            <p:ph sz="half" idx="1"/>
          </p:nvPr>
        </p:nvSpPr>
        <p:spPr>
          <a:xfrm>
            <a:off x="2589212" y="1661652"/>
            <a:ext cx="4313864" cy="4249570"/>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7190747" y="1654274"/>
            <a:ext cx="4313864" cy="4249570"/>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544A7649-CBEC-4D1F-8CBC-A61F93D5712F}" type="datetime1">
              <a:rPr lang="zh-CN" altLang="en-US" smtClean="0"/>
              <a:t>2019/3/4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85D5FC55-BDE1-4DD6-ABFC-92D21D5E91E3}" type="slidenum">
              <a:rPr lang="zh-CN" altLang="en-US" smtClean="0"/>
              <a:t>‹#›</a:t>
            </a:fld>
            <a:endParaRPr lang="zh-CN" altLang="en-US"/>
          </a:p>
        </p:txBody>
      </p:sp>
    </p:spTree>
    <p:extLst>
      <p:ext uri="{BB962C8B-B14F-4D97-AF65-F5344CB8AC3E}">
        <p14:creationId xmlns:p14="http://schemas.microsoft.com/office/powerpoint/2010/main" val="1863889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节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83D323A-BBBC-4DB3-85C9-9AE492E046C4}" type="datetime1">
              <a:rPr lang="zh-CN" altLang="en-US" smtClean="0"/>
              <a:t>2019/3/4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5D5FC55-BDE1-4DD6-ABFC-92D21D5E91E3}" type="slidenum">
              <a:rPr lang="zh-CN" altLang="en-US" smtClean="0"/>
              <a:t>‹#›</a:t>
            </a:fld>
            <a:endParaRPr lang="zh-CN" altLang="en-US"/>
          </a:p>
        </p:txBody>
      </p:sp>
      <p:pic>
        <p:nvPicPr>
          <p:cNvPr id="8" name="图片 7">
            <a:extLst>
              <a:ext uri="{FF2B5EF4-FFF2-40B4-BE49-F238E27FC236}">
                <a16:creationId xmlns:a16="http://schemas.microsoft.com/office/drawing/2014/main" id="{13B68BE1-85DE-4A46-80A3-3FE041ABF3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90989">
            <a:off x="2090300" y="1696676"/>
            <a:ext cx="10010906" cy="2520731"/>
          </a:xfrm>
          <a:prstGeom prst="rect">
            <a:avLst/>
          </a:prstGeom>
        </p:spPr>
      </p:pic>
      <p:sp>
        <p:nvSpPr>
          <p:cNvPr id="2" name="Title 1"/>
          <p:cNvSpPr>
            <a:spLocks noGrp="1"/>
          </p:cNvSpPr>
          <p:nvPr>
            <p:ph type="title"/>
          </p:nvPr>
        </p:nvSpPr>
        <p:spPr>
          <a:xfrm>
            <a:off x="2639909" y="2806870"/>
            <a:ext cx="8911687" cy="792000"/>
          </a:xfrm>
        </p:spPr>
        <p:txBody>
          <a:bodyPr/>
          <a:lstStyle>
            <a:lvl1pPr>
              <a:defRPr>
                <a:solidFill>
                  <a:schemeClr val="bg1"/>
                </a:solidFill>
              </a:defRPr>
            </a:lvl1pPr>
          </a:lstStyle>
          <a:p>
            <a:r>
              <a:rPr lang="zh-CN" altLang="en-US"/>
              <a:t>单击此处编辑母版标题样式</a:t>
            </a:r>
            <a:endParaRPr lang="en-US" dirty="0"/>
          </a:p>
        </p:txBody>
      </p:sp>
      <p:pic>
        <p:nvPicPr>
          <p:cNvPr id="9" name="图片 8">
            <a:extLst>
              <a:ext uri="{FF2B5EF4-FFF2-40B4-BE49-F238E27FC236}">
                <a16:creationId xmlns:a16="http://schemas.microsoft.com/office/drawing/2014/main" id="{C3F252CE-408A-4E22-9472-4698A7993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2816" y="325742"/>
            <a:ext cx="1765079" cy="3123809"/>
          </a:xfrm>
          <a:prstGeom prst="rect">
            <a:avLst/>
          </a:prstGeom>
        </p:spPr>
      </p:pic>
    </p:spTree>
    <p:extLst>
      <p:ext uri="{BB962C8B-B14F-4D97-AF65-F5344CB8AC3E}">
        <p14:creationId xmlns:p14="http://schemas.microsoft.com/office/powerpoint/2010/main" val="52239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034EF0-9F5D-44DE-AE48-0E703C80C3DC}" type="datetime1">
              <a:rPr lang="zh-CN" altLang="en-US" smtClean="0"/>
              <a:t>2019/3/4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5D5FC55-BDE1-4DD6-ABFC-92D21D5E91E3}" type="slidenum">
              <a:rPr lang="zh-CN" altLang="en-US" smtClean="0"/>
              <a:t>‹#›</a:t>
            </a:fld>
            <a:endParaRPr lang="zh-CN" altLang="en-US"/>
          </a:p>
        </p:txBody>
      </p:sp>
    </p:spTree>
    <p:extLst>
      <p:ext uri="{BB962C8B-B14F-4D97-AF65-F5344CB8AC3E}">
        <p14:creationId xmlns:p14="http://schemas.microsoft.com/office/powerpoint/2010/main" val="3712950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noAutofit/>
          </a:bodyPr>
          <a:lstStyle>
            <a:lvl1pPr algn="ctr">
              <a:defRPr sz="3600" b="0">
                <a:solidFill>
                  <a:srgbClr val="C00000"/>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2589212" y="1598613"/>
            <a:ext cx="3505199" cy="4262436"/>
          </a:xfrm>
        </p:spPr>
        <p:txBody>
          <a:bodyPr>
            <a:normAutofit/>
          </a:bodyPr>
          <a:lstStyle>
            <a:lvl1pPr marL="0" indent="0">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80910AE7-631F-47EE-A36F-1EEAFE3882A4}" type="datetime1">
              <a:rPr lang="zh-CN" altLang="en-US" smtClean="0"/>
              <a:t>2019/3/4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5D5FC55-BDE1-4DD6-ABFC-92D21D5E91E3}" type="slidenum">
              <a:rPr lang="zh-CN" altLang="en-US" smtClean="0"/>
              <a:t>‹#›</a:t>
            </a:fld>
            <a:endParaRPr lang="zh-CN" altLang="en-US"/>
          </a:p>
        </p:txBody>
      </p:sp>
    </p:spTree>
    <p:extLst>
      <p:ext uri="{BB962C8B-B14F-4D97-AF65-F5344CB8AC3E}">
        <p14:creationId xmlns:p14="http://schemas.microsoft.com/office/powerpoint/2010/main" val="368900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78941" y="3834581"/>
            <a:ext cx="6630269" cy="2295856"/>
          </a:xfrm>
        </p:spPr>
        <p:txBody>
          <a:bodyPr anchor="ctr">
            <a:normAutofit/>
          </a:bodyPr>
          <a:lstStyle>
            <a:lvl1pPr marL="342900" indent="-342900" algn="l">
              <a:lnSpc>
                <a:spcPct val="120000"/>
              </a:lnSpc>
              <a:buFont typeface="Wingdings" panose="05000000000000000000" pitchFamily="2" charset="2"/>
              <a:buChar char=""/>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0F35CF40-5D23-4563-B3C6-FEF91F72123B}" type="datetime1">
              <a:rPr lang="zh-CN" altLang="en-US" smtClean="0"/>
              <a:t>2019/3/4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85D5FC55-BDE1-4DD6-ABFC-92D21D5E91E3}" type="slidenum">
              <a:rPr lang="zh-CN" altLang="en-US" smtClean="0"/>
              <a:t>‹#›</a:t>
            </a:fld>
            <a:endParaRPr lang="zh-CN" altLang="en-US"/>
          </a:p>
        </p:txBody>
      </p:sp>
      <p:pic>
        <p:nvPicPr>
          <p:cNvPr id="8" name="图片 7">
            <a:extLst>
              <a:ext uri="{FF2B5EF4-FFF2-40B4-BE49-F238E27FC236}">
                <a16:creationId xmlns:a16="http://schemas.microsoft.com/office/drawing/2014/main" id="{F8251374-E510-4DA8-85FA-3FE12248BA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90989">
            <a:off x="2090300" y="1696676"/>
            <a:ext cx="10010906" cy="2520731"/>
          </a:xfrm>
          <a:prstGeom prst="rect">
            <a:avLst/>
          </a:prstGeom>
        </p:spPr>
      </p:pic>
      <p:sp>
        <p:nvSpPr>
          <p:cNvPr id="2" name="Title 1"/>
          <p:cNvSpPr>
            <a:spLocks noGrp="1"/>
          </p:cNvSpPr>
          <p:nvPr>
            <p:ph type="title"/>
          </p:nvPr>
        </p:nvSpPr>
        <p:spPr>
          <a:xfrm>
            <a:off x="2589212" y="2713703"/>
            <a:ext cx="8915399" cy="796414"/>
          </a:xfrm>
        </p:spPr>
        <p:txBody>
          <a:bodyPr anchor="ctr">
            <a:normAutofit/>
          </a:bodyPr>
          <a:lstStyle>
            <a:lvl1pPr algn="l">
              <a:defRPr sz="4800" b="0" cap="none">
                <a:solidFill>
                  <a:schemeClr val="bg1"/>
                </a:solidFill>
              </a:defRPr>
            </a:lvl1pPr>
          </a:lstStyle>
          <a:p>
            <a:r>
              <a:rPr lang="zh-CN" altLang="en-US"/>
              <a:t>单击此处编辑母版标题样式</a:t>
            </a:r>
            <a:endParaRPr lang="en-US" dirty="0"/>
          </a:p>
        </p:txBody>
      </p:sp>
    </p:spTree>
    <p:extLst>
      <p:ext uri="{BB962C8B-B14F-4D97-AF65-F5344CB8AC3E}">
        <p14:creationId xmlns:p14="http://schemas.microsoft.com/office/powerpoint/2010/main" val="2801217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7" name="Freeform 11">
            <a:extLst>
              <a:ext uri="{FF2B5EF4-FFF2-40B4-BE49-F238E27FC236}">
                <a16:creationId xmlns:a16="http://schemas.microsoft.com/office/drawing/2014/main" id="{EC5A261C-AB41-4AE1-A602-300AFF46AFF5}"/>
              </a:ext>
            </a:extLst>
          </p:cNvPr>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2" name="标题 1">
            <a:extLst>
              <a:ext uri="{FF2B5EF4-FFF2-40B4-BE49-F238E27FC236}">
                <a16:creationId xmlns:a16="http://schemas.microsoft.com/office/drawing/2014/main" id="{A843B476-9601-4563-8F5C-3D1B852AF7D2}"/>
              </a:ext>
            </a:extLst>
          </p:cNvPr>
          <p:cNvSpPr>
            <a:spLocks noGrp="1"/>
          </p:cNvSpPr>
          <p:nvPr>
            <p:ph type="title"/>
          </p:nvPr>
        </p:nvSpPr>
        <p:spPr/>
        <p:txBody>
          <a:bodyPr/>
          <a:lstStyle>
            <a:lvl1pPr>
              <a:defRPr>
                <a:solidFill>
                  <a:srgbClr val="C00000"/>
                </a:solidFill>
              </a:defRPr>
            </a:lvl1pPr>
          </a:lstStyle>
          <a:p>
            <a:r>
              <a:rPr lang="zh-CN" altLang="en-US"/>
              <a:t>单击此处编辑母版标题样式</a:t>
            </a:r>
          </a:p>
        </p:txBody>
      </p:sp>
      <p:sp>
        <p:nvSpPr>
          <p:cNvPr id="3" name="文本占位符 2">
            <a:extLst>
              <a:ext uri="{FF2B5EF4-FFF2-40B4-BE49-F238E27FC236}">
                <a16:creationId xmlns:a16="http://schemas.microsoft.com/office/drawing/2014/main" id="{C64E84A9-3D5A-470D-9950-63B6D36D3AB9}"/>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6217782-B591-4E48-91F4-FEC6C50369DE}"/>
              </a:ext>
            </a:extLst>
          </p:cNvPr>
          <p:cNvSpPr>
            <a:spLocks noGrp="1"/>
          </p:cNvSpPr>
          <p:nvPr>
            <p:ph type="dt" sz="half" idx="10"/>
          </p:nvPr>
        </p:nvSpPr>
        <p:spPr/>
        <p:txBody>
          <a:bodyPr/>
          <a:lstStyle/>
          <a:p>
            <a:fld id="{E2FB4775-BE7C-4FDC-B54A-29D3ED1286A0}" type="datetime1">
              <a:rPr lang="zh-CN" altLang="en-US" smtClean="0"/>
              <a:t>2019/3/4</a:t>
            </a:fld>
            <a:endParaRPr lang="zh-CN" altLang="en-US"/>
          </a:p>
        </p:txBody>
      </p:sp>
      <p:sp>
        <p:nvSpPr>
          <p:cNvPr id="5" name="页脚占位符 4">
            <a:extLst>
              <a:ext uri="{FF2B5EF4-FFF2-40B4-BE49-F238E27FC236}">
                <a16:creationId xmlns:a16="http://schemas.microsoft.com/office/drawing/2014/main" id="{82BB705A-94F8-4133-A769-520BEB38E7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ED22486-3A9B-46A5-AA90-4AADD1A3D07B}"/>
              </a:ext>
            </a:extLst>
          </p:cNvPr>
          <p:cNvSpPr>
            <a:spLocks noGrp="1"/>
          </p:cNvSpPr>
          <p:nvPr>
            <p:ph type="sldNum" sz="quarter" idx="12"/>
          </p:nvPr>
        </p:nvSpPr>
        <p:spPr/>
        <p:txBody>
          <a:bodyPr/>
          <a:lstStyle/>
          <a:p>
            <a:fld id="{47F7C87E-AB4F-4DD9-B830-4E16CE3D1915}" type="slidenum">
              <a:rPr lang="zh-CN" altLang="en-US" smtClean="0"/>
              <a:t>‹#›</a:t>
            </a:fld>
            <a:endParaRPr lang="zh-CN" altLang="en-US"/>
          </a:p>
        </p:txBody>
      </p:sp>
    </p:spTree>
    <p:extLst>
      <p:ext uri="{BB962C8B-B14F-4D97-AF65-F5344CB8AC3E}">
        <p14:creationId xmlns:p14="http://schemas.microsoft.com/office/powerpoint/2010/main" val="3610307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E8A064A-9682-46E7-8568-86C96E90CF33}"/>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74384" y="80484"/>
            <a:ext cx="2228965" cy="514376"/>
          </a:xfrm>
          <a:prstGeom prst="rect">
            <a:avLst/>
          </a:prstGeom>
        </p:spPr>
      </p:pic>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792000"/>
          </a:xfrm>
          <a:prstGeom prst="rect">
            <a:avLst/>
          </a:prstGeom>
        </p:spPr>
        <p:txBody>
          <a:bodyPr vert="horz" lIns="91440" tIns="45720" rIns="91440" bIns="45720" rtlCol="0" anchor="t">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2589212" y="1592826"/>
            <a:ext cx="8915400" cy="4426974"/>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0EE8326-6569-4DB6-96A0-E8FEA2658B9F}" type="datetime1">
              <a:rPr lang="zh-CN" altLang="en-US" smtClean="0"/>
              <a:t>2019/3/4</a:t>
            </a:fld>
            <a:endParaRPr lang="zh-CN"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85D5FC55-BDE1-4DD6-ABFC-92D21D5E91E3}" type="slidenum">
              <a:rPr lang="zh-CN" altLang="en-US" smtClean="0"/>
              <a:t>‹#›</a:t>
            </a:fld>
            <a:endParaRPr lang="zh-CN" altLang="en-US"/>
          </a:p>
        </p:txBody>
      </p:sp>
    </p:spTree>
    <p:extLst>
      <p:ext uri="{BB962C8B-B14F-4D97-AF65-F5344CB8AC3E}">
        <p14:creationId xmlns:p14="http://schemas.microsoft.com/office/powerpoint/2010/main" val="151156992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7" r:id="rId5"/>
    <p:sldLayoutId id="2147483668" r:id="rId6"/>
    <p:sldLayoutId id="2147483669" r:id="rId7"/>
    <p:sldLayoutId id="2147483671" r:id="rId8"/>
    <p:sldLayoutId id="2147483674" r:id="rId9"/>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华文行楷" panose="02010800040101010101" pitchFamily="2" charset="-122"/>
          <a:ea typeface="华文行楷" panose="02010800040101010101" pitchFamily="2" charset="-122"/>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Tx/>
        <a:buFont typeface="Wingdings" panose="05000000000000000000" pitchFamily="2" charset="2"/>
        <a:buChar char=""/>
        <a:defRPr sz="2200" b="1" kern="1200" baseline="0">
          <a:solidFill>
            <a:schemeClr val="tx1"/>
          </a:solidFill>
          <a:latin typeface="Times New Roman" panose="02020603050405020304" pitchFamily="18" charset="0"/>
          <a:ea typeface="楷体" panose="02010609060101010101" pitchFamily="49" charset="-122"/>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baseline="0">
          <a:solidFill>
            <a:schemeClr val="tx1">
              <a:lumMod val="75000"/>
              <a:lumOff val="25000"/>
            </a:schemeClr>
          </a:solidFill>
          <a:latin typeface="Times New Roman" panose="02020603050405020304" pitchFamily="18" charset="0"/>
          <a:ea typeface="楷体" panose="02010609060101010101" pitchFamily="49" charset="-122"/>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baseline="0">
          <a:solidFill>
            <a:schemeClr val="tx1">
              <a:lumMod val="75000"/>
              <a:lumOff val="25000"/>
            </a:schemeClr>
          </a:solidFill>
          <a:latin typeface="Times New Roman" panose="02020603050405020304" pitchFamily="18" charset="0"/>
          <a:ea typeface="楷体" panose="02010609060101010101" pitchFamily="49" charset="-122"/>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baseline="0">
          <a:solidFill>
            <a:schemeClr val="tx1">
              <a:lumMod val="75000"/>
              <a:lumOff val="25000"/>
            </a:schemeClr>
          </a:solidFill>
          <a:latin typeface="Times New Roman" panose="02020603050405020304" pitchFamily="18" charset="0"/>
          <a:ea typeface="楷体" panose="02010609060101010101" pitchFamily="49" charset="-122"/>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baseline="0">
          <a:solidFill>
            <a:schemeClr val="tx1">
              <a:lumMod val="75000"/>
              <a:lumOff val="25000"/>
            </a:schemeClr>
          </a:solidFill>
          <a:latin typeface="Times New Roman" panose="02020603050405020304" pitchFamily="18" charset="0"/>
          <a:ea typeface="楷体" panose="02010609060101010101" pitchFamily="49" charset="-122"/>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audio" Target="../media/audio2.wav"/><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hyperlink" Target="http://www.ccagov.com.cn/"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5.3PPT&#31456;&#31243;.docx" TargetMode="Externa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file:///F:\&#39033;&#30446;\9_&#35745;&#31639;&#26426;&#24212;&#29992;&#22522;&#30784;&#23454;&#35757;&#25945;&#31243;\&#25945;&#31243;&#36164;&#28304;\&#25928;&#26524;\&#23454;&#39564;5.3\5.3PPT&#31456;&#31243;.docx" TargetMode="Externa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6DA448C-A013-4B29-9E9A-102086AD0E1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259980" y="0"/>
            <a:ext cx="10209523" cy="4380952"/>
          </a:xfrm>
          <a:prstGeom prst="rect">
            <a:avLst/>
          </a:prstGeom>
        </p:spPr>
      </p:pic>
      <p:sp>
        <p:nvSpPr>
          <p:cNvPr id="2" name="标题 1">
            <a:extLst>
              <a:ext uri="{FF2B5EF4-FFF2-40B4-BE49-F238E27FC236}">
                <a16:creationId xmlns:a16="http://schemas.microsoft.com/office/drawing/2014/main" id="{95915A2D-8271-4E46-BEFF-BA6BE5E9B52F}"/>
              </a:ext>
            </a:extLst>
          </p:cNvPr>
          <p:cNvSpPr>
            <a:spLocks noGrp="1"/>
          </p:cNvSpPr>
          <p:nvPr>
            <p:ph type="ctrTitle"/>
          </p:nvPr>
        </p:nvSpPr>
        <p:spPr/>
        <p:txBody>
          <a:bodyPr/>
          <a:lstStyle/>
          <a:p>
            <a:pPr marR="0" rtl="0"/>
            <a:r>
              <a:rPr lang="zh-CN" altLang="en-US" dirty="0"/>
              <a:t>中国书法家协会</a:t>
            </a:r>
          </a:p>
        </p:txBody>
      </p:sp>
      <p:sp>
        <p:nvSpPr>
          <p:cNvPr id="3" name="文本占位符 2">
            <a:extLst>
              <a:ext uri="{FF2B5EF4-FFF2-40B4-BE49-F238E27FC236}">
                <a16:creationId xmlns:a16="http://schemas.microsoft.com/office/drawing/2014/main" id="{24EDB022-8E2C-4467-855F-C9AA7456770E}"/>
              </a:ext>
            </a:extLst>
          </p:cNvPr>
          <p:cNvSpPr>
            <a:spLocks noGrp="1"/>
          </p:cNvSpPr>
          <p:nvPr>
            <p:ph type="subTitle" idx="1"/>
          </p:nvPr>
        </p:nvSpPr>
        <p:spPr/>
        <p:txBody>
          <a:bodyPr/>
          <a:lstStyle/>
          <a:p>
            <a:pPr marR="0" lvl="0" rtl="0"/>
            <a:r>
              <a:rPr lang="en-US" altLang="zh-CN" dirty="0"/>
              <a:t>CHINA CALLIGRAPHERS ASSOCIATION</a:t>
            </a:r>
          </a:p>
        </p:txBody>
      </p:sp>
      <p:pic>
        <p:nvPicPr>
          <p:cNvPr id="5" name="图片 4">
            <a:extLst>
              <a:ext uri="{FF2B5EF4-FFF2-40B4-BE49-F238E27FC236}">
                <a16:creationId xmlns:a16="http://schemas.microsoft.com/office/drawing/2014/main" id="{D1BDCC63-59AC-468C-A7E4-0C32FAF183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526403">
            <a:off x="2528318" y="2577392"/>
            <a:ext cx="1765079" cy="3123809"/>
          </a:xfrm>
          <a:prstGeom prst="rect">
            <a:avLst/>
          </a:prstGeom>
        </p:spPr>
      </p:pic>
      <p:pic>
        <p:nvPicPr>
          <p:cNvPr id="6" name="音乐">
            <a:hlinkClick r:id="" action="ppaction://media"/>
            <a:extLst>
              <a:ext uri="{FF2B5EF4-FFF2-40B4-BE49-F238E27FC236}">
                <a16:creationId xmlns:a16="http://schemas.microsoft.com/office/drawing/2014/main" id="{EAF3457A-C807-46B0-BFE4-7EB3256385C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29543566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6000">
        <p15:prstTrans prst="prestige"/>
        <p:sndAc>
          <p:stSnd>
            <p:snd r:embed="rId4" name="push.wav"/>
          </p:stSnd>
        </p:sndAc>
      </p:transition>
    </mc:Choice>
    <mc:Fallback>
      <p:transition spd="slow" advTm="6000">
        <p:fade/>
        <p:sndAc>
          <p:stSnd>
            <p:snd r:embed="rId4" name="push.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5" name="breeze.wav"/>
                                        </p:tgtEl>
                                      </p:cMediaNode>
                                    </p:audio>
                                  </p:subTnLst>
                                </p:cTn>
                              </p:par>
                              <p:par>
                                <p:cTn id="8" presetID="44" presetClass="path" presetSubtype="0" accel="50000" decel="50000" fill="hold" nodeType="withEffect">
                                  <p:stCondLst>
                                    <p:cond delay="0"/>
                                  </p:stCondLst>
                                  <p:childTnLst>
                                    <p:animMotion origin="layout" path="M 2.08333E-6 -7.40741E-7 L 0.16445 -0.27893 C 0.19935 -0.34167 0.25091 -0.37407 0.30534 -0.37407 C 0.36666 -0.37407 0.41627 -0.34167 0.45078 -0.27893 L 0.61666 -7.40741E-7 " pathEditMode="relative" rAng="0" ptsTypes="AAAAA">
                                      <p:cBhvr>
                                        <p:cTn id="9" dur="1000" fill="hold"/>
                                        <p:tgtEl>
                                          <p:spTgt spid="5"/>
                                        </p:tgtEl>
                                        <p:attrNameLst>
                                          <p:attrName>ppt_x</p:attrName>
                                          <p:attrName>ppt_y</p:attrName>
                                        </p:attrNameLst>
                                      </p:cBhvr>
                                      <p:rCtr x="30833" y="-18704"/>
                                    </p:animMotion>
                                  </p:childTnLst>
                                </p:cTn>
                              </p:par>
                            </p:childTnLst>
                          </p:cTn>
                        </p:par>
                        <p:par>
                          <p:cTn id="10" fill="hold">
                            <p:stCondLst>
                              <p:cond delay="1000"/>
                            </p:stCondLst>
                            <p:childTnLst>
                              <p:par>
                                <p:cTn id="11" presetID="47" presetClass="entr" presetSubtype="0" fill="hold" grpId="0" nodeType="afterEffect">
                                  <p:stCondLst>
                                    <p:cond delay="2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200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500"/>
                                        <p:tgtEl>
                                          <p:spTgt spid="3">
                                            <p:txEl>
                                              <p:pRg st="0" end="0"/>
                                            </p:txEl>
                                          </p:spTgt>
                                        </p:tgtEl>
                                      </p:cBhvr>
                                    </p:animEffect>
                                    <p:anim calcmode="lin" valueType="num">
                                      <p:cBhvr>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showWhenStopped="0">
                <p:cTn id="21" repeatCount="indefinite" fill="hold" display="0">
                  <p:stCondLst>
                    <p:cond delay="indefinite"/>
                  </p:stCondLst>
                  <p:endCondLst>
                    <p:cond evt="onStopAudio" delay="0">
                      <p:tgtEl>
                        <p:sldTgt/>
                      </p:tgtEl>
                    </p:cond>
                  </p:endCondLst>
                </p:cTn>
                <p:tgtEl>
                  <p:spTgt spid="6"/>
                </p:tgtEl>
              </p:cMediaNode>
            </p:audi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1" fill="hold"/>
                                        <p:tgtEl>
                                          <p:spTgt spid="6"/>
                                        </p:tgtEl>
                                      </p:cBhvr>
                                    </p:cmd>
                                  </p:childTnLst>
                                </p:cTn>
                              </p:par>
                            </p:childTnLst>
                          </p:cTn>
                        </p:par>
                      </p:childTnLst>
                    </p:cTn>
                  </p:par>
                </p:childTnLst>
              </p:cTn>
              <p:nextCondLst>
                <p:cond evt="onClick" delay="0">
                  <p:tgtEl>
                    <p:spTgt spid="2"/>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6247468-8AF7-4C40-967D-8BA650A91D64}"/>
              </a:ext>
            </a:extLst>
          </p:cNvPr>
          <p:cNvSpPr>
            <a:spLocks noGrp="1"/>
          </p:cNvSpPr>
          <p:nvPr>
            <p:ph type="body" idx="1"/>
          </p:nvPr>
        </p:nvSpPr>
        <p:spPr/>
        <p:txBody>
          <a:bodyPr/>
          <a:lstStyle/>
          <a:p>
            <a:pPr marR="0" lvl="0" rtl="0"/>
            <a:r>
              <a:rPr lang="en-US" altLang="zh-CN"/>
              <a:t>"</a:t>
            </a:r>
            <a:r>
              <a:rPr lang="zh-CN" altLang="en-US"/>
              <a:t>翰墨薪传</a:t>
            </a:r>
            <a:r>
              <a:rPr lang="en-US" altLang="zh-CN"/>
              <a:t>"</a:t>
            </a:r>
            <a:r>
              <a:rPr lang="zh-CN" altLang="en-US"/>
              <a:t>工程</a:t>
            </a:r>
          </a:p>
          <a:p>
            <a:pPr marR="0" lvl="0" rtl="0"/>
            <a:r>
              <a:rPr lang="zh-CN" altLang="en-US"/>
              <a:t>书法公益大讲堂</a:t>
            </a:r>
          </a:p>
          <a:p>
            <a:pPr marR="0" lvl="0" rtl="0"/>
            <a:r>
              <a:rPr lang="zh-CN" altLang="en-US"/>
              <a:t>高等院校书法教育</a:t>
            </a:r>
          </a:p>
        </p:txBody>
      </p:sp>
      <p:sp>
        <p:nvSpPr>
          <p:cNvPr id="2" name="标题 1">
            <a:extLst>
              <a:ext uri="{FF2B5EF4-FFF2-40B4-BE49-F238E27FC236}">
                <a16:creationId xmlns:a16="http://schemas.microsoft.com/office/drawing/2014/main" id="{883B73C6-3351-48F1-882E-E2BE17041375}"/>
              </a:ext>
            </a:extLst>
          </p:cNvPr>
          <p:cNvSpPr>
            <a:spLocks noGrp="1"/>
          </p:cNvSpPr>
          <p:nvPr>
            <p:ph type="title"/>
          </p:nvPr>
        </p:nvSpPr>
        <p:spPr/>
        <p:txBody>
          <a:bodyPr>
            <a:normAutofit fontScale="90000"/>
          </a:bodyPr>
          <a:lstStyle/>
          <a:p>
            <a:pPr marR="0" rtl="0"/>
            <a:r>
              <a:rPr lang="zh-CN" altLang="en-US"/>
              <a:t>三、教育培训</a:t>
            </a:r>
          </a:p>
        </p:txBody>
      </p:sp>
      <p:sp>
        <p:nvSpPr>
          <p:cNvPr id="4" name="灯片编号占位符 3">
            <a:extLst>
              <a:ext uri="{FF2B5EF4-FFF2-40B4-BE49-F238E27FC236}">
                <a16:creationId xmlns:a16="http://schemas.microsoft.com/office/drawing/2014/main" id="{C1DAAF48-2BBA-468D-99E4-578E7F0BFC73}"/>
              </a:ext>
            </a:extLst>
          </p:cNvPr>
          <p:cNvSpPr>
            <a:spLocks noGrp="1"/>
          </p:cNvSpPr>
          <p:nvPr>
            <p:ph type="sldNum" sz="quarter" idx="12"/>
          </p:nvPr>
        </p:nvSpPr>
        <p:spPr/>
        <p:txBody>
          <a:bodyPr/>
          <a:lstStyle/>
          <a:p>
            <a:fld id="{85D5FC55-BDE1-4DD6-ABFC-92D21D5E91E3}" type="slidenum">
              <a:rPr lang="zh-CN" altLang="en-US" smtClean="0"/>
              <a:t>9</a:t>
            </a:fld>
            <a:endParaRPr lang="zh-CN" altLang="en-US"/>
          </a:p>
        </p:txBody>
      </p:sp>
    </p:spTree>
    <p:extLst>
      <p:ext uri="{BB962C8B-B14F-4D97-AF65-F5344CB8AC3E}">
        <p14:creationId xmlns:p14="http://schemas.microsoft.com/office/powerpoint/2010/main" val="18833481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5517AD-0458-4074-9D26-B6FB6CDD0F89}"/>
              </a:ext>
            </a:extLst>
          </p:cNvPr>
          <p:cNvSpPr>
            <a:spLocks noGrp="1"/>
          </p:cNvSpPr>
          <p:nvPr>
            <p:ph type="title"/>
          </p:nvPr>
        </p:nvSpPr>
        <p:spPr/>
        <p:txBody>
          <a:bodyPr/>
          <a:lstStyle/>
          <a:p>
            <a:pPr marR="0" rtl="0"/>
            <a:r>
              <a:rPr lang="zh-CN" altLang="en-US"/>
              <a:t>四、协会活动</a:t>
            </a:r>
          </a:p>
        </p:txBody>
      </p:sp>
      <p:pic>
        <p:nvPicPr>
          <p:cNvPr id="6" name="活动">
            <a:hlinkClick r:id="" action="ppaction://media"/>
            <a:extLst>
              <a:ext uri="{FF2B5EF4-FFF2-40B4-BE49-F238E27FC236}">
                <a16:creationId xmlns:a16="http://schemas.microsoft.com/office/drawing/2014/main" id="{7758AEBC-B801-4801-928D-F98F74C827F9}"/>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182938" y="1563688"/>
            <a:ext cx="7729537" cy="4348162"/>
          </a:xfrm>
        </p:spPr>
      </p:pic>
      <p:sp>
        <p:nvSpPr>
          <p:cNvPr id="3" name="灯片编号占位符 2">
            <a:extLst>
              <a:ext uri="{FF2B5EF4-FFF2-40B4-BE49-F238E27FC236}">
                <a16:creationId xmlns:a16="http://schemas.microsoft.com/office/drawing/2014/main" id="{3D7B934D-9E13-4FF8-BDB0-E626ABE56E61}"/>
              </a:ext>
            </a:extLst>
          </p:cNvPr>
          <p:cNvSpPr>
            <a:spLocks noGrp="1"/>
          </p:cNvSpPr>
          <p:nvPr>
            <p:ph type="sldNum" sz="quarter" idx="12"/>
          </p:nvPr>
        </p:nvSpPr>
        <p:spPr/>
        <p:txBody>
          <a:bodyPr/>
          <a:lstStyle/>
          <a:p>
            <a:fld id="{85D5FC55-BDE1-4DD6-ABFC-92D21D5E91E3}" type="slidenum">
              <a:rPr lang="zh-CN" altLang="en-US" smtClean="0"/>
              <a:t>10</a:t>
            </a:fld>
            <a:endParaRPr lang="zh-CN" altLang="en-US"/>
          </a:p>
        </p:txBody>
      </p:sp>
    </p:spTree>
    <p:extLst>
      <p:ext uri="{BB962C8B-B14F-4D97-AF65-F5344CB8AC3E}">
        <p14:creationId xmlns:p14="http://schemas.microsoft.com/office/powerpoint/2010/main" val="17209173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vol="80000">
                <p:cTn id="7" fill="hold" display="0">
                  <p:stCondLst>
                    <p:cond delay="indefinite"/>
                  </p:st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0FFFF4-B5C9-4DDC-B0FD-4D672EF19D6D}"/>
              </a:ext>
            </a:extLst>
          </p:cNvPr>
          <p:cNvSpPr>
            <a:spLocks noGrp="1"/>
          </p:cNvSpPr>
          <p:nvPr>
            <p:ph type="title"/>
          </p:nvPr>
        </p:nvSpPr>
        <p:spPr/>
        <p:txBody>
          <a:bodyPr/>
          <a:lstStyle/>
          <a:p>
            <a:pPr marR="0" rtl="0"/>
            <a:r>
              <a:rPr lang="zh-CN" altLang="en-US"/>
              <a:t>五、联系我们</a:t>
            </a:r>
          </a:p>
        </p:txBody>
      </p:sp>
      <p:sp>
        <p:nvSpPr>
          <p:cNvPr id="3" name="文本占位符 2">
            <a:extLst>
              <a:ext uri="{FF2B5EF4-FFF2-40B4-BE49-F238E27FC236}">
                <a16:creationId xmlns:a16="http://schemas.microsoft.com/office/drawing/2014/main" id="{DD05267C-98FD-4C75-9817-FDBE80003FA8}"/>
              </a:ext>
            </a:extLst>
          </p:cNvPr>
          <p:cNvSpPr>
            <a:spLocks noGrp="1"/>
          </p:cNvSpPr>
          <p:nvPr>
            <p:ph sz="half" idx="1"/>
          </p:nvPr>
        </p:nvSpPr>
        <p:spPr/>
        <p:txBody>
          <a:bodyPr/>
          <a:lstStyle/>
          <a:p>
            <a:pPr marR="0" lvl="0" rtl="0"/>
            <a:r>
              <a:rPr lang="zh-CN" altLang="en-US" dirty="0"/>
              <a:t>地址：北京市朝阳区北沙滩</a:t>
            </a:r>
            <a:r>
              <a:rPr lang="en-US" altLang="zh-CN" dirty="0"/>
              <a:t>1</a:t>
            </a:r>
            <a:r>
              <a:rPr lang="zh-CN" altLang="en-US" dirty="0"/>
              <a:t>号院</a:t>
            </a:r>
            <a:r>
              <a:rPr lang="en-US" altLang="zh-CN" dirty="0"/>
              <a:t>32</a:t>
            </a:r>
            <a:r>
              <a:rPr lang="zh-CN" altLang="en-US" dirty="0"/>
              <a:t>号楼</a:t>
            </a:r>
            <a:r>
              <a:rPr lang="en-US" altLang="zh-CN" dirty="0"/>
              <a:t>B</a:t>
            </a:r>
            <a:r>
              <a:rPr lang="zh-CN" altLang="en-US" dirty="0"/>
              <a:t>座中国书法家协会</a:t>
            </a:r>
          </a:p>
          <a:p>
            <a:pPr marR="0" lvl="0" rtl="0"/>
            <a:r>
              <a:rPr lang="zh-CN" altLang="en-US" dirty="0"/>
              <a:t>邮编：</a:t>
            </a:r>
            <a:r>
              <a:rPr lang="en-US" altLang="zh-CN" dirty="0"/>
              <a:t>100083</a:t>
            </a:r>
          </a:p>
          <a:p>
            <a:pPr marR="0" lvl="0" rtl="0"/>
            <a:r>
              <a:rPr lang="zh-CN" altLang="en-US" dirty="0"/>
              <a:t>电话：</a:t>
            </a:r>
            <a:r>
              <a:rPr lang="en-US" altLang="zh-CN" dirty="0"/>
              <a:t>010-59759345</a:t>
            </a:r>
          </a:p>
          <a:p>
            <a:pPr marR="0" lvl="0" rtl="0"/>
            <a:r>
              <a:rPr lang="zh-CN" altLang="en-US" dirty="0"/>
              <a:t>网址：</a:t>
            </a:r>
            <a:r>
              <a:rPr lang="en-US" altLang="zh-CN" dirty="0">
                <a:hlinkClick r:id="rId2"/>
              </a:rPr>
              <a:t>http://www.ccagov.com.cn/</a:t>
            </a:r>
            <a:endParaRPr lang="en-US" altLang="zh-CN" dirty="0"/>
          </a:p>
        </p:txBody>
      </p:sp>
      <p:pic>
        <p:nvPicPr>
          <p:cNvPr id="6" name="内容占位符 5">
            <a:extLst>
              <a:ext uri="{FF2B5EF4-FFF2-40B4-BE49-F238E27FC236}">
                <a16:creationId xmlns:a16="http://schemas.microsoft.com/office/drawing/2014/main" id="{53C68B5F-21D0-4FD9-8FE2-B21ECEE523B1}"/>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672211" y="1654175"/>
            <a:ext cx="3351566" cy="42497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灯片编号占位符 6">
            <a:extLst>
              <a:ext uri="{FF2B5EF4-FFF2-40B4-BE49-F238E27FC236}">
                <a16:creationId xmlns:a16="http://schemas.microsoft.com/office/drawing/2014/main" id="{40EBC5F5-76C3-4F0D-83DA-584A6CCA897C}"/>
              </a:ext>
            </a:extLst>
          </p:cNvPr>
          <p:cNvSpPr>
            <a:spLocks noGrp="1"/>
          </p:cNvSpPr>
          <p:nvPr>
            <p:ph type="sldNum" sz="quarter" idx="12"/>
          </p:nvPr>
        </p:nvSpPr>
        <p:spPr/>
        <p:txBody>
          <a:bodyPr/>
          <a:lstStyle/>
          <a:p>
            <a:fld id="{85D5FC55-BDE1-4DD6-ABFC-92D21D5E91E3}" type="slidenum">
              <a:rPr lang="zh-CN" altLang="en-US" smtClean="0"/>
              <a:t>11</a:t>
            </a:fld>
            <a:endParaRPr lang="zh-CN" altLang="en-US"/>
          </a:p>
        </p:txBody>
      </p:sp>
    </p:spTree>
    <p:extLst>
      <p:ext uri="{BB962C8B-B14F-4D97-AF65-F5344CB8AC3E}">
        <p14:creationId xmlns:p14="http://schemas.microsoft.com/office/powerpoint/2010/main" val="8336195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FD4B3-8AEE-4A0D-8A9E-0AC41D1B3F5A}"/>
              </a:ext>
            </a:extLst>
          </p:cNvPr>
          <p:cNvSpPr>
            <a:spLocks noGrp="1"/>
          </p:cNvSpPr>
          <p:nvPr>
            <p:ph type="title"/>
          </p:nvPr>
        </p:nvSpPr>
        <p:spPr/>
        <p:txBody>
          <a:bodyPr/>
          <a:lstStyle/>
          <a:p>
            <a:r>
              <a:rPr lang="zh-CN" altLang="en-US" dirty="0"/>
              <a:t>目录</a:t>
            </a:r>
          </a:p>
        </p:txBody>
      </p:sp>
      <p:pic>
        <p:nvPicPr>
          <p:cNvPr id="8" name="内容占位符 7">
            <a:extLst>
              <a:ext uri="{FF2B5EF4-FFF2-40B4-BE49-F238E27FC236}">
                <a16:creationId xmlns:a16="http://schemas.microsoft.com/office/drawing/2014/main" id="{0D599159-6180-449B-92B0-5D8B90FA7CE2}"/>
              </a:ext>
            </a:extLst>
          </p:cNvPr>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323013" y="687699"/>
            <a:ext cx="5181600" cy="4931740"/>
          </a:xfrm>
          <a:prstGeom prst="rect">
            <a:avLst/>
          </a:prstGeom>
        </p:spPr>
      </p:pic>
      <p:sp>
        <p:nvSpPr>
          <p:cNvPr id="3" name="文本占位符 2">
            <a:extLst>
              <a:ext uri="{FF2B5EF4-FFF2-40B4-BE49-F238E27FC236}">
                <a16:creationId xmlns:a16="http://schemas.microsoft.com/office/drawing/2014/main" id="{496F03D1-AADC-4875-B5A4-F3A4E2246653}"/>
              </a:ext>
            </a:extLst>
          </p:cNvPr>
          <p:cNvSpPr>
            <a:spLocks noGrp="1"/>
          </p:cNvSpPr>
          <p:nvPr>
            <p:ph type="body" sz="half" idx="2"/>
          </p:nvPr>
        </p:nvSpPr>
        <p:spPr/>
        <p:txBody>
          <a:bodyPr anchor="ctr" anchorCtr="0"/>
          <a:lstStyle/>
          <a:p>
            <a:pPr lvl="0" algn="ctr"/>
            <a:r>
              <a:rPr lang="zh-CN" altLang="en-US" dirty="0"/>
              <a:t>一、协会概况</a:t>
            </a:r>
          </a:p>
          <a:p>
            <a:pPr lvl="0" algn="ctr"/>
            <a:r>
              <a:rPr lang="zh-CN" altLang="en-US" dirty="0"/>
              <a:t>二、书法传媒</a:t>
            </a:r>
          </a:p>
          <a:p>
            <a:pPr lvl="0" algn="ctr"/>
            <a:r>
              <a:rPr lang="zh-CN" altLang="en-US" dirty="0"/>
              <a:t>三、教育培训</a:t>
            </a:r>
          </a:p>
          <a:p>
            <a:pPr lvl="0" algn="ctr"/>
            <a:r>
              <a:rPr lang="zh-CN" altLang="en-US" dirty="0"/>
              <a:t>四、协会活动</a:t>
            </a:r>
          </a:p>
          <a:p>
            <a:pPr lvl="0" algn="ctr"/>
            <a:r>
              <a:rPr lang="zh-CN" altLang="en-US" dirty="0"/>
              <a:t>五、联系我们</a:t>
            </a:r>
          </a:p>
        </p:txBody>
      </p:sp>
      <p:sp>
        <p:nvSpPr>
          <p:cNvPr id="4" name="灯片编号占位符 3">
            <a:extLst>
              <a:ext uri="{FF2B5EF4-FFF2-40B4-BE49-F238E27FC236}">
                <a16:creationId xmlns:a16="http://schemas.microsoft.com/office/drawing/2014/main" id="{750E8C22-4A44-4594-A89F-A6197A37065C}"/>
              </a:ext>
            </a:extLst>
          </p:cNvPr>
          <p:cNvSpPr>
            <a:spLocks noGrp="1"/>
          </p:cNvSpPr>
          <p:nvPr>
            <p:ph type="sldNum" sz="quarter" idx="12"/>
          </p:nvPr>
        </p:nvSpPr>
        <p:spPr/>
        <p:txBody>
          <a:bodyPr/>
          <a:lstStyle/>
          <a:p>
            <a:fld id="{85D5FC55-BDE1-4DD6-ABFC-92D21D5E91E3}" type="slidenum">
              <a:rPr lang="zh-CN" altLang="en-US" smtClean="0"/>
              <a:t>1</a:t>
            </a:fld>
            <a:endParaRPr lang="zh-CN" altLang="en-US"/>
          </a:p>
        </p:txBody>
      </p:sp>
    </p:spTree>
    <p:extLst>
      <p:ext uri="{BB962C8B-B14F-4D97-AF65-F5344CB8AC3E}">
        <p14:creationId xmlns:p14="http://schemas.microsoft.com/office/powerpoint/2010/main" val="20638429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6000">
        <p15:prstTrans prst="prestige"/>
        <p:sndAc>
          <p:stSnd>
            <p:snd r:embed="rId2" name="push.wav"/>
          </p:stSnd>
        </p:sndAc>
      </p:transition>
    </mc:Choice>
    <mc:Fallback>
      <p:transition spd="slow" advTm="6000">
        <p:fade/>
        <p:sndAc>
          <p:stSnd>
            <p:snd r:embed="rId2" name="push.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E54E636C-9905-42AD-B727-4A1F049D51A8}"/>
              </a:ext>
            </a:extLst>
          </p:cNvPr>
          <p:cNvSpPr>
            <a:spLocks noGrp="1"/>
          </p:cNvSpPr>
          <p:nvPr>
            <p:ph type="body" idx="1"/>
          </p:nvPr>
        </p:nvSpPr>
        <p:spPr/>
        <p:txBody>
          <a:bodyPr/>
          <a:lstStyle/>
          <a:p>
            <a:pPr marR="0" lvl="0" rtl="0"/>
            <a:r>
              <a:rPr lang="zh-CN" altLang="en-US"/>
              <a:t>协会基本情况</a:t>
            </a:r>
          </a:p>
          <a:p>
            <a:pPr marR="0" lvl="0" rtl="0"/>
            <a:r>
              <a:rPr lang="zh-CN" altLang="en-US"/>
              <a:t>协会章程</a:t>
            </a:r>
          </a:p>
          <a:p>
            <a:pPr marR="0" lvl="0" rtl="0"/>
            <a:r>
              <a:rPr lang="zh-CN" altLang="en-US"/>
              <a:t>组织结构</a:t>
            </a:r>
          </a:p>
        </p:txBody>
      </p:sp>
      <p:sp>
        <p:nvSpPr>
          <p:cNvPr id="2" name="标题 1">
            <a:extLst>
              <a:ext uri="{FF2B5EF4-FFF2-40B4-BE49-F238E27FC236}">
                <a16:creationId xmlns:a16="http://schemas.microsoft.com/office/drawing/2014/main" id="{C71C0622-261D-453D-B0B5-6FA4305C009D}"/>
              </a:ext>
            </a:extLst>
          </p:cNvPr>
          <p:cNvSpPr>
            <a:spLocks noGrp="1"/>
          </p:cNvSpPr>
          <p:nvPr>
            <p:ph type="title"/>
          </p:nvPr>
        </p:nvSpPr>
        <p:spPr/>
        <p:txBody>
          <a:bodyPr>
            <a:normAutofit fontScale="90000"/>
          </a:bodyPr>
          <a:lstStyle/>
          <a:p>
            <a:pPr marR="0" rtl="0"/>
            <a:r>
              <a:rPr lang="zh-CN" altLang="en-US"/>
              <a:t>一、协会概况</a:t>
            </a:r>
          </a:p>
        </p:txBody>
      </p:sp>
      <p:sp>
        <p:nvSpPr>
          <p:cNvPr id="4" name="灯片编号占位符 3">
            <a:extLst>
              <a:ext uri="{FF2B5EF4-FFF2-40B4-BE49-F238E27FC236}">
                <a16:creationId xmlns:a16="http://schemas.microsoft.com/office/drawing/2014/main" id="{4D2E8866-F5C5-41EF-83A5-80F797BDA8CA}"/>
              </a:ext>
            </a:extLst>
          </p:cNvPr>
          <p:cNvSpPr>
            <a:spLocks noGrp="1"/>
          </p:cNvSpPr>
          <p:nvPr>
            <p:ph type="sldNum" sz="quarter" idx="12"/>
          </p:nvPr>
        </p:nvSpPr>
        <p:spPr/>
        <p:txBody>
          <a:bodyPr/>
          <a:lstStyle/>
          <a:p>
            <a:fld id="{85D5FC55-BDE1-4DD6-ABFC-92D21D5E91E3}" type="slidenum">
              <a:rPr lang="zh-CN" altLang="en-US" smtClean="0"/>
              <a:t>2</a:t>
            </a:fld>
            <a:endParaRPr lang="zh-CN" altLang="en-US"/>
          </a:p>
        </p:txBody>
      </p:sp>
    </p:spTree>
    <p:extLst>
      <p:ext uri="{BB962C8B-B14F-4D97-AF65-F5344CB8AC3E}">
        <p14:creationId xmlns:p14="http://schemas.microsoft.com/office/powerpoint/2010/main" val="1450159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9BD153-9AA1-4289-BB76-FA9D9B2F8920}"/>
              </a:ext>
            </a:extLst>
          </p:cNvPr>
          <p:cNvSpPr>
            <a:spLocks noGrp="1"/>
          </p:cNvSpPr>
          <p:nvPr>
            <p:ph type="title"/>
          </p:nvPr>
        </p:nvSpPr>
        <p:spPr/>
        <p:txBody>
          <a:bodyPr/>
          <a:lstStyle/>
          <a:p>
            <a:pPr marR="0" rtl="0"/>
            <a:r>
              <a:rPr lang="zh-CN" altLang="en-US"/>
              <a:t>协会基本情况</a:t>
            </a:r>
          </a:p>
        </p:txBody>
      </p:sp>
      <p:sp>
        <p:nvSpPr>
          <p:cNvPr id="3" name="文本占位符 2">
            <a:extLst>
              <a:ext uri="{FF2B5EF4-FFF2-40B4-BE49-F238E27FC236}">
                <a16:creationId xmlns:a16="http://schemas.microsoft.com/office/drawing/2014/main" id="{C33084F8-A43A-4BE4-950E-3B47336095B0}"/>
              </a:ext>
            </a:extLst>
          </p:cNvPr>
          <p:cNvSpPr>
            <a:spLocks noGrp="1"/>
          </p:cNvSpPr>
          <p:nvPr>
            <p:ph idx="1"/>
          </p:nvPr>
        </p:nvSpPr>
        <p:spPr/>
        <p:txBody>
          <a:bodyPr>
            <a:normAutofit fontScale="92500" lnSpcReduction="10000"/>
          </a:bodyPr>
          <a:lstStyle/>
          <a:p>
            <a:pPr marR="0" lvl="0" rtl="0"/>
            <a:r>
              <a:rPr lang="zh-CN" altLang="en-US"/>
              <a:t>中国书法家协会创建于</a:t>
            </a:r>
            <a:r>
              <a:rPr lang="en-US" altLang="zh-CN"/>
              <a:t>1981</a:t>
            </a:r>
            <a:r>
              <a:rPr lang="zh-CN" altLang="en-US"/>
              <a:t>年</a:t>
            </a:r>
            <a:r>
              <a:rPr lang="en-US" altLang="zh-CN"/>
              <a:t>5</a:t>
            </a:r>
            <a:r>
              <a:rPr lang="zh-CN" altLang="en-US"/>
              <a:t>月。成立至今，书法在艺术创作、学术研究、书法教育、对外交流和组织管理等方面都有长足的发展。中国书法家协会现有</a:t>
            </a:r>
            <a:r>
              <a:rPr lang="en-US" altLang="zh-CN"/>
              <a:t>41</a:t>
            </a:r>
            <a:r>
              <a:rPr lang="zh-CN" altLang="en-US"/>
              <a:t>个团体会员和</a:t>
            </a:r>
            <a:r>
              <a:rPr lang="en-US" altLang="zh-CN"/>
              <a:t>14000</a:t>
            </a:r>
            <a:r>
              <a:rPr lang="zh-CN" altLang="en-US"/>
              <a:t>余名个人会员。</a:t>
            </a:r>
          </a:p>
          <a:p>
            <a:pPr marR="0" lvl="0" rtl="0"/>
            <a:r>
              <a:rPr lang="zh-CN" altLang="en-US"/>
              <a:t>协会任务</a:t>
            </a:r>
          </a:p>
          <a:p>
            <a:pPr marR="0" lvl="1" rtl="0"/>
            <a:r>
              <a:rPr lang="zh-CN" altLang="en-US"/>
              <a:t>贯彻党的文艺路线、方针、政策，坚持“二为”方向和“双百”方针，继承和发扬中国书法艺术传统，坚持以人民为中心的创作导向，深入生活、扎根人民，努力提高书法艺术水平。积极开展对会员的联络、协调、服务和业务指导，按照德艺双馨的要求，努力提高书法家和书法工作者的思想道德素质、文化修养和业务水平，不断加强行业服务、行业管理、行业自律。围绕党和国家中心工作开展主题性活动。举办书法展览，组织书法创作与评选，开展书法理论研究与学术交流。开展书法教育培训，推动书法普及。依法维护书法家的创作成果和合法权益。积极发展文化产业，努力增强可持续发展的能力。广泛团结书法家和书法爱好者，重视和支持群众性书法活动，不断发展和壮大书法事业，切实做好党和政府联系书法家和书法工作者以及书法爱好者的纽带和桥梁。</a:t>
            </a:r>
          </a:p>
          <a:p>
            <a:pPr marR="0" lvl="0" rtl="0"/>
            <a:r>
              <a:rPr lang="zh-CN" altLang="en-US"/>
              <a:t>协会主要职能</a:t>
            </a:r>
          </a:p>
          <a:p>
            <a:pPr marR="0" lvl="1" rtl="0"/>
            <a:r>
              <a:rPr lang="zh-CN" altLang="en-US"/>
              <a:t>联络、协调、服务、业务指导、管理与监督、推广书法</a:t>
            </a:r>
          </a:p>
        </p:txBody>
      </p:sp>
      <p:sp>
        <p:nvSpPr>
          <p:cNvPr id="4" name="灯片编号占位符 3">
            <a:extLst>
              <a:ext uri="{FF2B5EF4-FFF2-40B4-BE49-F238E27FC236}">
                <a16:creationId xmlns:a16="http://schemas.microsoft.com/office/drawing/2014/main" id="{B6DD16D1-4AA9-4BEA-AE69-B8FDCBFA9643}"/>
              </a:ext>
            </a:extLst>
          </p:cNvPr>
          <p:cNvSpPr>
            <a:spLocks noGrp="1"/>
          </p:cNvSpPr>
          <p:nvPr>
            <p:ph type="sldNum" sz="quarter" idx="12"/>
          </p:nvPr>
        </p:nvSpPr>
        <p:spPr/>
        <p:txBody>
          <a:bodyPr/>
          <a:lstStyle/>
          <a:p>
            <a:fld id="{85D5FC55-BDE1-4DD6-ABFC-92D21D5E91E3}" type="slidenum">
              <a:rPr lang="zh-CN" altLang="en-US" smtClean="0"/>
              <a:t>3</a:t>
            </a:fld>
            <a:endParaRPr lang="zh-CN" altLang="en-US"/>
          </a:p>
        </p:txBody>
      </p:sp>
    </p:spTree>
    <p:extLst>
      <p:ext uri="{BB962C8B-B14F-4D97-AF65-F5344CB8AC3E}">
        <p14:creationId xmlns:p14="http://schemas.microsoft.com/office/powerpoint/2010/main" val="20379095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EDFB04-BF32-4ADC-908E-07B8DA8A06E1}"/>
              </a:ext>
            </a:extLst>
          </p:cNvPr>
          <p:cNvSpPr>
            <a:spLocks noGrp="1"/>
          </p:cNvSpPr>
          <p:nvPr>
            <p:ph type="title"/>
          </p:nvPr>
        </p:nvSpPr>
        <p:spPr/>
        <p:txBody>
          <a:bodyPr/>
          <a:lstStyle/>
          <a:p>
            <a:pPr marR="0" rtl="0"/>
            <a:r>
              <a:rPr lang="zh-CN" altLang="en-US"/>
              <a:t>协会章程</a:t>
            </a:r>
          </a:p>
        </p:txBody>
      </p:sp>
      <p:graphicFrame>
        <p:nvGraphicFramePr>
          <p:cNvPr id="5" name="对象 4">
            <a:hlinkClick r:id="rId3" action="ppaction://hlinkfile"/>
            <a:extLst>
              <a:ext uri="{FF2B5EF4-FFF2-40B4-BE49-F238E27FC236}">
                <a16:creationId xmlns:a16="http://schemas.microsoft.com/office/drawing/2014/main" id="{9078D618-A48E-4A16-AE92-703DCE9ED4B5}"/>
              </a:ext>
            </a:extLst>
          </p:cNvPr>
          <p:cNvGraphicFramePr>
            <a:graphicFrameLocks noChangeAspect="1"/>
          </p:cNvGraphicFramePr>
          <p:nvPr>
            <p:extLst>
              <p:ext uri="{D42A27DB-BD31-4B8C-83A1-F6EECF244321}">
                <p14:modId xmlns:p14="http://schemas.microsoft.com/office/powerpoint/2010/main" val="1584226297"/>
              </p:ext>
            </p:extLst>
          </p:nvPr>
        </p:nvGraphicFramePr>
        <p:xfrm>
          <a:off x="4453467" y="1122593"/>
          <a:ext cx="3412990" cy="5718476"/>
        </p:xfrm>
        <a:graphic>
          <a:graphicData uri="http://schemas.openxmlformats.org/presentationml/2006/ole">
            <mc:AlternateContent xmlns:mc="http://schemas.openxmlformats.org/markup-compatibility/2006">
              <mc:Choice xmlns:v="urn:schemas-microsoft-com:vml" Requires="v">
                <p:oleObj spid="_x0000_s1038" name="Document" r:id="rId4" imgW="5274753" imgH="8838317" progId="Word.Document.12">
                  <p:link updateAutomatic="1"/>
                </p:oleObj>
              </mc:Choice>
              <mc:Fallback>
                <p:oleObj name="Document" r:id="rId4" imgW="5274753" imgH="8838317" progId="Word.Document.12">
                  <p:link updateAutomatic="1"/>
                  <p:pic>
                    <p:nvPicPr>
                      <p:cNvPr id="0" name=""/>
                      <p:cNvPicPr/>
                      <p:nvPr/>
                    </p:nvPicPr>
                    <p:blipFill>
                      <a:blip r:embed="rId5"/>
                      <a:stretch>
                        <a:fillRect/>
                      </a:stretch>
                    </p:blipFill>
                    <p:spPr>
                      <a:xfrm>
                        <a:off x="4453467" y="1122593"/>
                        <a:ext cx="3412990" cy="5718476"/>
                      </a:xfrm>
                      <a:prstGeom prst="rect">
                        <a:avLst/>
                      </a:prstGeom>
                    </p:spPr>
                  </p:pic>
                </p:oleObj>
              </mc:Fallback>
            </mc:AlternateContent>
          </a:graphicData>
        </a:graphic>
      </p:graphicFrame>
      <p:sp>
        <p:nvSpPr>
          <p:cNvPr id="3" name="灯片编号占位符 2">
            <a:extLst>
              <a:ext uri="{FF2B5EF4-FFF2-40B4-BE49-F238E27FC236}">
                <a16:creationId xmlns:a16="http://schemas.microsoft.com/office/drawing/2014/main" id="{F0611386-83D7-4642-AD46-179C2FAADAAB}"/>
              </a:ext>
            </a:extLst>
          </p:cNvPr>
          <p:cNvSpPr>
            <a:spLocks noGrp="1"/>
          </p:cNvSpPr>
          <p:nvPr>
            <p:ph type="sldNum" sz="quarter" idx="12"/>
          </p:nvPr>
        </p:nvSpPr>
        <p:spPr/>
        <p:txBody>
          <a:bodyPr/>
          <a:lstStyle/>
          <a:p>
            <a:fld id="{85D5FC55-BDE1-4DD6-ABFC-92D21D5E91E3}" type="slidenum">
              <a:rPr lang="zh-CN" altLang="en-US" smtClean="0"/>
              <a:t>4</a:t>
            </a:fld>
            <a:endParaRPr lang="zh-CN" altLang="en-US"/>
          </a:p>
        </p:txBody>
      </p:sp>
    </p:spTree>
    <p:extLst>
      <p:ext uri="{BB962C8B-B14F-4D97-AF65-F5344CB8AC3E}">
        <p14:creationId xmlns:p14="http://schemas.microsoft.com/office/powerpoint/2010/main" val="36906132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0C90BF-6D15-4A0F-A6D9-DE21991C44E4}"/>
              </a:ext>
            </a:extLst>
          </p:cNvPr>
          <p:cNvSpPr>
            <a:spLocks noGrp="1"/>
          </p:cNvSpPr>
          <p:nvPr>
            <p:ph type="title"/>
          </p:nvPr>
        </p:nvSpPr>
        <p:spPr/>
        <p:txBody>
          <a:bodyPr/>
          <a:lstStyle/>
          <a:p>
            <a:pPr marR="0" rtl="0"/>
            <a:r>
              <a:rPr lang="zh-CN" altLang="en-US"/>
              <a:t>组织结构</a:t>
            </a:r>
          </a:p>
        </p:txBody>
      </p:sp>
      <p:graphicFrame>
        <p:nvGraphicFramePr>
          <p:cNvPr id="7" name="内容占位符 6">
            <a:extLst>
              <a:ext uri="{FF2B5EF4-FFF2-40B4-BE49-F238E27FC236}">
                <a16:creationId xmlns:a16="http://schemas.microsoft.com/office/drawing/2014/main" id="{3BADD691-D0AE-408D-8604-DA7E99FFE68B}"/>
              </a:ext>
            </a:extLst>
          </p:cNvPr>
          <p:cNvGraphicFramePr>
            <a:graphicFrameLocks noGrp="1"/>
          </p:cNvGraphicFramePr>
          <p:nvPr>
            <p:ph idx="1"/>
            <p:extLst>
              <p:ext uri="{D42A27DB-BD31-4B8C-83A1-F6EECF244321}">
                <p14:modId xmlns:p14="http://schemas.microsoft.com/office/powerpoint/2010/main" val="2644676385"/>
              </p:ext>
            </p:extLst>
          </p:nvPr>
        </p:nvGraphicFramePr>
        <p:xfrm>
          <a:off x="2589212" y="1193799"/>
          <a:ext cx="8915400" cy="5435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a:extLst>
              <a:ext uri="{FF2B5EF4-FFF2-40B4-BE49-F238E27FC236}">
                <a16:creationId xmlns:a16="http://schemas.microsoft.com/office/drawing/2014/main" id="{26FF7CC1-E166-4CD1-B5AE-A9F0958BABA4}"/>
              </a:ext>
            </a:extLst>
          </p:cNvPr>
          <p:cNvSpPr>
            <a:spLocks noGrp="1"/>
          </p:cNvSpPr>
          <p:nvPr>
            <p:ph type="sldNum" sz="quarter" idx="12"/>
          </p:nvPr>
        </p:nvSpPr>
        <p:spPr/>
        <p:txBody>
          <a:bodyPr/>
          <a:lstStyle/>
          <a:p>
            <a:fld id="{85D5FC55-BDE1-4DD6-ABFC-92D21D5E91E3}" type="slidenum">
              <a:rPr lang="zh-CN" altLang="en-US" smtClean="0"/>
              <a:t>5</a:t>
            </a:fld>
            <a:endParaRPr lang="zh-CN" altLang="en-US"/>
          </a:p>
        </p:txBody>
      </p:sp>
    </p:spTree>
    <p:extLst>
      <p:ext uri="{BB962C8B-B14F-4D97-AF65-F5344CB8AC3E}">
        <p14:creationId xmlns:p14="http://schemas.microsoft.com/office/powerpoint/2010/main" val="33335568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graphicEl>
                                              <a:dgm id="{A01314CB-F372-4913-87E3-395C68322137}"/>
                                            </p:graphicEl>
                                          </p:spTgt>
                                        </p:tgtEl>
                                        <p:attrNameLst>
                                          <p:attrName>style.visibility</p:attrName>
                                        </p:attrNameLst>
                                      </p:cBhvr>
                                      <p:to>
                                        <p:strVal val="visible"/>
                                      </p:to>
                                    </p:set>
                                    <p:anim calcmode="lin" valueType="num">
                                      <p:cBhvr additive="base">
                                        <p:cTn id="7" dur="500" fill="hold"/>
                                        <p:tgtEl>
                                          <p:spTgt spid="7">
                                            <p:graphicEl>
                                              <a:dgm id="{A01314CB-F372-4913-87E3-395C68322137}"/>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graphicEl>
                                              <a:dgm id="{A01314CB-F372-4913-87E3-395C68322137}"/>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graphicEl>
                                              <a:dgm id="{9C399899-68FD-4A00-8292-16D81C14DF73}"/>
                                            </p:graphicEl>
                                          </p:spTgt>
                                        </p:tgtEl>
                                        <p:attrNameLst>
                                          <p:attrName>style.visibility</p:attrName>
                                        </p:attrNameLst>
                                      </p:cBhvr>
                                      <p:to>
                                        <p:strVal val="visible"/>
                                      </p:to>
                                    </p:set>
                                    <p:anim calcmode="lin" valueType="num">
                                      <p:cBhvr additive="base">
                                        <p:cTn id="13" dur="500" fill="hold"/>
                                        <p:tgtEl>
                                          <p:spTgt spid="7">
                                            <p:graphicEl>
                                              <a:dgm id="{9C399899-68FD-4A00-8292-16D81C14DF73}"/>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graphicEl>
                                              <a:dgm id="{9C399899-68FD-4A00-8292-16D81C14DF73}"/>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graphicEl>
                                              <a:dgm id="{F6F4D987-F96A-410F-A775-1985492947E2}"/>
                                            </p:graphicEl>
                                          </p:spTgt>
                                        </p:tgtEl>
                                        <p:attrNameLst>
                                          <p:attrName>style.visibility</p:attrName>
                                        </p:attrNameLst>
                                      </p:cBhvr>
                                      <p:to>
                                        <p:strVal val="visible"/>
                                      </p:to>
                                    </p:set>
                                    <p:anim calcmode="lin" valueType="num">
                                      <p:cBhvr additive="base">
                                        <p:cTn id="17" dur="500" fill="hold"/>
                                        <p:tgtEl>
                                          <p:spTgt spid="7">
                                            <p:graphicEl>
                                              <a:dgm id="{F6F4D987-F96A-410F-A775-1985492947E2}"/>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graphicEl>
                                              <a:dgm id="{F6F4D987-F96A-410F-A775-1985492947E2}"/>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graphicEl>
                                              <a:dgm id="{829CAE51-B72B-4F0A-93D3-87EBF4B7F2C8}"/>
                                            </p:graphicEl>
                                          </p:spTgt>
                                        </p:tgtEl>
                                        <p:attrNameLst>
                                          <p:attrName>style.visibility</p:attrName>
                                        </p:attrNameLst>
                                      </p:cBhvr>
                                      <p:to>
                                        <p:strVal val="visible"/>
                                      </p:to>
                                    </p:set>
                                    <p:anim calcmode="lin" valueType="num">
                                      <p:cBhvr additive="base">
                                        <p:cTn id="21" dur="500" fill="hold"/>
                                        <p:tgtEl>
                                          <p:spTgt spid="7">
                                            <p:graphicEl>
                                              <a:dgm id="{829CAE51-B72B-4F0A-93D3-87EBF4B7F2C8}"/>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graphicEl>
                                              <a:dgm id="{829CAE51-B72B-4F0A-93D3-87EBF4B7F2C8}"/>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graphicEl>
                                              <a:dgm id="{939C11AA-A75B-4A95-9E56-62183D4AAEBB}"/>
                                            </p:graphicEl>
                                          </p:spTgt>
                                        </p:tgtEl>
                                        <p:attrNameLst>
                                          <p:attrName>style.visibility</p:attrName>
                                        </p:attrNameLst>
                                      </p:cBhvr>
                                      <p:to>
                                        <p:strVal val="visible"/>
                                      </p:to>
                                    </p:set>
                                    <p:anim calcmode="lin" valueType="num">
                                      <p:cBhvr additive="base">
                                        <p:cTn id="25" dur="500" fill="hold"/>
                                        <p:tgtEl>
                                          <p:spTgt spid="7">
                                            <p:graphicEl>
                                              <a:dgm id="{939C11AA-A75B-4A95-9E56-62183D4AAEBB}"/>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graphicEl>
                                              <a:dgm id="{939C11AA-A75B-4A95-9E56-62183D4AAEBB}"/>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graphicEl>
                                              <a:dgm id="{6504D18F-FE2F-4E90-BD70-AF317230E164}"/>
                                            </p:graphicEl>
                                          </p:spTgt>
                                        </p:tgtEl>
                                        <p:attrNameLst>
                                          <p:attrName>style.visibility</p:attrName>
                                        </p:attrNameLst>
                                      </p:cBhvr>
                                      <p:to>
                                        <p:strVal val="visible"/>
                                      </p:to>
                                    </p:set>
                                    <p:anim calcmode="lin" valueType="num">
                                      <p:cBhvr additive="base">
                                        <p:cTn id="31" dur="500" fill="hold"/>
                                        <p:tgtEl>
                                          <p:spTgt spid="7">
                                            <p:graphicEl>
                                              <a:dgm id="{6504D18F-FE2F-4E90-BD70-AF317230E164}"/>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graphicEl>
                                              <a:dgm id="{6504D18F-FE2F-4E90-BD70-AF317230E164}"/>
                                            </p:graphic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graphicEl>
                                              <a:dgm id="{8027B041-064B-445F-9FDF-272F7199D158}"/>
                                            </p:graphicEl>
                                          </p:spTgt>
                                        </p:tgtEl>
                                        <p:attrNameLst>
                                          <p:attrName>style.visibility</p:attrName>
                                        </p:attrNameLst>
                                      </p:cBhvr>
                                      <p:to>
                                        <p:strVal val="visible"/>
                                      </p:to>
                                    </p:set>
                                    <p:anim calcmode="lin" valueType="num">
                                      <p:cBhvr additive="base">
                                        <p:cTn id="35" dur="500" fill="hold"/>
                                        <p:tgtEl>
                                          <p:spTgt spid="7">
                                            <p:graphicEl>
                                              <a:dgm id="{8027B041-064B-445F-9FDF-272F7199D158}"/>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graphicEl>
                                              <a:dgm id="{8027B041-064B-445F-9FDF-272F7199D158}"/>
                                            </p:graphic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
                                            <p:graphicEl>
                                              <a:dgm id="{CF7B8E0E-29F4-4FE5-89CB-6C73E3900526}"/>
                                            </p:graphicEl>
                                          </p:spTgt>
                                        </p:tgtEl>
                                        <p:attrNameLst>
                                          <p:attrName>style.visibility</p:attrName>
                                        </p:attrNameLst>
                                      </p:cBhvr>
                                      <p:to>
                                        <p:strVal val="visible"/>
                                      </p:to>
                                    </p:set>
                                    <p:anim calcmode="lin" valueType="num">
                                      <p:cBhvr additive="base">
                                        <p:cTn id="39" dur="500" fill="hold"/>
                                        <p:tgtEl>
                                          <p:spTgt spid="7">
                                            <p:graphicEl>
                                              <a:dgm id="{CF7B8E0E-29F4-4FE5-89CB-6C73E3900526}"/>
                                            </p:graphic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graphicEl>
                                              <a:dgm id="{CF7B8E0E-29F4-4FE5-89CB-6C73E3900526}"/>
                                            </p:graphic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graphicEl>
                                              <a:dgm id="{F6094E1F-32B8-41BD-A78C-8A1DE42B09E1}"/>
                                            </p:graphicEl>
                                          </p:spTgt>
                                        </p:tgtEl>
                                        <p:attrNameLst>
                                          <p:attrName>style.visibility</p:attrName>
                                        </p:attrNameLst>
                                      </p:cBhvr>
                                      <p:to>
                                        <p:strVal val="visible"/>
                                      </p:to>
                                    </p:set>
                                    <p:anim calcmode="lin" valueType="num">
                                      <p:cBhvr additive="base">
                                        <p:cTn id="43" dur="500" fill="hold"/>
                                        <p:tgtEl>
                                          <p:spTgt spid="7">
                                            <p:graphicEl>
                                              <a:dgm id="{F6094E1F-32B8-41BD-A78C-8A1DE42B09E1}"/>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graphicEl>
                                              <a:dgm id="{F6094E1F-32B8-41BD-A78C-8A1DE42B09E1}"/>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graphicEl>
                                              <a:dgm id="{B5F92FA8-FA41-4254-B8B2-1E91F3CEC2CF}"/>
                                            </p:graphicEl>
                                          </p:spTgt>
                                        </p:tgtEl>
                                        <p:attrNameLst>
                                          <p:attrName>style.visibility</p:attrName>
                                        </p:attrNameLst>
                                      </p:cBhvr>
                                      <p:to>
                                        <p:strVal val="visible"/>
                                      </p:to>
                                    </p:set>
                                    <p:anim calcmode="lin" valueType="num">
                                      <p:cBhvr additive="base">
                                        <p:cTn id="47" dur="500" fill="hold"/>
                                        <p:tgtEl>
                                          <p:spTgt spid="7">
                                            <p:graphicEl>
                                              <a:dgm id="{B5F92FA8-FA41-4254-B8B2-1E91F3CEC2CF}"/>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7">
                                            <p:graphicEl>
                                              <a:dgm id="{B5F92FA8-FA41-4254-B8B2-1E91F3CEC2CF}"/>
                                            </p:graphic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
                                            <p:graphicEl>
                                              <a:dgm id="{A1AAC87E-9E0D-4FE8-8812-831B09CD5B0F}"/>
                                            </p:graphicEl>
                                          </p:spTgt>
                                        </p:tgtEl>
                                        <p:attrNameLst>
                                          <p:attrName>style.visibility</p:attrName>
                                        </p:attrNameLst>
                                      </p:cBhvr>
                                      <p:to>
                                        <p:strVal val="visible"/>
                                      </p:to>
                                    </p:set>
                                    <p:anim calcmode="lin" valueType="num">
                                      <p:cBhvr additive="base">
                                        <p:cTn id="51" dur="500" fill="hold"/>
                                        <p:tgtEl>
                                          <p:spTgt spid="7">
                                            <p:graphicEl>
                                              <a:dgm id="{A1AAC87E-9E0D-4FE8-8812-831B09CD5B0F}"/>
                                            </p:graphicEl>
                                          </p:spTgt>
                                        </p:tgtEl>
                                        <p:attrNameLst>
                                          <p:attrName>ppt_x</p:attrName>
                                        </p:attrNameLst>
                                      </p:cBhvr>
                                      <p:tavLst>
                                        <p:tav tm="0">
                                          <p:val>
                                            <p:strVal val="#ppt_x"/>
                                          </p:val>
                                        </p:tav>
                                        <p:tav tm="100000">
                                          <p:val>
                                            <p:strVal val="#ppt_x"/>
                                          </p:val>
                                        </p:tav>
                                      </p:tavLst>
                                    </p:anim>
                                    <p:anim calcmode="lin" valueType="num">
                                      <p:cBhvr additive="base">
                                        <p:cTn id="52" dur="500" fill="hold"/>
                                        <p:tgtEl>
                                          <p:spTgt spid="7">
                                            <p:graphicEl>
                                              <a:dgm id="{A1AAC87E-9E0D-4FE8-8812-831B09CD5B0F}"/>
                                            </p:graphic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7">
                                            <p:graphicEl>
                                              <a:dgm id="{385EF350-9EF6-423E-B73E-51F767BE05FF}"/>
                                            </p:graphicEl>
                                          </p:spTgt>
                                        </p:tgtEl>
                                        <p:attrNameLst>
                                          <p:attrName>style.visibility</p:attrName>
                                        </p:attrNameLst>
                                      </p:cBhvr>
                                      <p:to>
                                        <p:strVal val="visible"/>
                                      </p:to>
                                    </p:set>
                                    <p:anim calcmode="lin" valueType="num">
                                      <p:cBhvr additive="base">
                                        <p:cTn id="57" dur="500" fill="hold"/>
                                        <p:tgtEl>
                                          <p:spTgt spid="7">
                                            <p:graphicEl>
                                              <a:dgm id="{385EF350-9EF6-423E-B73E-51F767BE05FF}"/>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7">
                                            <p:graphicEl>
                                              <a:dgm id="{385EF350-9EF6-423E-B73E-51F767BE05FF}"/>
                                            </p:graphic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
                                            <p:graphicEl>
                                              <a:dgm id="{F56B6B7F-662E-4A22-B01E-AB5D1C9B71D0}"/>
                                            </p:graphicEl>
                                          </p:spTgt>
                                        </p:tgtEl>
                                        <p:attrNameLst>
                                          <p:attrName>style.visibility</p:attrName>
                                        </p:attrNameLst>
                                      </p:cBhvr>
                                      <p:to>
                                        <p:strVal val="visible"/>
                                      </p:to>
                                    </p:set>
                                    <p:anim calcmode="lin" valueType="num">
                                      <p:cBhvr additive="base">
                                        <p:cTn id="61" dur="500" fill="hold"/>
                                        <p:tgtEl>
                                          <p:spTgt spid="7">
                                            <p:graphicEl>
                                              <a:dgm id="{F56B6B7F-662E-4A22-B01E-AB5D1C9B71D0}"/>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graphicEl>
                                              <a:dgm id="{F56B6B7F-662E-4A22-B01E-AB5D1C9B71D0}"/>
                                            </p:graphic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
                                            <p:graphicEl>
                                              <a:dgm id="{95251970-44E2-4B56-A21B-C289E21776B9}"/>
                                            </p:graphicEl>
                                          </p:spTgt>
                                        </p:tgtEl>
                                        <p:attrNameLst>
                                          <p:attrName>style.visibility</p:attrName>
                                        </p:attrNameLst>
                                      </p:cBhvr>
                                      <p:to>
                                        <p:strVal val="visible"/>
                                      </p:to>
                                    </p:set>
                                    <p:anim calcmode="lin" valueType="num">
                                      <p:cBhvr additive="base">
                                        <p:cTn id="65" dur="500" fill="hold"/>
                                        <p:tgtEl>
                                          <p:spTgt spid="7">
                                            <p:graphicEl>
                                              <a:dgm id="{95251970-44E2-4B56-A21B-C289E21776B9}"/>
                                            </p:graphicEl>
                                          </p:spTgt>
                                        </p:tgtEl>
                                        <p:attrNameLst>
                                          <p:attrName>ppt_x</p:attrName>
                                        </p:attrNameLst>
                                      </p:cBhvr>
                                      <p:tavLst>
                                        <p:tav tm="0">
                                          <p:val>
                                            <p:strVal val="#ppt_x"/>
                                          </p:val>
                                        </p:tav>
                                        <p:tav tm="100000">
                                          <p:val>
                                            <p:strVal val="#ppt_x"/>
                                          </p:val>
                                        </p:tav>
                                      </p:tavLst>
                                    </p:anim>
                                    <p:anim calcmode="lin" valueType="num">
                                      <p:cBhvr additive="base">
                                        <p:cTn id="66" dur="500" fill="hold"/>
                                        <p:tgtEl>
                                          <p:spTgt spid="7">
                                            <p:graphicEl>
                                              <a:dgm id="{95251970-44E2-4B56-A21B-C289E21776B9}"/>
                                            </p:graphicEl>
                                          </p:spTgt>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
                                            <p:graphicEl>
                                              <a:dgm id="{BDCD434A-08C5-44F6-B36C-5EF4CB03C6D5}"/>
                                            </p:graphicEl>
                                          </p:spTgt>
                                        </p:tgtEl>
                                        <p:attrNameLst>
                                          <p:attrName>style.visibility</p:attrName>
                                        </p:attrNameLst>
                                      </p:cBhvr>
                                      <p:to>
                                        <p:strVal val="visible"/>
                                      </p:to>
                                    </p:set>
                                    <p:anim calcmode="lin" valueType="num">
                                      <p:cBhvr additive="base">
                                        <p:cTn id="69" dur="500" fill="hold"/>
                                        <p:tgtEl>
                                          <p:spTgt spid="7">
                                            <p:graphicEl>
                                              <a:dgm id="{BDCD434A-08C5-44F6-B36C-5EF4CB03C6D5}"/>
                                            </p:graphicEl>
                                          </p:spTgt>
                                        </p:tgtEl>
                                        <p:attrNameLst>
                                          <p:attrName>ppt_x</p:attrName>
                                        </p:attrNameLst>
                                      </p:cBhvr>
                                      <p:tavLst>
                                        <p:tav tm="0">
                                          <p:val>
                                            <p:strVal val="#ppt_x"/>
                                          </p:val>
                                        </p:tav>
                                        <p:tav tm="100000">
                                          <p:val>
                                            <p:strVal val="#ppt_x"/>
                                          </p:val>
                                        </p:tav>
                                      </p:tavLst>
                                    </p:anim>
                                    <p:anim calcmode="lin" valueType="num">
                                      <p:cBhvr additive="base">
                                        <p:cTn id="70" dur="500" fill="hold"/>
                                        <p:tgtEl>
                                          <p:spTgt spid="7">
                                            <p:graphicEl>
                                              <a:dgm id="{BDCD434A-08C5-44F6-B36C-5EF4CB03C6D5}"/>
                                            </p:graphicEl>
                                          </p:spTgt>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7">
                                            <p:graphicEl>
                                              <a:dgm id="{08441E1F-7E13-4725-BD61-1069850A4CCF}"/>
                                            </p:graphicEl>
                                          </p:spTgt>
                                        </p:tgtEl>
                                        <p:attrNameLst>
                                          <p:attrName>style.visibility</p:attrName>
                                        </p:attrNameLst>
                                      </p:cBhvr>
                                      <p:to>
                                        <p:strVal val="visible"/>
                                      </p:to>
                                    </p:set>
                                    <p:anim calcmode="lin" valueType="num">
                                      <p:cBhvr additive="base">
                                        <p:cTn id="73" dur="500" fill="hold"/>
                                        <p:tgtEl>
                                          <p:spTgt spid="7">
                                            <p:graphicEl>
                                              <a:dgm id="{08441E1F-7E13-4725-BD61-1069850A4CCF}"/>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7">
                                            <p:graphicEl>
                                              <a:dgm id="{08441E1F-7E13-4725-BD61-1069850A4CCF}"/>
                                            </p:graphicEl>
                                          </p:spTgt>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
                                            <p:graphicEl>
                                              <a:dgm id="{8F6E0892-2CE0-41B0-AC2A-321BD667E066}"/>
                                            </p:graphicEl>
                                          </p:spTgt>
                                        </p:tgtEl>
                                        <p:attrNameLst>
                                          <p:attrName>style.visibility</p:attrName>
                                        </p:attrNameLst>
                                      </p:cBhvr>
                                      <p:to>
                                        <p:strVal val="visible"/>
                                      </p:to>
                                    </p:set>
                                    <p:anim calcmode="lin" valueType="num">
                                      <p:cBhvr additive="base">
                                        <p:cTn id="77" dur="500" fill="hold"/>
                                        <p:tgtEl>
                                          <p:spTgt spid="7">
                                            <p:graphicEl>
                                              <a:dgm id="{8F6E0892-2CE0-41B0-AC2A-321BD667E066}"/>
                                            </p:graphicEl>
                                          </p:spTgt>
                                        </p:tgtEl>
                                        <p:attrNameLst>
                                          <p:attrName>ppt_x</p:attrName>
                                        </p:attrNameLst>
                                      </p:cBhvr>
                                      <p:tavLst>
                                        <p:tav tm="0">
                                          <p:val>
                                            <p:strVal val="#ppt_x"/>
                                          </p:val>
                                        </p:tav>
                                        <p:tav tm="100000">
                                          <p:val>
                                            <p:strVal val="#ppt_x"/>
                                          </p:val>
                                        </p:tav>
                                      </p:tavLst>
                                    </p:anim>
                                    <p:anim calcmode="lin" valueType="num">
                                      <p:cBhvr additive="base">
                                        <p:cTn id="78" dur="500" fill="hold"/>
                                        <p:tgtEl>
                                          <p:spTgt spid="7">
                                            <p:graphicEl>
                                              <a:dgm id="{8F6E0892-2CE0-41B0-AC2A-321BD667E066}"/>
                                            </p:graphicEl>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7">
                                            <p:graphicEl>
                                              <a:dgm id="{CC2C0128-1934-4187-B473-9E8F3C5521C4}"/>
                                            </p:graphicEl>
                                          </p:spTgt>
                                        </p:tgtEl>
                                        <p:attrNameLst>
                                          <p:attrName>style.visibility</p:attrName>
                                        </p:attrNameLst>
                                      </p:cBhvr>
                                      <p:to>
                                        <p:strVal val="visible"/>
                                      </p:to>
                                    </p:set>
                                    <p:anim calcmode="lin" valueType="num">
                                      <p:cBhvr additive="base">
                                        <p:cTn id="81" dur="500" fill="hold"/>
                                        <p:tgtEl>
                                          <p:spTgt spid="7">
                                            <p:graphicEl>
                                              <a:dgm id="{CC2C0128-1934-4187-B473-9E8F3C5521C4}"/>
                                            </p:graphicEl>
                                          </p:spTgt>
                                        </p:tgtEl>
                                        <p:attrNameLst>
                                          <p:attrName>ppt_x</p:attrName>
                                        </p:attrNameLst>
                                      </p:cBhvr>
                                      <p:tavLst>
                                        <p:tav tm="0">
                                          <p:val>
                                            <p:strVal val="#ppt_x"/>
                                          </p:val>
                                        </p:tav>
                                        <p:tav tm="100000">
                                          <p:val>
                                            <p:strVal val="#ppt_x"/>
                                          </p:val>
                                        </p:tav>
                                      </p:tavLst>
                                    </p:anim>
                                    <p:anim calcmode="lin" valueType="num">
                                      <p:cBhvr additive="base">
                                        <p:cTn id="82" dur="500" fill="hold"/>
                                        <p:tgtEl>
                                          <p:spTgt spid="7">
                                            <p:graphicEl>
                                              <a:dgm id="{CC2C0128-1934-4187-B473-9E8F3C5521C4}"/>
                                            </p:graphicEl>
                                          </p:spTgt>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7">
                                            <p:graphicEl>
                                              <a:dgm id="{B0056AEA-6031-4CB0-ADA7-C1900BC8E9D9}"/>
                                            </p:graphicEl>
                                          </p:spTgt>
                                        </p:tgtEl>
                                        <p:attrNameLst>
                                          <p:attrName>style.visibility</p:attrName>
                                        </p:attrNameLst>
                                      </p:cBhvr>
                                      <p:to>
                                        <p:strVal val="visible"/>
                                      </p:to>
                                    </p:set>
                                    <p:anim calcmode="lin" valueType="num">
                                      <p:cBhvr additive="base">
                                        <p:cTn id="85" dur="500" fill="hold"/>
                                        <p:tgtEl>
                                          <p:spTgt spid="7">
                                            <p:graphicEl>
                                              <a:dgm id="{B0056AEA-6031-4CB0-ADA7-C1900BC8E9D9}"/>
                                            </p:graphicEl>
                                          </p:spTgt>
                                        </p:tgtEl>
                                        <p:attrNameLst>
                                          <p:attrName>ppt_x</p:attrName>
                                        </p:attrNameLst>
                                      </p:cBhvr>
                                      <p:tavLst>
                                        <p:tav tm="0">
                                          <p:val>
                                            <p:strVal val="#ppt_x"/>
                                          </p:val>
                                        </p:tav>
                                        <p:tav tm="100000">
                                          <p:val>
                                            <p:strVal val="#ppt_x"/>
                                          </p:val>
                                        </p:tav>
                                      </p:tavLst>
                                    </p:anim>
                                    <p:anim calcmode="lin" valueType="num">
                                      <p:cBhvr additive="base">
                                        <p:cTn id="86" dur="500" fill="hold"/>
                                        <p:tgtEl>
                                          <p:spTgt spid="7">
                                            <p:graphicEl>
                                              <a:dgm id="{B0056AEA-6031-4CB0-ADA7-C1900BC8E9D9}"/>
                                            </p:graphicEl>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
                                            <p:graphicEl>
                                              <a:dgm id="{DFE89546-5963-4110-AC9F-89600EC2B23B}"/>
                                            </p:graphicEl>
                                          </p:spTgt>
                                        </p:tgtEl>
                                        <p:attrNameLst>
                                          <p:attrName>style.visibility</p:attrName>
                                        </p:attrNameLst>
                                      </p:cBhvr>
                                      <p:to>
                                        <p:strVal val="visible"/>
                                      </p:to>
                                    </p:set>
                                    <p:anim calcmode="lin" valueType="num">
                                      <p:cBhvr additive="base">
                                        <p:cTn id="89" dur="500" fill="hold"/>
                                        <p:tgtEl>
                                          <p:spTgt spid="7">
                                            <p:graphicEl>
                                              <a:dgm id="{DFE89546-5963-4110-AC9F-89600EC2B23B}"/>
                                            </p:graphicEl>
                                          </p:spTgt>
                                        </p:tgtEl>
                                        <p:attrNameLst>
                                          <p:attrName>ppt_x</p:attrName>
                                        </p:attrNameLst>
                                      </p:cBhvr>
                                      <p:tavLst>
                                        <p:tav tm="0">
                                          <p:val>
                                            <p:strVal val="#ppt_x"/>
                                          </p:val>
                                        </p:tav>
                                        <p:tav tm="100000">
                                          <p:val>
                                            <p:strVal val="#ppt_x"/>
                                          </p:val>
                                        </p:tav>
                                      </p:tavLst>
                                    </p:anim>
                                    <p:anim calcmode="lin" valueType="num">
                                      <p:cBhvr additive="base">
                                        <p:cTn id="90" dur="500" fill="hold"/>
                                        <p:tgtEl>
                                          <p:spTgt spid="7">
                                            <p:graphicEl>
                                              <a:dgm id="{DFE89546-5963-4110-AC9F-89600EC2B23B}"/>
                                            </p:graphicEl>
                                          </p:spTgt>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7">
                                            <p:graphicEl>
                                              <a:dgm id="{7DA43EE2-4943-421F-9AAB-E66D24F93566}"/>
                                            </p:graphicEl>
                                          </p:spTgt>
                                        </p:tgtEl>
                                        <p:attrNameLst>
                                          <p:attrName>style.visibility</p:attrName>
                                        </p:attrNameLst>
                                      </p:cBhvr>
                                      <p:to>
                                        <p:strVal val="visible"/>
                                      </p:to>
                                    </p:set>
                                    <p:anim calcmode="lin" valueType="num">
                                      <p:cBhvr additive="base">
                                        <p:cTn id="93" dur="500" fill="hold"/>
                                        <p:tgtEl>
                                          <p:spTgt spid="7">
                                            <p:graphicEl>
                                              <a:dgm id="{7DA43EE2-4943-421F-9AAB-E66D24F93566}"/>
                                            </p:graphicEl>
                                          </p:spTgt>
                                        </p:tgtEl>
                                        <p:attrNameLst>
                                          <p:attrName>ppt_x</p:attrName>
                                        </p:attrNameLst>
                                      </p:cBhvr>
                                      <p:tavLst>
                                        <p:tav tm="0">
                                          <p:val>
                                            <p:strVal val="#ppt_x"/>
                                          </p:val>
                                        </p:tav>
                                        <p:tav tm="100000">
                                          <p:val>
                                            <p:strVal val="#ppt_x"/>
                                          </p:val>
                                        </p:tav>
                                      </p:tavLst>
                                    </p:anim>
                                    <p:anim calcmode="lin" valueType="num">
                                      <p:cBhvr additive="base">
                                        <p:cTn id="94" dur="500" fill="hold"/>
                                        <p:tgtEl>
                                          <p:spTgt spid="7">
                                            <p:graphicEl>
                                              <a:dgm id="{7DA43EE2-4943-421F-9AAB-E66D24F93566}"/>
                                            </p:graphicEl>
                                          </p:spTgt>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7">
                                            <p:graphicEl>
                                              <a:dgm id="{38374842-708A-46FB-BACC-ECD850C590C6}"/>
                                            </p:graphicEl>
                                          </p:spTgt>
                                        </p:tgtEl>
                                        <p:attrNameLst>
                                          <p:attrName>style.visibility</p:attrName>
                                        </p:attrNameLst>
                                      </p:cBhvr>
                                      <p:to>
                                        <p:strVal val="visible"/>
                                      </p:to>
                                    </p:set>
                                    <p:anim calcmode="lin" valueType="num">
                                      <p:cBhvr additive="base">
                                        <p:cTn id="97" dur="500" fill="hold"/>
                                        <p:tgtEl>
                                          <p:spTgt spid="7">
                                            <p:graphicEl>
                                              <a:dgm id="{38374842-708A-46FB-BACC-ECD850C590C6}"/>
                                            </p:graphicEl>
                                          </p:spTgt>
                                        </p:tgtEl>
                                        <p:attrNameLst>
                                          <p:attrName>ppt_x</p:attrName>
                                        </p:attrNameLst>
                                      </p:cBhvr>
                                      <p:tavLst>
                                        <p:tav tm="0">
                                          <p:val>
                                            <p:strVal val="#ppt_x"/>
                                          </p:val>
                                        </p:tav>
                                        <p:tav tm="100000">
                                          <p:val>
                                            <p:strVal val="#ppt_x"/>
                                          </p:val>
                                        </p:tav>
                                      </p:tavLst>
                                    </p:anim>
                                    <p:anim calcmode="lin" valueType="num">
                                      <p:cBhvr additive="base">
                                        <p:cTn id="98" dur="500" fill="hold"/>
                                        <p:tgtEl>
                                          <p:spTgt spid="7">
                                            <p:graphicEl>
                                              <a:dgm id="{38374842-708A-46FB-BACC-ECD850C590C6}"/>
                                            </p:graphicEl>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
                                            <p:graphicEl>
                                              <a:dgm id="{97AD95C7-5DFF-4E4C-8315-E5A6995DB755}"/>
                                            </p:graphicEl>
                                          </p:spTgt>
                                        </p:tgtEl>
                                        <p:attrNameLst>
                                          <p:attrName>style.visibility</p:attrName>
                                        </p:attrNameLst>
                                      </p:cBhvr>
                                      <p:to>
                                        <p:strVal val="visible"/>
                                      </p:to>
                                    </p:set>
                                    <p:anim calcmode="lin" valueType="num">
                                      <p:cBhvr additive="base">
                                        <p:cTn id="101" dur="500" fill="hold"/>
                                        <p:tgtEl>
                                          <p:spTgt spid="7">
                                            <p:graphicEl>
                                              <a:dgm id="{97AD95C7-5DFF-4E4C-8315-E5A6995DB755}"/>
                                            </p:graphicEl>
                                          </p:spTgt>
                                        </p:tgtEl>
                                        <p:attrNameLst>
                                          <p:attrName>ppt_x</p:attrName>
                                        </p:attrNameLst>
                                      </p:cBhvr>
                                      <p:tavLst>
                                        <p:tav tm="0">
                                          <p:val>
                                            <p:strVal val="#ppt_x"/>
                                          </p:val>
                                        </p:tav>
                                        <p:tav tm="100000">
                                          <p:val>
                                            <p:strVal val="#ppt_x"/>
                                          </p:val>
                                        </p:tav>
                                      </p:tavLst>
                                    </p:anim>
                                    <p:anim calcmode="lin" valueType="num">
                                      <p:cBhvr additive="base">
                                        <p:cTn id="102" dur="500" fill="hold"/>
                                        <p:tgtEl>
                                          <p:spTgt spid="7">
                                            <p:graphicEl>
                                              <a:dgm id="{97AD95C7-5DFF-4E4C-8315-E5A6995DB755}"/>
                                            </p:graphicEl>
                                          </p:spTgt>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7">
                                            <p:graphicEl>
                                              <a:dgm id="{C5CD3F5E-8B21-44D1-938E-7A9B9F581773}"/>
                                            </p:graphicEl>
                                          </p:spTgt>
                                        </p:tgtEl>
                                        <p:attrNameLst>
                                          <p:attrName>style.visibility</p:attrName>
                                        </p:attrNameLst>
                                      </p:cBhvr>
                                      <p:to>
                                        <p:strVal val="visible"/>
                                      </p:to>
                                    </p:set>
                                    <p:anim calcmode="lin" valueType="num">
                                      <p:cBhvr additive="base">
                                        <p:cTn id="105" dur="500" fill="hold"/>
                                        <p:tgtEl>
                                          <p:spTgt spid="7">
                                            <p:graphicEl>
                                              <a:dgm id="{C5CD3F5E-8B21-44D1-938E-7A9B9F581773}"/>
                                            </p:graphicEl>
                                          </p:spTgt>
                                        </p:tgtEl>
                                        <p:attrNameLst>
                                          <p:attrName>ppt_x</p:attrName>
                                        </p:attrNameLst>
                                      </p:cBhvr>
                                      <p:tavLst>
                                        <p:tav tm="0">
                                          <p:val>
                                            <p:strVal val="#ppt_x"/>
                                          </p:val>
                                        </p:tav>
                                        <p:tav tm="100000">
                                          <p:val>
                                            <p:strVal val="#ppt_x"/>
                                          </p:val>
                                        </p:tav>
                                      </p:tavLst>
                                    </p:anim>
                                    <p:anim calcmode="lin" valueType="num">
                                      <p:cBhvr additive="base">
                                        <p:cTn id="106" dur="500" fill="hold"/>
                                        <p:tgtEl>
                                          <p:spTgt spid="7">
                                            <p:graphicEl>
                                              <a:dgm id="{C5CD3F5E-8B21-44D1-938E-7A9B9F581773}"/>
                                            </p:graphicEl>
                                          </p:spTgt>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7">
                                            <p:graphicEl>
                                              <a:dgm id="{F8C27E6E-4670-4340-90E5-1753205AEBB1}"/>
                                            </p:graphicEl>
                                          </p:spTgt>
                                        </p:tgtEl>
                                        <p:attrNameLst>
                                          <p:attrName>style.visibility</p:attrName>
                                        </p:attrNameLst>
                                      </p:cBhvr>
                                      <p:to>
                                        <p:strVal val="visible"/>
                                      </p:to>
                                    </p:set>
                                    <p:anim calcmode="lin" valueType="num">
                                      <p:cBhvr additive="base">
                                        <p:cTn id="109" dur="500" fill="hold"/>
                                        <p:tgtEl>
                                          <p:spTgt spid="7">
                                            <p:graphicEl>
                                              <a:dgm id="{F8C27E6E-4670-4340-90E5-1753205AEBB1}"/>
                                            </p:graphicEl>
                                          </p:spTgt>
                                        </p:tgtEl>
                                        <p:attrNameLst>
                                          <p:attrName>ppt_x</p:attrName>
                                        </p:attrNameLst>
                                      </p:cBhvr>
                                      <p:tavLst>
                                        <p:tav tm="0">
                                          <p:val>
                                            <p:strVal val="#ppt_x"/>
                                          </p:val>
                                        </p:tav>
                                        <p:tav tm="100000">
                                          <p:val>
                                            <p:strVal val="#ppt_x"/>
                                          </p:val>
                                        </p:tav>
                                      </p:tavLst>
                                    </p:anim>
                                    <p:anim calcmode="lin" valueType="num">
                                      <p:cBhvr additive="base">
                                        <p:cTn id="110" dur="500" fill="hold"/>
                                        <p:tgtEl>
                                          <p:spTgt spid="7">
                                            <p:graphicEl>
                                              <a:dgm id="{F8C27E6E-4670-4340-90E5-1753205AEBB1}"/>
                                            </p:graphicEl>
                                          </p:spTgt>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7">
                                            <p:graphicEl>
                                              <a:dgm id="{30CDDA5F-FD0C-49C0-938F-FC40E85D446F}"/>
                                            </p:graphicEl>
                                          </p:spTgt>
                                        </p:tgtEl>
                                        <p:attrNameLst>
                                          <p:attrName>style.visibility</p:attrName>
                                        </p:attrNameLst>
                                      </p:cBhvr>
                                      <p:to>
                                        <p:strVal val="visible"/>
                                      </p:to>
                                    </p:set>
                                    <p:anim calcmode="lin" valueType="num">
                                      <p:cBhvr additive="base">
                                        <p:cTn id="113" dur="500" fill="hold"/>
                                        <p:tgtEl>
                                          <p:spTgt spid="7">
                                            <p:graphicEl>
                                              <a:dgm id="{30CDDA5F-FD0C-49C0-938F-FC40E85D446F}"/>
                                            </p:graphicEl>
                                          </p:spTgt>
                                        </p:tgtEl>
                                        <p:attrNameLst>
                                          <p:attrName>ppt_x</p:attrName>
                                        </p:attrNameLst>
                                      </p:cBhvr>
                                      <p:tavLst>
                                        <p:tav tm="0">
                                          <p:val>
                                            <p:strVal val="#ppt_x"/>
                                          </p:val>
                                        </p:tav>
                                        <p:tav tm="100000">
                                          <p:val>
                                            <p:strVal val="#ppt_x"/>
                                          </p:val>
                                        </p:tav>
                                      </p:tavLst>
                                    </p:anim>
                                    <p:anim calcmode="lin" valueType="num">
                                      <p:cBhvr additive="base">
                                        <p:cTn id="114" dur="500" fill="hold"/>
                                        <p:tgtEl>
                                          <p:spTgt spid="7">
                                            <p:graphicEl>
                                              <a:dgm id="{30CDDA5F-FD0C-49C0-938F-FC40E85D446F}"/>
                                            </p:graphicEl>
                                          </p:spTgt>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7">
                                            <p:graphicEl>
                                              <a:dgm id="{A01297B4-488E-4698-9932-4A1F2F36697E}"/>
                                            </p:graphicEl>
                                          </p:spTgt>
                                        </p:tgtEl>
                                        <p:attrNameLst>
                                          <p:attrName>style.visibility</p:attrName>
                                        </p:attrNameLst>
                                      </p:cBhvr>
                                      <p:to>
                                        <p:strVal val="visible"/>
                                      </p:to>
                                    </p:set>
                                    <p:anim calcmode="lin" valueType="num">
                                      <p:cBhvr additive="base">
                                        <p:cTn id="117" dur="500" fill="hold"/>
                                        <p:tgtEl>
                                          <p:spTgt spid="7">
                                            <p:graphicEl>
                                              <a:dgm id="{A01297B4-488E-4698-9932-4A1F2F36697E}"/>
                                            </p:graphicEl>
                                          </p:spTgt>
                                        </p:tgtEl>
                                        <p:attrNameLst>
                                          <p:attrName>ppt_x</p:attrName>
                                        </p:attrNameLst>
                                      </p:cBhvr>
                                      <p:tavLst>
                                        <p:tav tm="0">
                                          <p:val>
                                            <p:strVal val="#ppt_x"/>
                                          </p:val>
                                        </p:tav>
                                        <p:tav tm="100000">
                                          <p:val>
                                            <p:strVal val="#ppt_x"/>
                                          </p:val>
                                        </p:tav>
                                      </p:tavLst>
                                    </p:anim>
                                    <p:anim calcmode="lin" valueType="num">
                                      <p:cBhvr additive="base">
                                        <p:cTn id="118" dur="500" fill="hold"/>
                                        <p:tgtEl>
                                          <p:spTgt spid="7">
                                            <p:graphicEl>
                                              <a:dgm id="{A01297B4-488E-4698-9932-4A1F2F36697E}"/>
                                            </p:graphicEl>
                                          </p:spTgt>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7">
                                            <p:graphicEl>
                                              <a:dgm id="{3486EC08-1C12-4386-8C62-E307D9B7CFD3}"/>
                                            </p:graphicEl>
                                          </p:spTgt>
                                        </p:tgtEl>
                                        <p:attrNameLst>
                                          <p:attrName>style.visibility</p:attrName>
                                        </p:attrNameLst>
                                      </p:cBhvr>
                                      <p:to>
                                        <p:strVal val="visible"/>
                                      </p:to>
                                    </p:set>
                                    <p:anim calcmode="lin" valueType="num">
                                      <p:cBhvr additive="base">
                                        <p:cTn id="121" dur="500" fill="hold"/>
                                        <p:tgtEl>
                                          <p:spTgt spid="7">
                                            <p:graphicEl>
                                              <a:dgm id="{3486EC08-1C12-4386-8C62-E307D9B7CFD3}"/>
                                            </p:graphicEl>
                                          </p:spTgt>
                                        </p:tgtEl>
                                        <p:attrNameLst>
                                          <p:attrName>ppt_x</p:attrName>
                                        </p:attrNameLst>
                                      </p:cBhvr>
                                      <p:tavLst>
                                        <p:tav tm="0">
                                          <p:val>
                                            <p:strVal val="#ppt_x"/>
                                          </p:val>
                                        </p:tav>
                                        <p:tav tm="100000">
                                          <p:val>
                                            <p:strVal val="#ppt_x"/>
                                          </p:val>
                                        </p:tav>
                                      </p:tavLst>
                                    </p:anim>
                                    <p:anim calcmode="lin" valueType="num">
                                      <p:cBhvr additive="base">
                                        <p:cTn id="122" dur="500" fill="hold"/>
                                        <p:tgtEl>
                                          <p:spTgt spid="7">
                                            <p:graphicEl>
                                              <a:dgm id="{3486EC08-1C12-4386-8C62-E307D9B7CFD3}"/>
                                            </p:graphicEl>
                                          </p:spTgt>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7">
                                            <p:graphicEl>
                                              <a:dgm id="{37FC50D6-9BDB-4505-AC93-796BEE7E339D}"/>
                                            </p:graphicEl>
                                          </p:spTgt>
                                        </p:tgtEl>
                                        <p:attrNameLst>
                                          <p:attrName>style.visibility</p:attrName>
                                        </p:attrNameLst>
                                      </p:cBhvr>
                                      <p:to>
                                        <p:strVal val="visible"/>
                                      </p:to>
                                    </p:set>
                                    <p:anim calcmode="lin" valueType="num">
                                      <p:cBhvr additive="base">
                                        <p:cTn id="125" dur="500" fill="hold"/>
                                        <p:tgtEl>
                                          <p:spTgt spid="7">
                                            <p:graphicEl>
                                              <a:dgm id="{37FC50D6-9BDB-4505-AC93-796BEE7E339D}"/>
                                            </p:graphicEl>
                                          </p:spTgt>
                                        </p:tgtEl>
                                        <p:attrNameLst>
                                          <p:attrName>ppt_x</p:attrName>
                                        </p:attrNameLst>
                                      </p:cBhvr>
                                      <p:tavLst>
                                        <p:tav tm="0">
                                          <p:val>
                                            <p:strVal val="#ppt_x"/>
                                          </p:val>
                                        </p:tav>
                                        <p:tav tm="100000">
                                          <p:val>
                                            <p:strVal val="#ppt_x"/>
                                          </p:val>
                                        </p:tav>
                                      </p:tavLst>
                                    </p:anim>
                                    <p:anim calcmode="lin" valueType="num">
                                      <p:cBhvr additive="base">
                                        <p:cTn id="126" dur="500" fill="hold"/>
                                        <p:tgtEl>
                                          <p:spTgt spid="7">
                                            <p:graphicEl>
                                              <a:dgm id="{37FC50D6-9BDB-4505-AC93-796BEE7E339D}"/>
                                            </p:graphicEl>
                                          </p:spTgt>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7">
                                            <p:graphicEl>
                                              <a:dgm id="{4BA643ED-6FC4-4B02-BEE9-953C6548405A}"/>
                                            </p:graphicEl>
                                          </p:spTgt>
                                        </p:tgtEl>
                                        <p:attrNameLst>
                                          <p:attrName>style.visibility</p:attrName>
                                        </p:attrNameLst>
                                      </p:cBhvr>
                                      <p:to>
                                        <p:strVal val="visible"/>
                                      </p:to>
                                    </p:set>
                                    <p:anim calcmode="lin" valueType="num">
                                      <p:cBhvr additive="base">
                                        <p:cTn id="129" dur="500" fill="hold"/>
                                        <p:tgtEl>
                                          <p:spTgt spid="7">
                                            <p:graphicEl>
                                              <a:dgm id="{4BA643ED-6FC4-4B02-BEE9-953C6548405A}"/>
                                            </p:graphicEl>
                                          </p:spTgt>
                                        </p:tgtEl>
                                        <p:attrNameLst>
                                          <p:attrName>ppt_x</p:attrName>
                                        </p:attrNameLst>
                                      </p:cBhvr>
                                      <p:tavLst>
                                        <p:tav tm="0">
                                          <p:val>
                                            <p:strVal val="#ppt_x"/>
                                          </p:val>
                                        </p:tav>
                                        <p:tav tm="100000">
                                          <p:val>
                                            <p:strVal val="#ppt_x"/>
                                          </p:val>
                                        </p:tav>
                                      </p:tavLst>
                                    </p:anim>
                                    <p:anim calcmode="lin" valueType="num">
                                      <p:cBhvr additive="base">
                                        <p:cTn id="130" dur="500" fill="hold"/>
                                        <p:tgtEl>
                                          <p:spTgt spid="7">
                                            <p:graphicEl>
                                              <a:dgm id="{4BA643ED-6FC4-4B02-BEE9-953C6548405A}"/>
                                            </p:graphicEl>
                                          </p:spTgt>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7">
                                            <p:graphicEl>
                                              <a:dgm id="{F123929B-E6F1-43CA-A664-65C0E9F7B95B}"/>
                                            </p:graphicEl>
                                          </p:spTgt>
                                        </p:tgtEl>
                                        <p:attrNameLst>
                                          <p:attrName>style.visibility</p:attrName>
                                        </p:attrNameLst>
                                      </p:cBhvr>
                                      <p:to>
                                        <p:strVal val="visible"/>
                                      </p:to>
                                    </p:set>
                                    <p:anim calcmode="lin" valueType="num">
                                      <p:cBhvr additive="base">
                                        <p:cTn id="133" dur="500" fill="hold"/>
                                        <p:tgtEl>
                                          <p:spTgt spid="7">
                                            <p:graphicEl>
                                              <a:dgm id="{F123929B-E6F1-43CA-A664-65C0E9F7B95B}"/>
                                            </p:graphicEl>
                                          </p:spTgt>
                                        </p:tgtEl>
                                        <p:attrNameLst>
                                          <p:attrName>ppt_x</p:attrName>
                                        </p:attrNameLst>
                                      </p:cBhvr>
                                      <p:tavLst>
                                        <p:tav tm="0">
                                          <p:val>
                                            <p:strVal val="#ppt_x"/>
                                          </p:val>
                                        </p:tav>
                                        <p:tav tm="100000">
                                          <p:val>
                                            <p:strVal val="#ppt_x"/>
                                          </p:val>
                                        </p:tav>
                                      </p:tavLst>
                                    </p:anim>
                                    <p:anim calcmode="lin" valueType="num">
                                      <p:cBhvr additive="base">
                                        <p:cTn id="134" dur="500" fill="hold"/>
                                        <p:tgtEl>
                                          <p:spTgt spid="7">
                                            <p:graphicEl>
                                              <a:dgm id="{F123929B-E6F1-43CA-A664-65C0E9F7B95B}"/>
                                            </p:graphicEl>
                                          </p:spTgt>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xit" presetSubtype="4" fill="hold" grpId="1" nodeType="clickEffect">
                                  <p:stCondLst>
                                    <p:cond delay="0"/>
                                  </p:stCondLst>
                                  <p:childTnLst>
                                    <p:anim calcmode="lin" valueType="num">
                                      <p:cBhvr additive="base">
                                        <p:cTn id="138" dur="500"/>
                                        <p:tgtEl>
                                          <p:spTgt spid="7">
                                            <p:graphicEl>
                                              <a:dgm id="{F123929B-E6F1-43CA-A664-65C0E9F7B95B}"/>
                                            </p:graphicEl>
                                          </p:spTgt>
                                        </p:tgtEl>
                                        <p:attrNameLst>
                                          <p:attrName>ppt_x</p:attrName>
                                        </p:attrNameLst>
                                      </p:cBhvr>
                                      <p:tavLst>
                                        <p:tav tm="0">
                                          <p:val>
                                            <p:strVal val="ppt_x"/>
                                          </p:val>
                                        </p:tav>
                                        <p:tav tm="100000">
                                          <p:val>
                                            <p:strVal val="ppt_x"/>
                                          </p:val>
                                        </p:tav>
                                      </p:tavLst>
                                    </p:anim>
                                    <p:anim calcmode="lin" valueType="num">
                                      <p:cBhvr additive="base">
                                        <p:cTn id="139" dur="500"/>
                                        <p:tgtEl>
                                          <p:spTgt spid="7">
                                            <p:graphicEl>
                                              <a:dgm id="{F123929B-E6F1-43CA-A664-65C0E9F7B95B}"/>
                                            </p:graphicEl>
                                          </p:spTgt>
                                        </p:tgtEl>
                                        <p:attrNameLst>
                                          <p:attrName>ppt_y</p:attrName>
                                        </p:attrNameLst>
                                      </p:cBhvr>
                                      <p:tavLst>
                                        <p:tav tm="0">
                                          <p:val>
                                            <p:strVal val="ppt_y"/>
                                          </p:val>
                                        </p:tav>
                                        <p:tav tm="100000">
                                          <p:val>
                                            <p:strVal val="1+ppt_h/2"/>
                                          </p:val>
                                        </p:tav>
                                      </p:tavLst>
                                    </p:anim>
                                    <p:set>
                                      <p:cBhvr>
                                        <p:cTn id="140" dur="1" fill="hold">
                                          <p:stCondLst>
                                            <p:cond delay="499"/>
                                          </p:stCondLst>
                                        </p:cTn>
                                        <p:tgtEl>
                                          <p:spTgt spid="7">
                                            <p:graphicEl>
                                              <a:dgm id="{F123929B-E6F1-43CA-A664-65C0E9F7B95B}"/>
                                            </p:graphicEl>
                                          </p:spTgt>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500"/>
                                        <p:tgtEl>
                                          <p:spTgt spid="7">
                                            <p:graphicEl>
                                              <a:dgm id="{37FC50D6-9BDB-4505-AC93-796BEE7E339D}"/>
                                            </p:graphicEl>
                                          </p:spTgt>
                                        </p:tgtEl>
                                        <p:attrNameLst>
                                          <p:attrName>ppt_x</p:attrName>
                                        </p:attrNameLst>
                                      </p:cBhvr>
                                      <p:tavLst>
                                        <p:tav tm="0">
                                          <p:val>
                                            <p:strVal val="ppt_x"/>
                                          </p:val>
                                        </p:tav>
                                        <p:tav tm="100000">
                                          <p:val>
                                            <p:strVal val="ppt_x"/>
                                          </p:val>
                                        </p:tav>
                                      </p:tavLst>
                                    </p:anim>
                                    <p:anim calcmode="lin" valueType="num">
                                      <p:cBhvr additive="base">
                                        <p:cTn id="143" dur="500"/>
                                        <p:tgtEl>
                                          <p:spTgt spid="7">
                                            <p:graphicEl>
                                              <a:dgm id="{37FC50D6-9BDB-4505-AC93-796BEE7E339D}"/>
                                            </p:graphicEl>
                                          </p:spTgt>
                                        </p:tgtEl>
                                        <p:attrNameLst>
                                          <p:attrName>ppt_y</p:attrName>
                                        </p:attrNameLst>
                                      </p:cBhvr>
                                      <p:tavLst>
                                        <p:tav tm="0">
                                          <p:val>
                                            <p:strVal val="ppt_y"/>
                                          </p:val>
                                        </p:tav>
                                        <p:tav tm="100000">
                                          <p:val>
                                            <p:strVal val="1+ppt_h/2"/>
                                          </p:val>
                                        </p:tav>
                                      </p:tavLst>
                                    </p:anim>
                                    <p:set>
                                      <p:cBhvr>
                                        <p:cTn id="144" dur="1" fill="hold">
                                          <p:stCondLst>
                                            <p:cond delay="499"/>
                                          </p:stCondLst>
                                        </p:cTn>
                                        <p:tgtEl>
                                          <p:spTgt spid="7">
                                            <p:graphicEl>
                                              <a:dgm id="{37FC50D6-9BDB-4505-AC93-796BEE7E339D}"/>
                                            </p:graphicEl>
                                          </p:spTgt>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500"/>
                                        <p:tgtEl>
                                          <p:spTgt spid="7">
                                            <p:graphicEl>
                                              <a:dgm id="{A01297B4-488E-4698-9932-4A1F2F36697E}"/>
                                            </p:graphicEl>
                                          </p:spTgt>
                                        </p:tgtEl>
                                        <p:attrNameLst>
                                          <p:attrName>ppt_x</p:attrName>
                                        </p:attrNameLst>
                                      </p:cBhvr>
                                      <p:tavLst>
                                        <p:tav tm="0">
                                          <p:val>
                                            <p:strVal val="ppt_x"/>
                                          </p:val>
                                        </p:tav>
                                        <p:tav tm="100000">
                                          <p:val>
                                            <p:strVal val="ppt_x"/>
                                          </p:val>
                                        </p:tav>
                                      </p:tavLst>
                                    </p:anim>
                                    <p:anim calcmode="lin" valueType="num">
                                      <p:cBhvr additive="base">
                                        <p:cTn id="147" dur="500"/>
                                        <p:tgtEl>
                                          <p:spTgt spid="7">
                                            <p:graphicEl>
                                              <a:dgm id="{A01297B4-488E-4698-9932-4A1F2F36697E}"/>
                                            </p:graphicEl>
                                          </p:spTgt>
                                        </p:tgtEl>
                                        <p:attrNameLst>
                                          <p:attrName>ppt_y</p:attrName>
                                        </p:attrNameLst>
                                      </p:cBhvr>
                                      <p:tavLst>
                                        <p:tav tm="0">
                                          <p:val>
                                            <p:strVal val="ppt_y"/>
                                          </p:val>
                                        </p:tav>
                                        <p:tav tm="100000">
                                          <p:val>
                                            <p:strVal val="1+ppt_h/2"/>
                                          </p:val>
                                        </p:tav>
                                      </p:tavLst>
                                    </p:anim>
                                    <p:set>
                                      <p:cBhvr>
                                        <p:cTn id="148" dur="1" fill="hold">
                                          <p:stCondLst>
                                            <p:cond delay="499"/>
                                          </p:stCondLst>
                                        </p:cTn>
                                        <p:tgtEl>
                                          <p:spTgt spid="7">
                                            <p:graphicEl>
                                              <a:dgm id="{A01297B4-488E-4698-9932-4A1F2F36697E}"/>
                                            </p:graphicEl>
                                          </p:spTgt>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7">
                                            <p:graphicEl>
                                              <a:dgm id="{F8C27E6E-4670-4340-90E5-1753205AEBB1}"/>
                                            </p:graphicEl>
                                          </p:spTgt>
                                        </p:tgtEl>
                                        <p:attrNameLst>
                                          <p:attrName>ppt_x</p:attrName>
                                        </p:attrNameLst>
                                      </p:cBhvr>
                                      <p:tavLst>
                                        <p:tav tm="0">
                                          <p:val>
                                            <p:strVal val="ppt_x"/>
                                          </p:val>
                                        </p:tav>
                                        <p:tav tm="100000">
                                          <p:val>
                                            <p:strVal val="ppt_x"/>
                                          </p:val>
                                        </p:tav>
                                      </p:tavLst>
                                    </p:anim>
                                    <p:anim calcmode="lin" valueType="num">
                                      <p:cBhvr additive="base">
                                        <p:cTn id="151" dur="500"/>
                                        <p:tgtEl>
                                          <p:spTgt spid="7">
                                            <p:graphicEl>
                                              <a:dgm id="{F8C27E6E-4670-4340-90E5-1753205AEBB1}"/>
                                            </p:graphicEl>
                                          </p:spTgt>
                                        </p:tgtEl>
                                        <p:attrNameLst>
                                          <p:attrName>ppt_y</p:attrName>
                                        </p:attrNameLst>
                                      </p:cBhvr>
                                      <p:tavLst>
                                        <p:tav tm="0">
                                          <p:val>
                                            <p:strVal val="ppt_y"/>
                                          </p:val>
                                        </p:tav>
                                        <p:tav tm="100000">
                                          <p:val>
                                            <p:strVal val="1+ppt_h/2"/>
                                          </p:val>
                                        </p:tav>
                                      </p:tavLst>
                                    </p:anim>
                                    <p:set>
                                      <p:cBhvr>
                                        <p:cTn id="152" dur="1" fill="hold">
                                          <p:stCondLst>
                                            <p:cond delay="499"/>
                                          </p:stCondLst>
                                        </p:cTn>
                                        <p:tgtEl>
                                          <p:spTgt spid="7">
                                            <p:graphicEl>
                                              <a:dgm id="{F8C27E6E-4670-4340-90E5-1753205AEBB1}"/>
                                            </p:graphicEl>
                                          </p:spTgt>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7">
                                            <p:graphicEl>
                                              <a:dgm id="{97AD95C7-5DFF-4E4C-8315-E5A6995DB755}"/>
                                            </p:graphicEl>
                                          </p:spTgt>
                                        </p:tgtEl>
                                        <p:attrNameLst>
                                          <p:attrName>ppt_x</p:attrName>
                                        </p:attrNameLst>
                                      </p:cBhvr>
                                      <p:tavLst>
                                        <p:tav tm="0">
                                          <p:val>
                                            <p:strVal val="ppt_x"/>
                                          </p:val>
                                        </p:tav>
                                        <p:tav tm="100000">
                                          <p:val>
                                            <p:strVal val="ppt_x"/>
                                          </p:val>
                                        </p:tav>
                                      </p:tavLst>
                                    </p:anim>
                                    <p:anim calcmode="lin" valueType="num">
                                      <p:cBhvr additive="base">
                                        <p:cTn id="155" dur="500"/>
                                        <p:tgtEl>
                                          <p:spTgt spid="7">
                                            <p:graphicEl>
                                              <a:dgm id="{97AD95C7-5DFF-4E4C-8315-E5A6995DB755}"/>
                                            </p:graphicEl>
                                          </p:spTgt>
                                        </p:tgtEl>
                                        <p:attrNameLst>
                                          <p:attrName>ppt_y</p:attrName>
                                        </p:attrNameLst>
                                      </p:cBhvr>
                                      <p:tavLst>
                                        <p:tav tm="0">
                                          <p:val>
                                            <p:strVal val="ppt_y"/>
                                          </p:val>
                                        </p:tav>
                                        <p:tav tm="100000">
                                          <p:val>
                                            <p:strVal val="1+ppt_h/2"/>
                                          </p:val>
                                        </p:tav>
                                      </p:tavLst>
                                    </p:anim>
                                    <p:set>
                                      <p:cBhvr>
                                        <p:cTn id="156" dur="1" fill="hold">
                                          <p:stCondLst>
                                            <p:cond delay="499"/>
                                          </p:stCondLst>
                                        </p:cTn>
                                        <p:tgtEl>
                                          <p:spTgt spid="7">
                                            <p:graphicEl>
                                              <a:dgm id="{97AD95C7-5DFF-4E4C-8315-E5A6995DB755}"/>
                                            </p:graphicEl>
                                          </p:spTgt>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7">
                                            <p:graphicEl>
                                              <a:dgm id="{7DA43EE2-4943-421F-9AAB-E66D24F93566}"/>
                                            </p:graphicEl>
                                          </p:spTgt>
                                        </p:tgtEl>
                                        <p:attrNameLst>
                                          <p:attrName>ppt_x</p:attrName>
                                        </p:attrNameLst>
                                      </p:cBhvr>
                                      <p:tavLst>
                                        <p:tav tm="0">
                                          <p:val>
                                            <p:strVal val="ppt_x"/>
                                          </p:val>
                                        </p:tav>
                                        <p:tav tm="100000">
                                          <p:val>
                                            <p:strVal val="ppt_x"/>
                                          </p:val>
                                        </p:tav>
                                      </p:tavLst>
                                    </p:anim>
                                    <p:anim calcmode="lin" valueType="num">
                                      <p:cBhvr additive="base">
                                        <p:cTn id="159" dur="500"/>
                                        <p:tgtEl>
                                          <p:spTgt spid="7">
                                            <p:graphicEl>
                                              <a:dgm id="{7DA43EE2-4943-421F-9AAB-E66D24F93566}"/>
                                            </p:graphicEl>
                                          </p:spTgt>
                                        </p:tgtEl>
                                        <p:attrNameLst>
                                          <p:attrName>ppt_y</p:attrName>
                                        </p:attrNameLst>
                                      </p:cBhvr>
                                      <p:tavLst>
                                        <p:tav tm="0">
                                          <p:val>
                                            <p:strVal val="ppt_y"/>
                                          </p:val>
                                        </p:tav>
                                        <p:tav tm="100000">
                                          <p:val>
                                            <p:strVal val="1+ppt_h/2"/>
                                          </p:val>
                                        </p:tav>
                                      </p:tavLst>
                                    </p:anim>
                                    <p:set>
                                      <p:cBhvr>
                                        <p:cTn id="160" dur="1" fill="hold">
                                          <p:stCondLst>
                                            <p:cond delay="499"/>
                                          </p:stCondLst>
                                        </p:cTn>
                                        <p:tgtEl>
                                          <p:spTgt spid="7">
                                            <p:graphicEl>
                                              <a:dgm id="{7DA43EE2-4943-421F-9AAB-E66D24F93566}"/>
                                            </p:graphicEl>
                                          </p:spTgt>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7">
                                            <p:graphicEl>
                                              <a:dgm id="{B0056AEA-6031-4CB0-ADA7-C1900BC8E9D9}"/>
                                            </p:graphicEl>
                                          </p:spTgt>
                                        </p:tgtEl>
                                        <p:attrNameLst>
                                          <p:attrName>ppt_x</p:attrName>
                                        </p:attrNameLst>
                                      </p:cBhvr>
                                      <p:tavLst>
                                        <p:tav tm="0">
                                          <p:val>
                                            <p:strVal val="ppt_x"/>
                                          </p:val>
                                        </p:tav>
                                        <p:tav tm="100000">
                                          <p:val>
                                            <p:strVal val="ppt_x"/>
                                          </p:val>
                                        </p:tav>
                                      </p:tavLst>
                                    </p:anim>
                                    <p:anim calcmode="lin" valueType="num">
                                      <p:cBhvr additive="base">
                                        <p:cTn id="163" dur="500"/>
                                        <p:tgtEl>
                                          <p:spTgt spid="7">
                                            <p:graphicEl>
                                              <a:dgm id="{B0056AEA-6031-4CB0-ADA7-C1900BC8E9D9}"/>
                                            </p:graphicEl>
                                          </p:spTgt>
                                        </p:tgtEl>
                                        <p:attrNameLst>
                                          <p:attrName>ppt_y</p:attrName>
                                        </p:attrNameLst>
                                      </p:cBhvr>
                                      <p:tavLst>
                                        <p:tav tm="0">
                                          <p:val>
                                            <p:strVal val="ppt_y"/>
                                          </p:val>
                                        </p:tav>
                                        <p:tav tm="100000">
                                          <p:val>
                                            <p:strVal val="1+ppt_h/2"/>
                                          </p:val>
                                        </p:tav>
                                      </p:tavLst>
                                    </p:anim>
                                    <p:set>
                                      <p:cBhvr>
                                        <p:cTn id="164" dur="1" fill="hold">
                                          <p:stCondLst>
                                            <p:cond delay="499"/>
                                          </p:stCondLst>
                                        </p:cTn>
                                        <p:tgtEl>
                                          <p:spTgt spid="7">
                                            <p:graphicEl>
                                              <a:dgm id="{B0056AEA-6031-4CB0-ADA7-C1900BC8E9D9}"/>
                                            </p:graphicEl>
                                          </p:spTgt>
                                        </p:tgtEl>
                                        <p:attrNameLst>
                                          <p:attrName>style.visibility</p:attrName>
                                        </p:attrNameLst>
                                      </p:cBhvr>
                                      <p:to>
                                        <p:strVal val="hidden"/>
                                      </p:to>
                                    </p:set>
                                  </p:childTnLst>
                                </p:cTn>
                              </p:par>
                              <p:par>
                                <p:cTn id="165" presetID="2" presetClass="exit" presetSubtype="4" fill="hold" grpId="1" nodeType="withEffect">
                                  <p:stCondLst>
                                    <p:cond delay="0"/>
                                  </p:stCondLst>
                                  <p:childTnLst>
                                    <p:anim calcmode="lin" valueType="num">
                                      <p:cBhvr additive="base">
                                        <p:cTn id="166" dur="500"/>
                                        <p:tgtEl>
                                          <p:spTgt spid="7">
                                            <p:graphicEl>
                                              <a:dgm id="{8F6E0892-2CE0-41B0-AC2A-321BD667E066}"/>
                                            </p:graphicEl>
                                          </p:spTgt>
                                        </p:tgtEl>
                                        <p:attrNameLst>
                                          <p:attrName>ppt_x</p:attrName>
                                        </p:attrNameLst>
                                      </p:cBhvr>
                                      <p:tavLst>
                                        <p:tav tm="0">
                                          <p:val>
                                            <p:strVal val="ppt_x"/>
                                          </p:val>
                                        </p:tav>
                                        <p:tav tm="100000">
                                          <p:val>
                                            <p:strVal val="ppt_x"/>
                                          </p:val>
                                        </p:tav>
                                      </p:tavLst>
                                    </p:anim>
                                    <p:anim calcmode="lin" valueType="num">
                                      <p:cBhvr additive="base">
                                        <p:cTn id="167" dur="500"/>
                                        <p:tgtEl>
                                          <p:spTgt spid="7">
                                            <p:graphicEl>
                                              <a:dgm id="{8F6E0892-2CE0-41B0-AC2A-321BD667E066}"/>
                                            </p:graphicEl>
                                          </p:spTgt>
                                        </p:tgtEl>
                                        <p:attrNameLst>
                                          <p:attrName>ppt_y</p:attrName>
                                        </p:attrNameLst>
                                      </p:cBhvr>
                                      <p:tavLst>
                                        <p:tav tm="0">
                                          <p:val>
                                            <p:strVal val="ppt_y"/>
                                          </p:val>
                                        </p:tav>
                                        <p:tav tm="100000">
                                          <p:val>
                                            <p:strVal val="1+ppt_h/2"/>
                                          </p:val>
                                        </p:tav>
                                      </p:tavLst>
                                    </p:anim>
                                    <p:set>
                                      <p:cBhvr>
                                        <p:cTn id="168" dur="1" fill="hold">
                                          <p:stCondLst>
                                            <p:cond delay="499"/>
                                          </p:stCondLst>
                                        </p:cTn>
                                        <p:tgtEl>
                                          <p:spTgt spid="7">
                                            <p:graphicEl>
                                              <a:dgm id="{8F6E0892-2CE0-41B0-AC2A-321BD667E066}"/>
                                            </p:graphicEl>
                                          </p:spTgt>
                                        </p:tgtEl>
                                        <p:attrNameLst>
                                          <p:attrName>style.visibility</p:attrName>
                                        </p:attrNameLst>
                                      </p:cBhvr>
                                      <p:to>
                                        <p:strVal val="hidden"/>
                                      </p:to>
                                    </p:set>
                                  </p:childTnLst>
                                </p:cTn>
                              </p:par>
                              <p:par>
                                <p:cTn id="169" presetID="2" presetClass="exit" presetSubtype="4" fill="hold" grpId="1" nodeType="withEffect">
                                  <p:stCondLst>
                                    <p:cond delay="0"/>
                                  </p:stCondLst>
                                  <p:childTnLst>
                                    <p:anim calcmode="lin" valueType="num">
                                      <p:cBhvr additive="base">
                                        <p:cTn id="170" dur="500"/>
                                        <p:tgtEl>
                                          <p:spTgt spid="7">
                                            <p:graphicEl>
                                              <a:dgm id="{BDCD434A-08C5-44F6-B36C-5EF4CB03C6D5}"/>
                                            </p:graphicEl>
                                          </p:spTgt>
                                        </p:tgtEl>
                                        <p:attrNameLst>
                                          <p:attrName>ppt_x</p:attrName>
                                        </p:attrNameLst>
                                      </p:cBhvr>
                                      <p:tavLst>
                                        <p:tav tm="0">
                                          <p:val>
                                            <p:strVal val="ppt_x"/>
                                          </p:val>
                                        </p:tav>
                                        <p:tav tm="100000">
                                          <p:val>
                                            <p:strVal val="ppt_x"/>
                                          </p:val>
                                        </p:tav>
                                      </p:tavLst>
                                    </p:anim>
                                    <p:anim calcmode="lin" valueType="num">
                                      <p:cBhvr additive="base">
                                        <p:cTn id="171" dur="500"/>
                                        <p:tgtEl>
                                          <p:spTgt spid="7">
                                            <p:graphicEl>
                                              <a:dgm id="{BDCD434A-08C5-44F6-B36C-5EF4CB03C6D5}"/>
                                            </p:graphicEl>
                                          </p:spTgt>
                                        </p:tgtEl>
                                        <p:attrNameLst>
                                          <p:attrName>ppt_y</p:attrName>
                                        </p:attrNameLst>
                                      </p:cBhvr>
                                      <p:tavLst>
                                        <p:tav tm="0">
                                          <p:val>
                                            <p:strVal val="ppt_y"/>
                                          </p:val>
                                        </p:tav>
                                        <p:tav tm="100000">
                                          <p:val>
                                            <p:strVal val="1+ppt_h/2"/>
                                          </p:val>
                                        </p:tav>
                                      </p:tavLst>
                                    </p:anim>
                                    <p:set>
                                      <p:cBhvr>
                                        <p:cTn id="172" dur="1" fill="hold">
                                          <p:stCondLst>
                                            <p:cond delay="499"/>
                                          </p:stCondLst>
                                        </p:cTn>
                                        <p:tgtEl>
                                          <p:spTgt spid="7">
                                            <p:graphicEl>
                                              <a:dgm id="{BDCD434A-08C5-44F6-B36C-5EF4CB03C6D5}"/>
                                            </p:graphicEl>
                                          </p:spTgt>
                                        </p:tgtEl>
                                        <p:attrNameLst>
                                          <p:attrName>style.visibility</p:attrName>
                                        </p:attrNameLst>
                                      </p:cBhvr>
                                      <p:to>
                                        <p:strVal val="hidden"/>
                                      </p:to>
                                    </p:set>
                                  </p:childTnLst>
                                </p:cTn>
                              </p:par>
                              <p:par>
                                <p:cTn id="173" presetID="2" presetClass="exit" presetSubtype="4" fill="hold" grpId="1" nodeType="withEffect">
                                  <p:stCondLst>
                                    <p:cond delay="0"/>
                                  </p:stCondLst>
                                  <p:childTnLst>
                                    <p:anim calcmode="lin" valueType="num">
                                      <p:cBhvr additive="base">
                                        <p:cTn id="174" dur="500"/>
                                        <p:tgtEl>
                                          <p:spTgt spid="7">
                                            <p:graphicEl>
                                              <a:dgm id="{F56B6B7F-662E-4A22-B01E-AB5D1C9B71D0}"/>
                                            </p:graphicEl>
                                          </p:spTgt>
                                        </p:tgtEl>
                                        <p:attrNameLst>
                                          <p:attrName>ppt_x</p:attrName>
                                        </p:attrNameLst>
                                      </p:cBhvr>
                                      <p:tavLst>
                                        <p:tav tm="0">
                                          <p:val>
                                            <p:strVal val="ppt_x"/>
                                          </p:val>
                                        </p:tav>
                                        <p:tav tm="100000">
                                          <p:val>
                                            <p:strVal val="ppt_x"/>
                                          </p:val>
                                        </p:tav>
                                      </p:tavLst>
                                    </p:anim>
                                    <p:anim calcmode="lin" valueType="num">
                                      <p:cBhvr additive="base">
                                        <p:cTn id="175" dur="500"/>
                                        <p:tgtEl>
                                          <p:spTgt spid="7">
                                            <p:graphicEl>
                                              <a:dgm id="{F56B6B7F-662E-4A22-B01E-AB5D1C9B71D0}"/>
                                            </p:graphicEl>
                                          </p:spTgt>
                                        </p:tgtEl>
                                        <p:attrNameLst>
                                          <p:attrName>ppt_y</p:attrName>
                                        </p:attrNameLst>
                                      </p:cBhvr>
                                      <p:tavLst>
                                        <p:tav tm="0">
                                          <p:val>
                                            <p:strVal val="ppt_y"/>
                                          </p:val>
                                        </p:tav>
                                        <p:tav tm="100000">
                                          <p:val>
                                            <p:strVal val="1+ppt_h/2"/>
                                          </p:val>
                                        </p:tav>
                                      </p:tavLst>
                                    </p:anim>
                                    <p:set>
                                      <p:cBhvr>
                                        <p:cTn id="176" dur="1" fill="hold">
                                          <p:stCondLst>
                                            <p:cond delay="499"/>
                                          </p:stCondLst>
                                        </p:cTn>
                                        <p:tgtEl>
                                          <p:spTgt spid="7">
                                            <p:graphicEl>
                                              <a:dgm id="{F56B6B7F-662E-4A22-B01E-AB5D1C9B71D0}"/>
                                            </p:graphicEl>
                                          </p:spTgt>
                                        </p:tgtEl>
                                        <p:attrNameLst>
                                          <p:attrName>style.visibility</p:attrName>
                                        </p:attrNameLst>
                                      </p:cBhvr>
                                      <p:to>
                                        <p:strVal val="hidden"/>
                                      </p:to>
                                    </p:set>
                                  </p:childTnLst>
                                </p:cTn>
                              </p:par>
                            </p:childTnLst>
                          </p:cTn>
                        </p:par>
                      </p:childTnLst>
                    </p:cTn>
                  </p:par>
                  <p:par>
                    <p:cTn id="177" fill="hold">
                      <p:stCondLst>
                        <p:cond delay="indefinite"/>
                      </p:stCondLst>
                      <p:childTnLst>
                        <p:par>
                          <p:cTn id="178" fill="hold">
                            <p:stCondLst>
                              <p:cond delay="0"/>
                            </p:stCondLst>
                            <p:childTnLst>
                              <p:par>
                                <p:cTn id="179" presetID="2" presetClass="exit" presetSubtype="4" fill="hold" grpId="1" nodeType="clickEffect">
                                  <p:stCondLst>
                                    <p:cond delay="0"/>
                                  </p:stCondLst>
                                  <p:childTnLst>
                                    <p:anim calcmode="lin" valueType="num">
                                      <p:cBhvr additive="base">
                                        <p:cTn id="180" dur="500"/>
                                        <p:tgtEl>
                                          <p:spTgt spid="7">
                                            <p:graphicEl>
                                              <a:dgm id="{4BA643ED-6FC4-4B02-BEE9-953C6548405A}"/>
                                            </p:graphicEl>
                                          </p:spTgt>
                                        </p:tgtEl>
                                        <p:attrNameLst>
                                          <p:attrName>ppt_x</p:attrName>
                                        </p:attrNameLst>
                                      </p:cBhvr>
                                      <p:tavLst>
                                        <p:tav tm="0">
                                          <p:val>
                                            <p:strVal val="ppt_x"/>
                                          </p:val>
                                        </p:tav>
                                        <p:tav tm="100000">
                                          <p:val>
                                            <p:strVal val="ppt_x"/>
                                          </p:val>
                                        </p:tav>
                                      </p:tavLst>
                                    </p:anim>
                                    <p:anim calcmode="lin" valueType="num">
                                      <p:cBhvr additive="base">
                                        <p:cTn id="181" dur="500"/>
                                        <p:tgtEl>
                                          <p:spTgt spid="7">
                                            <p:graphicEl>
                                              <a:dgm id="{4BA643ED-6FC4-4B02-BEE9-953C6548405A}"/>
                                            </p:graphicEl>
                                          </p:spTgt>
                                        </p:tgtEl>
                                        <p:attrNameLst>
                                          <p:attrName>ppt_y</p:attrName>
                                        </p:attrNameLst>
                                      </p:cBhvr>
                                      <p:tavLst>
                                        <p:tav tm="0">
                                          <p:val>
                                            <p:strVal val="ppt_y"/>
                                          </p:val>
                                        </p:tav>
                                        <p:tav tm="100000">
                                          <p:val>
                                            <p:strVal val="1+ppt_h/2"/>
                                          </p:val>
                                        </p:tav>
                                      </p:tavLst>
                                    </p:anim>
                                    <p:set>
                                      <p:cBhvr>
                                        <p:cTn id="182" dur="1" fill="hold">
                                          <p:stCondLst>
                                            <p:cond delay="499"/>
                                          </p:stCondLst>
                                        </p:cTn>
                                        <p:tgtEl>
                                          <p:spTgt spid="7">
                                            <p:graphicEl>
                                              <a:dgm id="{4BA643ED-6FC4-4B02-BEE9-953C6548405A}"/>
                                            </p:graphicEl>
                                          </p:spTgt>
                                        </p:tgtEl>
                                        <p:attrNameLst>
                                          <p:attrName>style.visibility</p:attrName>
                                        </p:attrNameLst>
                                      </p:cBhvr>
                                      <p:to>
                                        <p:strVal val="hidden"/>
                                      </p:to>
                                    </p:set>
                                  </p:childTnLst>
                                </p:cTn>
                              </p:par>
                              <p:par>
                                <p:cTn id="183" presetID="2" presetClass="exit" presetSubtype="4" fill="hold" grpId="1" nodeType="withEffect">
                                  <p:stCondLst>
                                    <p:cond delay="0"/>
                                  </p:stCondLst>
                                  <p:childTnLst>
                                    <p:anim calcmode="lin" valueType="num">
                                      <p:cBhvr additive="base">
                                        <p:cTn id="184" dur="500"/>
                                        <p:tgtEl>
                                          <p:spTgt spid="7">
                                            <p:graphicEl>
                                              <a:dgm id="{3486EC08-1C12-4386-8C62-E307D9B7CFD3}"/>
                                            </p:graphicEl>
                                          </p:spTgt>
                                        </p:tgtEl>
                                        <p:attrNameLst>
                                          <p:attrName>ppt_x</p:attrName>
                                        </p:attrNameLst>
                                      </p:cBhvr>
                                      <p:tavLst>
                                        <p:tav tm="0">
                                          <p:val>
                                            <p:strVal val="ppt_x"/>
                                          </p:val>
                                        </p:tav>
                                        <p:tav tm="100000">
                                          <p:val>
                                            <p:strVal val="ppt_x"/>
                                          </p:val>
                                        </p:tav>
                                      </p:tavLst>
                                    </p:anim>
                                    <p:anim calcmode="lin" valueType="num">
                                      <p:cBhvr additive="base">
                                        <p:cTn id="185" dur="500"/>
                                        <p:tgtEl>
                                          <p:spTgt spid="7">
                                            <p:graphicEl>
                                              <a:dgm id="{3486EC08-1C12-4386-8C62-E307D9B7CFD3}"/>
                                            </p:graphicEl>
                                          </p:spTgt>
                                        </p:tgtEl>
                                        <p:attrNameLst>
                                          <p:attrName>ppt_y</p:attrName>
                                        </p:attrNameLst>
                                      </p:cBhvr>
                                      <p:tavLst>
                                        <p:tav tm="0">
                                          <p:val>
                                            <p:strVal val="ppt_y"/>
                                          </p:val>
                                        </p:tav>
                                        <p:tav tm="100000">
                                          <p:val>
                                            <p:strVal val="1+ppt_h/2"/>
                                          </p:val>
                                        </p:tav>
                                      </p:tavLst>
                                    </p:anim>
                                    <p:set>
                                      <p:cBhvr>
                                        <p:cTn id="186" dur="1" fill="hold">
                                          <p:stCondLst>
                                            <p:cond delay="499"/>
                                          </p:stCondLst>
                                        </p:cTn>
                                        <p:tgtEl>
                                          <p:spTgt spid="7">
                                            <p:graphicEl>
                                              <a:dgm id="{3486EC08-1C12-4386-8C62-E307D9B7CFD3}"/>
                                            </p:graphicEl>
                                          </p:spTgt>
                                        </p:tgtEl>
                                        <p:attrNameLst>
                                          <p:attrName>style.visibility</p:attrName>
                                        </p:attrNameLst>
                                      </p:cBhvr>
                                      <p:to>
                                        <p:strVal val="hidden"/>
                                      </p:to>
                                    </p:set>
                                  </p:childTnLst>
                                </p:cTn>
                              </p:par>
                              <p:par>
                                <p:cTn id="187" presetID="2" presetClass="exit" presetSubtype="4" fill="hold" grpId="1" nodeType="withEffect">
                                  <p:stCondLst>
                                    <p:cond delay="0"/>
                                  </p:stCondLst>
                                  <p:childTnLst>
                                    <p:anim calcmode="lin" valueType="num">
                                      <p:cBhvr additive="base">
                                        <p:cTn id="188" dur="500"/>
                                        <p:tgtEl>
                                          <p:spTgt spid="7">
                                            <p:graphicEl>
                                              <a:dgm id="{30CDDA5F-FD0C-49C0-938F-FC40E85D446F}"/>
                                            </p:graphicEl>
                                          </p:spTgt>
                                        </p:tgtEl>
                                        <p:attrNameLst>
                                          <p:attrName>ppt_x</p:attrName>
                                        </p:attrNameLst>
                                      </p:cBhvr>
                                      <p:tavLst>
                                        <p:tav tm="0">
                                          <p:val>
                                            <p:strVal val="ppt_x"/>
                                          </p:val>
                                        </p:tav>
                                        <p:tav tm="100000">
                                          <p:val>
                                            <p:strVal val="ppt_x"/>
                                          </p:val>
                                        </p:tav>
                                      </p:tavLst>
                                    </p:anim>
                                    <p:anim calcmode="lin" valueType="num">
                                      <p:cBhvr additive="base">
                                        <p:cTn id="189" dur="500"/>
                                        <p:tgtEl>
                                          <p:spTgt spid="7">
                                            <p:graphicEl>
                                              <a:dgm id="{30CDDA5F-FD0C-49C0-938F-FC40E85D446F}"/>
                                            </p:graphicEl>
                                          </p:spTgt>
                                        </p:tgtEl>
                                        <p:attrNameLst>
                                          <p:attrName>ppt_y</p:attrName>
                                        </p:attrNameLst>
                                      </p:cBhvr>
                                      <p:tavLst>
                                        <p:tav tm="0">
                                          <p:val>
                                            <p:strVal val="ppt_y"/>
                                          </p:val>
                                        </p:tav>
                                        <p:tav tm="100000">
                                          <p:val>
                                            <p:strVal val="1+ppt_h/2"/>
                                          </p:val>
                                        </p:tav>
                                      </p:tavLst>
                                    </p:anim>
                                    <p:set>
                                      <p:cBhvr>
                                        <p:cTn id="190" dur="1" fill="hold">
                                          <p:stCondLst>
                                            <p:cond delay="499"/>
                                          </p:stCondLst>
                                        </p:cTn>
                                        <p:tgtEl>
                                          <p:spTgt spid="7">
                                            <p:graphicEl>
                                              <a:dgm id="{30CDDA5F-FD0C-49C0-938F-FC40E85D446F}"/>
                                            </p:graphicEl>
                                          </p:spTgt>
                                        </p:tgtEl>
                                        <p:attrNameLst>
                                          <p:attrName>style.visibility</p:attrName>
                                        </p:attrNameLst>
                                      </p:cBhvr>
                                      <p:to>
                                        <p:strVal val="hidden"/>
                                      </p:to>
                                    </p:set>
                                  </p:childTnLst>
                                </p:cTn>
                              </p:par>
                              <p:par>
                                <p:cTn id="191" presetID="2" presetClass="exit" presetSubtype="4" fill="hold" grpId="1" nodeType="withEffect">
                                  <p:stCondLst>
                                    <p:cond delay="0"/>
                                  </p:stCondLst>
                                  <p:childTnLst>
                                    <p:anim calcmode="lin" valueType="num">
                                      <p:cBhvr additive="base">
                                        <p:cTn id="192" dur="500"/>
                                        <p:tgtEl>
                                          <p:spTgt spid="7">
                                            <p:graphicEl>
                                              <a:dgm id="{C5CD3F5E-8B21-44D1-938E-7A9B9F581773}"/>
                                            </p:graphicEl>
                                          </p:spTgt>
                                        </p:tgtEl>
                                        <p:attrNameLst>
                                          <p:attrName>ppt_x</p:attrName>
                                        </p:attrNameLst>
                                      </p:cBhvr>
                                      <p:tavLst>
                                        <p:tav tm="0">
                                          <p:val>
                                            <p:strVal val="ppt_x"/>
                                          </p:val>
                                        </p:tav>
                                        <p:tav tm="100000">
                                          <p:val>
                                            <p:strVal val="ppt_x"/>
                                          </p:val>
                                        </p:tav>
                                      </p:tavLst>
                                    </p:anim>
                                    <p:anim calcmode="lin" valueType="num">
                                      <p:cBhvr additive="base">
                                        <p:cTn id="193" dur="500"/>
                                        <p:tgtEl>
                                          <p:spTgt spid="7">
                                            <p:graphicEl>
                                              <a:dgm id="{C5CD3F5E-8B21-44D1-938E-7A9B9F581773}"/>
                                            </p:graphicEl>
                                          </p:spTgt>
                                        </p:tgtEl>
                                        <p:attrNameLst>
                                          <p:attrName>ppt_y</p:attrName>
                                        </p:attrNameLst>
                                      </p:cBhvr>
                                      <p:tavLst>
                                        <p:tav tm="0">
                                          <p:val>
                                            <p:strVal val="ppt_y"/>
                                          </p:val>
                                        </p:tav>
                                        <p:tav tm="100000">
                                          <p:val>
                                            <p:strVal val="1+ppt_h/2"/>
                                          </p:val>
                                        </p:tav>
                                      </p:tavLst>
                                    </p:anim>
                                    <p:set>
                                      <p:cBhvr>
                                        <p:cTn id="194" dur="1" fill="hold">
                                          <p:stCondLst>
                                            <p:cond delay="499"/>
                                          </p:stCondLst>
                                        </p:cTn>
                                        <p:tgtEl>
                                          <p:spTgt spid="7">
                                            <p:graphicEl>
                                              <a:dgm id="{C5CD3F5E-8B21-44D1-938E-7A9B9F581773}"/>
                                            </p:graphicEl>
                                          </p:spTgt>
                                        </p:tgtEl>
                                        <p:attrNameLst>
                                          <p:attrName>style.visibility</p:attrName>
                                        </p:attrNameLst>
                                      </p:cBhvr>
                                      <p:to>
                                        <p:strVal val="hidden"/>
                                      </p:to>
                                    </p:set>
                                  </p:childTnLst>
                                </p:cTn>
                              </p:par>
                              <p:par>
                                <p:cTn id="195" presetID="2" presetClass="exit" presetSubtype="4" fill="hold" grpId="1" nodeType="withEffect">
                                  <p:stCondLst>
                                    <p:cond delay="0"/>
                                  </p:stCondLst>
                                  <p:childTnLst>
                                    <p:anim calcmode="lin" valueType="num">
                                      <p:cBhvr additive="base">
                                        <p:cTn id="196" dur="500"/>
                                        <p:tgtEl>
                                          <p:spTgt spid="7">
                                            <p:graphicEl>
                                              <a:dgm id="{38374842-708A-46FB-BACC-ECD850C590C6}"/>
                                            </p:graphicEl>
                                          </p:spTgt>
                                        </p:tgtEl>
                                        <p:attrNameLst>
                                          <p:attrName>ppt_x</p:attrName>
                                        </p:attrNameLst>
                                      </p:cBhvr>
                                      <p:tavLst>
                                        <p:tav tm="0">
                                          <p:val>
                                            <p:strVal val="ppt_x"/>
                                          </p:val>
                                        </p:tav>
                                        <p:tav tm="100000">
                                          <p:val>
                                            <p:strVal val="ppt_x"/>
                                          </p:val>
                                        </p:tav>
                                      </p:tavLst>
                                    </p:anim>
                                    <p:anim calcmode="lin" valueType="num">
                                      <p:cBhvr additive="base">
                                        <p:cTn id="197" dur="500"/>
                                        <p:tgtEl>
                                          <p:spTgt spid="7">
                                            <p:graphicEl>
                                              <a:dgm id="{38374842-708A-46FB-BACC-ECD850C590C6}"/>
                                            </p:graphicEl>
                                          </p:spTgt>
                                        </p:tgtEl>
                                        <p:attrNameLst>
                                          <p:attrName>ppt_y</p:attrName>
                                        </p:attrNameLst>
                                      </p:cBhvr>
                                      <p:tavLst>
                                        <p:tav tm="0">
                                          <p:val>
                                            <p:strVal val="ppt_y"/>
                                          </p:val>
                                        </p:tav>
                                        <p:tav tm="100000">
                                          <p:val>
                                            <p:strVal val="1+ppt_h/2"/>
                                          </p:val>
                                        </p:tav>
                                      </p:tavLst>
                                    </p:anim>
                                    <p:set>
                                      <p:cBhvr>
                                        <p:cTn id="198" dur="1" fill="hold">
                                          <p:stCondLst>
                                            <p:cond delay="499"/>
                                          </p:stCondLst>
                                        </p:cTn>
                                        <p:tgtEl>
                                          <p:spTgt spid="7">
                                            <p:graphicEl>
                                              <a:dgm id="{38374842-708A-46FB-BACC-ECD850C590C6}"/>
                                            </p:graphicEl>
                                          </p:spTgt>
                                        </p:tgtEl>
                                        <p:attrNameLst>
                                          <p:attrName>style.visibility</p:attrName>
                                        </p:attrNameLst>
                                      </p:cBhvr>
                                      <p:to>
                                        <p:strVal val="hidden"/>
                                      </p:to>
                                    </p:set>
                                  </p:childTnLst>
                                </p:cTn>
                              </p:par>
                              <p:par>
                                <p:cTn id="199" presetID="2" presetClass="exit" presetSubtype="4" fill="hold" grpId="1" nodeType="withEffect">
                                  <p:stCondLst>
                                    <p:cond delay="0"/>
                                  </p:stCondLst>
                                  <p:childTnLst>
                                    <p:anim calcmode="lin" valueType="num">
                                      <p:cBhvr additive="base">
                                        <p:cTn id="200" dur="500"/>
                                        <p:tgtEl>
                                          <p:spTgt spid="7">
                                            <p:graphicEl>
                                              <a:dgm id="{DFE89546-5963-4110-AC9F-89600EC2B23B}"/>
                                            </p:graphicEl>
                                          </p:spTgt>
                                        </p:tgtEl>
                                        <p:attrNameLst>
                                          <p:attrName>ppt_x</p:attrName>
                                        </p:attrNameLst>
                                      </p:cBhvr>
                                      <p:tavLst>
                                        <p:tav tm="0">
                                          <p:val>
                                            <p:strVal val="ppt_x"/>
                                          </p:val>
                                        </p:tav>
                                        <p:tav tm="100000">
                                          <p:val>
                                            <p:strVal val="ppt_x"/>
                                          </p:val>
                                        </p:tav>
                                      </p:tavLst>
                                    </p:anim>
                                    <p:anim calcmode="lin" valueType="num">
                                      <p:cBhvr additive="base">
                                        <p:cTn id="201" dur="500"/>
                                        <p:tgtEl>
                                          <p:spTgt spid="7">
                                            <p:graphicEl>
                                              <a:dgm id="{DFE89546-5963-4110-AC9F-89600EC2B23B}"/>
                                            </p:graphicEl>
                                          </p:spTgt>
                                        </p:tgtEl>
                                        <p:attrNameLst>
                                          <p:attrName>ppt_y</p:attrName>
                                        </p:attrNameLst>
                                      </p:cBhvr>
                                      <p:tavLst>
                                        <p:tav tm="0">
                                          <p:val>
                                            <p:strVal val="ppt_y"/>
                                          </p:val>
                                        </p:tav>
                                        <p:tav tm="100000">
                                          <p:val>
                                            <p:strVal val="1+ppt_h/2"/>
                                          </p:val>
                                        </p:tav>
                                      </p:tavLst>
                                    </p:anim>
                                    <p:set>
                                      <p:cBhvr>
                                        <p:cTn id="202" dur="1" fill="hold">
                                          <p:stCondLst>
                                            <p:cond delay="499"/>
                                          </p:stCondLst>
                                        </p:cTn>
                                        <p:tgtEl>
                                          <p:spTgt spid="7">
                                            <p:graphicEl>
                                              <a:dgm id="{DFE89546-5963-4110-AC9F-89600EC2B23B}"/>
                                            </p:graphicEl>
                                          </p:spTgt>
                                        </p:tgtEl>
                                        <p:attrNameLst>
                                          <p:attrName>style.visibility</p:attrName>
                                        </p:attrNameLst>
                                      </p:cBhvr>
                                      <p:to>
                                        <p:strVal val="hidden"/>
                                      </p:to>
                                    </p:set>
                                  </p:childTnLst>
                                </p:cTn>
                              </p:par>
                              <p:par>
                                <p:cTn id="203" presetID="2" presetClass="exit" presetSubtype="4" fill="hold" grpId="1" nodeType="withEffect">
                                  <p:stCondLst>
                                    <p:cond delay="0"/>
                                  </p:stCondLst>
                                  <p:childTnLst>
                                    <p:anim calcmode="lin" valueType="num">
                                      <p:cBhvr additive="base">
                                        <p:cTn id="204" dur="500"/>
                                        <p:tgtEl>
                                          <p:spTgt spid="7">
                                            <p:graphicEl>
                                              <a:dgm id="{CC2C0128-1934-4187-B473-9E8F3C5521C4}"/>
                                            </p:graphicEl>
                                          </p:spTgt>
                                        </p:tgtEl>
                                        <p:attrNameLst>
                                          <p:attrName>ppt_x</p:attrName>
                                        </p:attrNameLst>
                                      </p:cBhvr>
                                      <p:tavLst>
                                        <p:tav tm="0">
                                          <p:val>
                                            <p:strVal val="ppt_x"/>
                                          </p:val>
                                        </p:tav>
                                        <p:tav tm="100000">
                                          <p:val>
                                            <p:strVal val="ppt_x"/>
                                          </p:val>
                                        </p:tav>
                                      </p:tavLst>
                                    </p:anim>
                                    <p:anim calcmode="lin" valueType="num">
                                      <p:cBhvr additive="base">
                                        <p:cTn id="205" dur="500"/>
                                        <p:tgtEl>
                                          <p:spTgt spid="7">
                                            <p:graphicEl>
                                              <a:dgm id="{CC2C0128-1934-4187-B473-9E8F3C5521C4}"/>
                                            </p:graphicEl>
                                          </p:spTgt>
                                        </p:tgtEl>
                                        <p:attrNameLst>
                                          <p:attrName>ppt_y</p:attrName>
                                        </p:attrNameLst>
                                      </p:cBhvr>
                                      <p:tavLst>
                                        <p:tav tm="0">
                                          <p:val>
                                            <p:strVal val="ppt_y"/>
                                          </p:val>
                                        </p:tav>
                                        <p:tav tm="100000">
                                          <p:val>
                                            <p:strVal val="1+ppt_h/2"/>
                                          </p:val>
                                        </p:tav>
                                      </p:tavLst>
                                    </p:anim>
                                    <p:set>
                                      <p:cBhvr>
                                        <p:cTn id="206" dur="1" fill="hold">
                                          <p:stCondLst>
                                            <p:cond delay="499"/>
                                          </p:stCondLst>
                                        </p:cTn>
                                        <p:tgtEl>
                                          <p:spTgt spid="7">
                                            <p:graphicEl>
                                              <a:dgm id="{CC2C0128-1934-4187-B473-9E8F3C5521C4}"/>
                                            </p:graphicEl>
                                          </p:spTgt>
                                        </p:tgtEl>
                                        <p:attrNameLst>
                                          <p:attrName>style.visibility</p:attrName>
                                        </p:attrNameLst>
                                      </p:cBhvr>
                                      <p:to>
                                        <p:strVal val="hidden"/>
                                      </p:to>
                                    </p:set>
                                  </p:childTnLst>
                                </p:cTn>
                              </p:par>
                              <p:par>
                                <p:cTn id="207" presetID="2" presetClass="exit" presetSubtype="4" fill="hold" grpId="1" nodeType="withEffect">
                                  <p:stCondLst>
                                    <p:cond delay="0"/>
                                  </p:stCondLst>
                                  <p:childTnLst>
                                    <p:anim calcmode="lin" valueType="num">
                                      <p:cBhvr additive="base">
                                        <p:cTn id="208" dur="500"/>
                                        <p:tgtEl>
                                          <p:spTgt spid="7">
                                            <p:graphicEl>
                                              <a:dgm id="{08441E1F-7E13-4725-BD61-1069850A4CCF}"/>
                                            </p:graphicEl>
                                          </p:spTgt>
                                        </p:tgtEl>
                                        <p:attrNameLst>
                                          <p:attrName>ppt_x</p:attrName>
                                        </p:attrNameLst>
                                      </p:cBhvr>
                                      <p:tavLst>
                                        <p:tav tm="0">
                                          <p:val>
                                            <p:strVal val="ppt_x"/>
                                          </p:val>
                                        </p:tav>
                                        <p:tav tm="100000">
                                          <p:val>
                                            <p:strVal val="ppt_x"/>
                                          </p:val>
                                        </p:tav>
                                      </p:tavLst>
                                    </p:anim>
                                    <p:anim calcmode="lin" valueType="num">
                                      <p:cBhvr additive="base">
                                        <p:cTn id="209" dur="500"/>
                                        <p:tgtEl>
                                          <p:spTgt spid="7">
                                            <p:graphicEl>
                                              <a:dgm id="{08441E1F-7E13-4725-BD61-1069850A4CCF}"/>
                                            </p:graphicEl>
                                          </p:spTgt>
                                        </p:tgtEl>
                                        <p:attrNameLst>
                                          <p:attrName>ppt_y</p:attrName>
                                        </p:attrNameLst>
                                      </p:cBhvr>
                                      <p:tavLst>
                                        <p:tav tm="0">
                                          <p:val>
                                            <p:strVal val="ppt_y"/>
                                          </p:val>
                                        </p:tav>
                                        <p:tav tm="100000">
                                          <p:val>
                                            <p:strVal val="1+ppt_h/2"/>
                                          </p:val>
                                        </p:tav>
                                      </p:tavLst>
                                    </p:anim>
                                    <p:set>
                                      <p:cBhvr>
                                        <p:cTn id="210" dur="1" fill="hold">
                                          <p:stCondLst>
                                            <p:cond delay="499"/>
                                          </p:stCondLst>
                                        </p:cTn>
                                        <p:tgtEl>
                                          <p:spTgt spid="7">
                                            <p:graphicEl>
                                              <a:dgm id="{08441E1F-7E13-4725-BD61-1069850A4CCF}"/>
                                            </p:graphicEl>
                                          </p:spTgt>
                                        </p:tgtEl>
                                        <p:attrNameLst>
                                          <p:attrName>style.visibility</p:attrName>
                                        </p:attrNameLst>
                                      </p:cBhvr>
                                      <p:to>
                                        <p:strVal val="hidden"/>
                                      </p:to>
                                    </p:set>
                                  </p:childTnLst>
                                </p:cTn>
                              </p:par>
                              <p:par>
                                <p:cTn id="211" presetID="2" presetClass="exit" presetSubtype="4" fill="hold" grpId="1" nodeType="withEffect">
                                  <p:stCondLst>
                                    <p:cond delay="0"/>
                                  </p:stCondLst>
                                  <p:childTnLst>
                                    <p:anim calcmode="lin" valueType="num">
                                      <p:cBhvr additive="base">
                                        <p:cTn id="212" dur="500"/>
                                        <p:tgtEl>
                                          <p:spTgt spid="7">
                                            <p:graphicEl>
                                              <a:dgm id="{95251970-44E2-4B56-A21B-C289E21776B9}"/>
                                            </p:graphicEl>
                                          </p:spTgt>
                                        </p:tgtEl>
                                        <p:attrNameLst>
                                          <p:attrName>ppt_x</p:attrName>
                                        </p:attrNameLst>
                                      </p:cBhvr>
                                      <p:tavLst>
                                        <p:tav tm="0">
                                          <p:val>
                                            <p:strVal val="ppt_x"/>
                                          </p:val>
                                        </p:tav>
                                        <p:tav tm="100000">
                                          <p:val>
                                            <p:strVal val="ppt_x"/>
                                          </p:val>
                                        </p:tav>
                                      </p:tavLst>
                                    </p:anim>
                                    <p:anim calcmode="lin" valueType="num">
                                      <p:cBhvr additive="base">
                                        <p:cTn id="213" dur="500"/>
                                        <p:tgtEl>
                                          <p:spTgt spid="7">
                                            <p:graphicEl>
                                              <a:dgm id="{95251970-44E2-4B56-A21B-C289E21776B9}"/>
                                            </p:graphicEl>
                                          </p:spTgt>
                                        </p:tgtEl>
                                        <p:attrNameLst>
                                          <p:attrName>ppt_y</p:attrName>
                                        </p:attrNameLst>
                                      </p:cBhvr>
                                      <p:tavLst>
                                        <p:tav tm="0">
                                          <p:val>
                                            <p:strVal val="ppt_y"/>
                                          </p:val>
                                        </p:tav>
                                        <p:tav tm="100000">
                                          <p:val>
                                            <p:strVal val="1+ppt_h/2"/>
                                          </p:val>
                                        </p:tav>
                                      </p:tavLst>
                                    </p:anim>
                                    <p:set>
                                      <p:cBhvr>
                                        <p:cTn id="214" dur="1" fill="hold">
                                          <p:stCondLst>
                                            <p:cond delay="499"/>
                                          </p:stCondLst>
                                        </p:cTn>
                                        <p:tgtEl>
                                          <p:spTgt spid="7">
                                            <p:graphicEl>
                                              <a:dgm id="{95251970-44E2-4B56-A21B-C289E21776B9}"/>
                                            </p:graphicEl>
                                          </p:spTgt>
                                        </p:tgtEl>
                                        <p:attrNameLst>
                                          <p:attrName>style.visibility</p:attrName>
                                        </p:attrNameLst>
                                      </p:cBhvr>
                                      <p:to>
                                        <p:strVal val="hidden"/>
                                      </p:to>
                                    </p:set>
                                  </p:childTnLst>
                                </p:cTn>
                              </p:par>
                              <p:par>
                                <p:cTn id="215" presetID="2" presetClass="exit" presetSubtype="4" fill="hold" grpId="1" nodeType="withEffect">
                                  <p:stCondLst>
                                    <p:cond delay="0"/>
                                  </p:stCondLst>
                                  <p:childTnLst>
                                    <p:anim calcmode="lin" valueType="num">
                                      <p:cBhvr additive="base">
                                        <p:cTn id="216" dur="500"/>
                                        <p:tgtEl>
                                          <p:spTgt spid="7">
                                            <p:graphicEl>
                                              <a:dgm id="{385EF350-9EF6-423E-B73E-51F767BE05FF}"/>
                                            </p:graphicEl>
                                          </p:spTgt>
                                        </p:tgtEl>
                                        <p:attrNameLst>
                                          <p:attrName>ppt_x</p:attrName>
                                        </p:attrNameLst>
                                      </p:cBhvr>
                                      <p:tavLst>
                                        <p:tav tm="0">
                                          <p:val>
                                            <p:strVal val="ppt_x"/>
                                          </p:val>
                                        </p:tav>
                                        <p:tav tm="100000">
                                          <p:val>
                                            <p:strVal val="ppt_x"/>
                                          </p:val>
                                        </p:tav>
                                      </p:tavLst>
                                    </p:anim>
                                    <p:anim calcmode="lin" valueType="num">
                                      <p:cBhvr additive="base">
                                        <p:cTn id="217" dur="500"/>
                                        <p:tgtEl>
                                          <p:spTgt spid="7">
                                            <p:graphicEl>
                                              <a:dgm id="{385EF350-9EF6-423E-B73E-51F767BE05FF}"/>
                                            </p:graphicEl>
                                          </p:spTgt>
                                        </p:tgtEl>
                                        <p:attrNameLst>
                                          <p:attrName>ppt_y</p:attrName>
                                        </p:attrNameLst>
                                      </p:cBhvr>
                                      <p:tavLst>
                                        <p:tav tm="0">
                                          <p:val>
                                            <p:strVal val="ppt_y"/>
                                          </p:val>
                                        </p:tav>
                                        <p:tav tm="100000">
                                          <p:val>
                                            <p:strVal val="1+ppt_h/2"/>
                                          </p:val>
                                        </p:tav>
                                      </p:tavLst>
                                    </p:anim>
                                    <p:set>
                                      <p:cBhvr>
                                        <p:cTn id="218" dur="1" fill="hold">
                                          <p:stCondLst>
                                            <p:cond delay="499"/>
                                          </p:stCondLst>
                                        </p:cTn>
                                        <p:tgtEl>
                                          <p:spTgt spid="7">
                                            <p:graphicEl>
                                              <a:dgm id="{385EF350-9EF6-423E-B73E-51F767BE05FF}"/>
                                            </p:graphicEl>
                                          </p:spTgt>
                                        </p:tgtEl>
                                        <p:attrNameLst>
                                          <p:attrName>style.visibility</p:attrName>
                                        </p:attrNameLst>
                                      </p:cBhvr>
                                      <p:to>
                                        <p:strVal val="hidden"/>
                                      </p:to>
                                    </p:set>
                                  </p:childTnLst>
                                </p:cTn>
                              </p:par>
                              <p:par>
                                <p:cTn id="219" presetID="2" presetClass="exit" presetSubtype="4" fill="hold" grpId="1" nodeType="withEffect">
                                  <p:stCondLst>
                                    <p:cond delay="0"/>
                                  </p:stCondLst>
                                  <p:childTnLst>
                                    <p:anim calcmode="lin" valueType="num">
                                      <p:cBhvr additive="base">
                                        <p:cTn id="220" dur="500"/>
                                        <p:tgtEl>
                                          <p:spTgt spid="7">
                                            <p:graphicEl>
                                              <a:dgm id="{A1AAC87E-9E0D-4FE8-8812-831B09CD5B0F}"/>
                                            </p:graphicEl>
                                          </p:spTgt>
                                        </p:tgtEl>
                                        <p:attrNameLst>
                                          <p:attrName>ppt_x</p:attrName>
                                        </p:attrNameLst>
                                      </p:cBhvr>
                                      <p:tavLst>
                                        <p:tav tm="0">
                                          <p:val>
                                            <p:strVal val="ppt_x"/>
                                          </p:val>
                                        </p:tav>
                                        <p:tav tm="100000">
                                          <p:val>
                                            <p:strVal val="ppt_x"/>
                                          </p:val>
                                        </p:tav>
                                      </p:tavLst>
                                    </p:anim>
                                    <p:anim calcmode="lin" valueType="num">
                                      <p:cBhvr additive="base">
                                        <p:cTn id="221" dur="500"/>
                                        <p:tgtEl>
                                          <p:spTgt spid="7">
                                            <p:graphicEl>
                                              <a:dgm id="{A1AAC87E-9E0D-4FE8-8812-831B09CD5B0F}"/>
                                            </p:graphicEl>
                                          </p:spTgt>
                                        </p:tgtEl>
                                        <p:attrNameLst>
                                          <p:attrName>ppt_y</p:attrName>
                                        </p:attrNameLst>
                                      </p:cBhvr>
                                      <p:tavLst>
                                        <p:tav tm="0">
                                          <p:val>
                                            <p:strVal val="ppt_y"/>
                                          </p:val>
                                        </p:tav>
                                        <p:tav tm="100000">
                                          <p:val>
                                            <p:strVal val="1+ppt_h/2"/>
                                          </p:val>
                                        </p:tav>
                                      </p:tavLst>
                                    </p:anim>
                                    <p:set>
                                      <p:cBhvr>
                                        <p:cTn id="222" dur="1" fill="hold">
                                          <p:stCondLst>
                                            <p:cond delay="499"/>
                                          </p:stCondLst>
                                        </p:cTn>
                                        <p:tgtEl>
                                          <p:spTgt spid="7">
                                            <p:graphicEl>
                                              <a:dgm id="{A1AAC87E-9E0D-4FE8-8812-831B09CD5B0F}"/>
                                            </p:graphicEl>
                                          </p:spTgt>
                                        </p:tgtEl>
                                        <p:attrNameLst>
                                          <p:attrName>style.visibility</p:attrName>
                                        </p:attrNameLst>
                                      </p:cBhvr>
                                      <p:to>
                                        <p:strVal val="hidden"/>
                                      </p:to>
                                    </p:set>
                                  </p:childTnLst>
                                </p:cTn>
                              </p:par>
                              <p:par>
                                <p:cTn id="223" presetID="2" presetClass="exit" presetSubtype="4" fill="hold" grpId="1" nodeType="withEffect">
                                  <p:stCondLst>
                                    <p:cond delay="0"/>
                                  </p:stCondLst>
                                  <p:childTnLst>
                                    <p:anim calcmode="lin" valueType="num">
                                      <p:cBhvr additive="base">
                                        <p:cTn id="224" dur="500"/>
                                        <p:tgtEl>
                                          <p:spTgt spid="7">
                                            <p:graphicEl>
                                              <a:dgm id="{F6094E1F-32B8-41BD-A78C-8A1DE42B09E1}"/>
                                            </p:graphicEl>
                                          </p:spTgt>
                                        </p:tgtEl>
                                        <p:attrNameLst>
                                          <p:attrName>ppt_x</p:attrName>
                                        </p:attrNameLst>
                                      </p:cBhvr>
                                      <p:tavLst>
                                        <p:tav tm="0">
                                          <p:val>
                                            <p:strVal val="ppt_x"/>
                                          </p:val>
                                        </p:tav>
                                        <p:tav tm="100000">
                                          <p:val>
                                            <p:strVal val="ppt_x"/>
                                          </p:val>
                                        </p:tav>
                                      </p:tavLst>
                                    </p:anim>
                                    <p:anim calcmode="lin" valueType="num">
                                      <p:cBhvr additive="base">
                                        <p:cTn id="225" dur="500"/>
                                        <p:tgtEl>
                                          <p:spTgt spid="7">
                                            <p:graphicEl>
                                              <a:dgm id="{F6094E1F-32B8-41BD-A78C-8A1DE42B09E1}"/>
                                            </p:graphicEl>
                                          </p:spTgt>
                                        </p:tgtEl>
                                        <p:attrNameLst>
                                          <p:attrName>ppt_y</p:attrName>
                                        </p:attrNameLst>
                                      </p:cBhvr>
                                      <p:tavLst>
                                        <p:tav tm="0">
                                          <p:val>
                                            <p:strVal val="ppt_y"/>
                                          </p:val>
                                        </p:tav>
                                        <p:tav tm="100000">
                                          <p:val>
                                            <p:strVal val="1+ppt_h/2"/>
                                          </p:val>
                                        </p:tav>
                                      </p:tavLst>
                                    </p:anim>
                                    <p:set>
                                      <p:cBhvr>
                                        <p:cTn id="226" dur="1" fill="hold">
                                          <p:stCondLst>
                                            <p:cond delay="499"/>
                                          </p:stCondLst>
                                        </p:cTn>
                                        <p:tgtEl>
                                          <p:spTgt spid="7">
                                            <p:graphicEl>
                                              <a:dgm id="{F6094E1F-32B8-41BD-A78C-8A1DE42B09E1}"/>
                                            </p:graphicEl>
                                          </p:spTgt>
                                        </p:tgtEl>
                                        <p:attrNameLst>
                                          <p:attrName>style.visibility</p:attrName>
                                        </p:attrNameLst>
                                      </p:cBhvr>
                                      <p:to>
                                        <p:strVal val="hidden"/>
                                      </p:to>
                                    </p:set>
                                  </p:childTnLst>
                                </p:cTn>
                              </p:par>
                              <p:par>
                                <p:cTn id="227" presetID="2" presetClass="exit" presetSubtype="4" fill="hold" grpId="1" nodeType="withEffect">
                                  <p:stCondLst>
                                    <p:cond delay="0"/>
                                  </p:stCondLst>
                                  <p:childTnLst>
                                    <p:anim calcmode="lin" valueType="num">
                                      <p:cBhvr additive="base">
                                        <p:cTn id="228" dur="500"/>
                                        <p:tgtEl>
                                          <p:spTgt spid="7">
                                            <p:graphicEl>
                                              <a:dgm id="{8027B041-064B-445F-9FDF-272F7199D158}"/>
                                            </p:graphicEl>
                                          </p:spTgt>
                                        </p:tgtEl>
                                        <p:attrNameLst>
                                          <p:attrName>ppt_x</p:attrName>
                                        </p:attrNameLst>
                                      </p:cBhvr>
                                      <p:tavLst>
                                        <p:tav tm="0">
                                          <p:val>
                                            <p:strVal val="ppt_x"/>
                                          </p:val>
                                        </p:tav>
                                        <p:tav tm="100000">
                                          <p:val>
                                            <p:strVal val="ppt_x"/>
                                          </p:val>
                                        </p:tav>
                                      </p:tavLst>
                                    </p:anim>
                                    <p:anim calcmode="lin" valueType="num">
                                      <p:cBhvr additive="base">
                                        <p:cTn id="229" dur="500"/>
                                        <p:tgtEl>
                                          <p:spTgt spid="7">
                                            <p:graphicEl>
                                              <a:dgm id="{8027B041-064B-445F-9FDF-272F7199D158}"/>
                                            </p:graphicEl>
                                          </p:spTgt>
                                        </p:tgtEl>
                                        <p:attrNameLst>
                                          <p:attrName>ppt_y</p:attrName>
                                        </p:attrNameLst>
                                      </p:cBhvr>
                                      <p:tavLst>
                                        <p:tav tm="0">
                                          <p:val>
                                            <p:strVal val="ppt_y"/>
                                          </p:val>
                                        </p:tav>
                                        <p:tav tm="100000">
                                          <p:val>
                                            <p:strVal val="1+ppt_h/2"/>
                                          </p:val>
                                        </p:tav>
                                      </p:tavLst>
                                    </p:anim>
                                    <p:set>
                                      <p:cBhvr>
                                        <p:cTn id="230" dur="1" fill="hold">
                                          <p:stCondLst>
                                            <p:cond delay="499"/>
                                          </p:stCondLst>
                                        </p:cTn>
                                        <p:tgtEl>
                                          <p:spTgt spid="7">
                                            <p:graphicEl>
                                              <a:dgm id="{8027B041-064B-445F-9FDF-272F7199D158}"/>
                                            </p:graphicEl>
                                          </p:spTgt>
                                        </p:tgtEl>
                                        <p:attrNameLst>
                                          <p:attrName>style.visibility</p:attrName>
                                        </p:attrNameLst>
                                      </p:cBhvr>
                                      <p:to>
                                        <p:strVal val="hidden"/>
                                      </p:to>
                                    </p:set>
                                  </p:childTnLst>
                                </p:cTn>
                              </p:par>
                            </p:childTnLst>
                          </p:cTn>
                        </p:par>
                      </p:childTnLst>
                    </p:cTn>
                  </p:par>
                  <p:par>
                    <p:cTn id="231" fill="hold">
                      <p:stCondLst>
                        <p:cond delay="indefinite"/>
                      </p:stCondLst>
                      <p:childTnLst>
                        <p:par>
                          <p:cTn id="232" fill="hold">
                            <p:stCondLst>
                              <p:cond delay="0"/>
                            </p:stCondLst>
                            <p:childTnLst>
                              <p:par>
                                <p:cTn id="233" presetID="2" presetClass="exit" presetSubtype="4" fill="hold" grpId="1" nodeType="clickEffect">
                                  <p:stCondLst>
                                    <p:cond delay="0"/>
                                  </p:stCondLst>
                                  <p:childTnLst>
                                    <p:anim calcmode="lin" valueType="num">
                                      <p:cBhvr additive="base">
                                        <p:cTn id="234" dur="500"/>
                                        <p:tgtEl>
                                          <p:spTgt spid="7">
                                            <p:graphicEl>
                                              <a:dgm id="{B5F92FA8-FA41-4254-B8B2-1E91F3CEC2CF}"/>
                                            </p:graphicEl>
                                          </p:spTgt>
                                        </p:tgtEl>
                                        <p:attrNameLst>
                                          <p:attrName>ppt_x</p:attrName>
                                        </p:attrNameLst>
                                      </p:cBhvr>
                                      <p:tavLst>
                                        <p:tav tm="0">
                                          <p:val>
                                            <p:strVal val="ppt_x"/>
                                          </p:val>
                                        </p:tav>
                                        <p:tav tm="100000">
                                          <p:val>
                                            <p:strVal val="ppt_x"/>
                                          </p:val>
                                        </p:tav>
                                      </p:tavLst>
                                    </p:anim>
                                    <p:anim calcmode="lin" valueType="num">
                                      <p:cBhvr additive="base">
                                        <p:cTn id="235" dur="500"/>
                                        <p:tgtEl>
                                          <p:spTgt spid="7">
                                            <p:graphicEl>
                                              <a:dgm id="{B5F92FA8-FA41-4254-B8B2-1E91F3CEC2CF}"/>
                                            </p:graphicEl>
                                          </p:spTgt>
                                        </p:tgtEl>
                                        <p:attrNameLst>
                                          <p:attrName>ppt_y</p:attrName>
                                        </p:attrNameLst>
                                      </p:cBhvr>
                                      <p:tavLst>
                                        <p:tav tm="0">
                                          <p:val>
                                            <p:strVal val="ppt_y"/>
                                          </p:val>
                                        </p:tav>
                                        <p:tav tm="100000">
                                          <p:val>
                                            <p:strVal val="1+ppt_h/2"/>
                                          </p:val>
                                        </p:tav>
                                      </p:tavLst>
                                    </p:anim>
                                    <p:set>
                                      <p:cBhvr>
                                        <p:cTn id="236" dur="1" fill="hold">
                                          <p:stCondLst>
                                            <p:cond delay="499"/>
                                          </p:stCondLst>
                                        </p:cTn>
                                        <p:tgtEl>
                                          <p:spTgt spid="7">
                                            <p:graphicEl>
                                              <a:dgm id="{B5F92FA8-FA41-4254-B8B2-1E91F3CEC2CF}"/>
                                            </p:graphicEl>
                                          </p:spTgt>
                                        </p:tgtEl>
                                        <p:attrNameLst>
                                          <p:attrName>style.visibility</p:attrName>
                                        </p:attrNameLst>
                                      </p:cBhvr>
                                      <p:to>
                                        <p:strVal val="hidden"/>
                                      </p:to>
                                    </p:set>
                                  </p:childTnLst>
                                </p:cTn>
                              </p:par>
                              <p:par>
                                <p:cTn id="237" presetID="2" presetClass="exit" presetSubtype="4" fill="hold" grpId="1" nodeType="withEffect">
                                  <p:stCondLst>
                                    <p:cond delay="0"/>
                                  </p:stCondLst>
                                  <p:childTnLst>
                                    <p:anim calcmode="lin" valueType="num">
                                      <p:cBhvr additive="base">
                                        <p:cTn id="238" dur="500"/>
                                        <p:tgtEl>
                                          <p:spTgt spid="7">
                                            <p:graphicEl>
                                              <a:dgm id="{CF7B8E0E-29F4-4FE5-89CB-6C73E3900526}"/>
                                            </p:graphicEl>
                                          </p:spTgt>
                                        </p:tgtEl>
                                        <p:attrNameLst>
                                          <p:attrName>ppt_x</p:attrName>
                                        </p:attrNameLst>
                                      </p:cBhvr>
                                      <p:tavLst>
                                        <p:tav tm="0">
                                          <p:val>
                                            <p:strVal val="ppt_x"/>
                                          </p:val>
                                        </p:tav>
                                        <p:tav tm="100000">
                                          <p:val>
                                            <p:strVal val="ppt_x"/>
                                          </p:val>
                                        </p:tav>
                                      </p:tavLst>
                                    </p:anim>
                                    <p:anim calcmode="lin" valueType="num">
                                      <p:cBhvr additive="base">
                                        <p:cTn id="239" dur="500"/>
                                        <p:tgtEl>
                                          <p:spTgt spid="7">
                                            <p:graphicEl>
                                              <a:dgm id="{CF7B8E0E-29F4-4FE5-89CB-6C73E3900526}"/>
                                            </p:graphicEl>
                                          </p:spTgt>
                                        </p:tgtEl>
                                        <p:attrNameLst>
                                          <p:attrName>ppt_y</p:attrName>
                                        </p:attrNameLst>
                                      </p:cBhvr>
                                      <p:tavLst>
                                        <p:tav tm="0">
                                          <p:val>
                                            <p:strVal val="ppt_y"/>
                                          </p:val>
                                        </p:tav>
                                        <p:tav tm="100000">
                                          <p:val>
                                            <p:strVal val="1+ppt_h/2"/>
                                          </p:val>
                                        </p:tav>
                                      </p:tavLst>
                                    </p:anim>
                                    <p:set>
                                      <p:cBhvr>
                                        <p:cTn id="240" dur="1" fill="hold">
                                          <p:stCondLst>
                                            <p:cond delay="499"/>
                                          </p:stCondLst>
                                        </p:cTn>
                                        <p:tgtEl>
                                          <p:spTgt spid="7">
                                            <p:graphicEl>
                                              <a:dgm id="{CF7B8E0E-29F4-4FE5-89CB-6C73E3900526}"/>
                                            </p:graphicEl>
                                          </p:spTgt>
                                        </p:tgtEl>
                                        <p:attrNameLst>
                                          <p:attrName>style.visibility</p:attrName>
                                        </p:attrNameLst>
                                      </p:cBhvr>
                                      <p:to>
                                        <p:strVal val="hidden"/>
                                      </p:to>
                                    </p:set>
                                  </p:childTnLst>
                                </p:cTn>
                              </p:par>
                              <p:par>
                                <p:cTn id="241" presetID="2" presetClass="exit" presetSubtype="4" fill="hold" grpId="1" nodeType="withEffect">
                                  <p:stCondLst>
                                    <p:cond delay="0"/>
                                  </p:stCondLst>
                                  <p:childTnLst>
                                    <p:anim calcmode="lin" valueType="num">
                                      <p:cBhvr additive="base">
                                        <p:cTn id="242" dur="500"/>
                                        <p:tgtEl>
                                          <p:spTgt spid="7">
                                            <p:graphicEl>
                                              <a:dgm id="{6504D18F-FE2F-4E90-BD70-AF317230E164}"/>
                                            </p:graphicEl>
                                          </p:spTgt>
                                        </p:tgtEl>
                                        <p:attrNameLst>
                                          <p:attrName>ppt_x</p:attrName>
                                        </p:attrNameLst>
                                      </p:cBhvr>
                                      <p:tavLst>
                                        <p:tav tm="0">
                                          <p:val>
                                            <p:strVal val="ppt_x"/>
                                          </p:val>
                                        </p:tav>
                                        <p:tav tm="100000">
                                          <p:val>
                                            <p:strVal val="ppt_x"/>
                                          </p:val>
                                        </p:tav>
                                      </p:tavLst>
                                    </p:anim>
                                    <p:anim calcmode="lin" valueType="num">
                                      <p:cBhvr additive="base">
                                        <p:cTn id="243" dur="500"/>
                                        <p:tgtEl>
                                          <p:spTgt spid="7">
                                            <p:graphicEl>
                                              <a:dgm id="{6504D18F-FE2F-4E90-BD70-AF317230E164}"/>
                                            </p:graphicEl>
                                          </p:spTgt>
                                        </p:tgtEl>
                                        <p:attrNameLst>
                                          <p:attrName>ppt_y</p:attrName>
                                        </p:attrNameLst>
                                      </p:cBhvr>
                                      <p:tavLst>
                                        <p:tav tm="0">
                                          <p:val>
                                            <p:strVal val="ppt_y"/>
                                          </p:val>
                                        </p:tav>
                                        <p:tav tm="100000">
                                          <p:val>
                                            <p:strVal val="1+ppt_h/2"/>
                                          </p:val>
                                        </p:tav>
                                      </p:tavLst>
                                    </p:anim>
                                    <p:set>
                                      <p:cBhvr>
                                        <p:cTn id="244" dur="1" fill="hold">
                                          <p:stCondLst>
                                            <p:cond delay="499"/>
                                          </p:stCondLst>
                                        </p:cTn>
                                        <p:tgtEl>
                                          <p:spTgt spid="7">
                                            <p:graphicEl>
                                              <a:dgm id="{6504D18F-FE2F-4E90-BD70-AF317230E164}"/>
                                            </p:graphicEl>
                                          </p:spTgt>
                                        </p:tgtEl>
                                        <p:attrNameLst>
                                          <p:attrName>style.visibility</p:attrName>
                                        </p:attrNameLst>
                                      </p:cBhvr>
                                      <p:to>
                                        <p:strVal val="hidden"/>
                                      </p:to>
                                    </p:set>
                                  </p:childTnLst>
                                </p:cTn>
                              </p:par>
                              <p:par>
                                <p:cTn id="245" presetID="2" presetClass="exit" presetSubtype="4" fill="hold" grpId="1" nodeType="withEffect">
                                  <p:stCondLst>
                                    <p:cond delay="0"/>
                                  </p:stCondLst>
                                  <p:childTnLst>
                                    <p:anim calcmode="lin" valueType="num">
                                      <p:cBhvr additive="base">
                                        <p:cTn id="246" dur="500"/>
                                        <p:tgtEl>
                                          <p:spTgt spid="7">
                                            <p:graphicEl>
                                              <a:dgm id="{939C11AA-A75B-4A95-9E56-62183D4AAEBB}"/>
                                            </p:graphicEl>
                                          </p:spTgt>
                                        </p:tgtEl>
                                        <p:attrNameLst>
                                          <p:attrName>ppt_x</p:attrName>
                                        </p:attrNameLst>
                                      </p:cBhvr>
                                      <p:tavLst>
                                        <p:tav tm="0">
                                          <p:val>
                                            <p:strVal val="ppt_x"/>
                                          </p:val>
                                        </p:tav>
                                        <p:tav tm="100000">
                                          <p:val>
                                            <p:strVal val="ppt_x"/>
                                          </p:val>
                                        </p:tav>
                                      </p:tavLst>
                                    </p:anim>
                                    <p:anim calcmode="lin" valueType="num">
                                      <p:cBhvr additive="base">
                                        <p:cTn id="247" dur="500"/>
                                        <p:tgtEl>
                                          <p:spTgt spid="7">
                                            <p:graphicEl>
                                              <a:dgm id="{939C11AA-A75B-4A95-9E56-62183D4AAEBB}"/>
                                            </p:graphicEl>
                                          </p:spTgt>
                                        </p:tgtEl>
                                        <p:attrNameLst>
                                          <p:attrName>ppt_y</p:attrName>
                                        </p:attrNameLst>
                                      </p:cBhvr>
                                      <p:tavLst>
                                        <p:tav tm="0">
                                          <p:val>
                                            <p:strVal val="ppt_y"/>
                                          </p:val>
                                        </p:tav>
                                        <p:tav tm="100000">
                                          <p:val>
                                            <p:strVal val="1+ppt_h/2"/>
                                          </p:val>
                                        </p:tav>
                                      </p:tavLst>
                                    </p:anim>
                                    <p:set>
                                      <p:cBhvr>
                                        <p:cTn id="248" dur="1" fill="hold">
                                          <p:stCondLst>
                                            <p:cond delay="499"/>
                                          </p:stCondLst>
                                        </p:cTn>
                                        <p:tgtEl>
                                          <p:spTgt spid="7">
                                            <p:graphicEl>
                                              <a:dgm id="{939C11AA-A75B-4A95-9E56-62183D4AAEBB}"/>
                                            </p:graphicEl>
                                          </p:spTgt>
                                        </p:tgtEl>
                                        <p:attrNameLst>
                                          <p:attrName>style.visibility</p:attrName>
                                        </p:attrNameLst>
                                      </p:cBhvr>
                                      <p:to>
                                        <p:strVal val="hidden"/>
                                      </p:to>
                                    </p:set>
                                  </p:childTnLst>
                                </p:cTn>
                              </p:par>
                              <p:par>
                                <p:cTn id="249" presetID="2" presetClass="exit" presetSubtype="4" fill="hold" grpId="1" nodeType="withEffect">
                                  <p:stCondLst>
                                    <p:cond delay="0"/>
                                  </p:stCondLst>
                                  <p:childTnLst>
                                    <p:anim calcmode="lin" valueType="num">
                                      <p:cBhvr additive="base">
                                        <p:cTn id="250" dur="500"/>
                                        <p:tgtEl>
                                          <p:spTgt spid="7">
                                            <p:graphicEl>
                                              <a:dgm id="{F6F4D987-F96A-410F-A775-1985492947E2}"/>
                                            </p:graphicEl>
                                          </p:spTgt>
                                        </p:tgtEl>
                                        <p:attrNameLst>
                                          <p:attrName>ppt_x</p:attrName>
                                        </p:attrNameLst>
                                      </p:cBhvr>
                                      <p:tavLst>
                                        <p:tav tm="0">
                                          <p:val>
                                            <p:strVal val="ppt_x"/>
                                          </p:val>
                                        </p:tav>
                                        <p:tav tm="100000">
                                          <p:val>
                                            <p:strVal val="ppt_x"/>
                                          </p:val>
                                        </p:tav>
                                      </p:tavLst>
                                    </p:anim>
                                    <p:anim calcmode="lin" valueType="num">
                                      <p:cBhvr additive="base">
                                        <p:cTn id="251" dur="500"/>
                                        <p:tgtEl>
                                          <p:spTgt spid="7">
                                            <p:graphicEl>
                                              <a:dgm id="{F6F4D987-F96A-410F-A775-1985492947E2}"/>
                                            </p:graphicEl>
                                          </p:spTgt>
                                        </p:tgtEl>
                                        <p:attrNameLst>
                                          <p:attrName>ppt_y</p:attrName>
                                        </p:attrNameLst>
                                      </p:cBhvr>
                                      <p:tavLst>
                                        <p:tav tm="0">
                                          <p:val>
                                            <p:strVal val="ppt_y"/>
                                          </p:val>
                                        </p:tav>
                                        <p:tav tm="100000">
                                          <p:val>
                                            <p:strVal val="1+ppt_h/2"/>
                                          </p:val>
                                        </p:tav>
                                      </p:tavLst>
                                    </p:anim>
                                    <p:set>
                                      <p:cBhvr>
                                        <p:cTn id="252" dur="1" fill="hold">
                                          <p:stCondLst>
                                            <p:cond delay="499"/>
                                          </p:stCondLst>
                                        </p:cTn>
                                        <p:tgtEl>
                                          <p:spTgt spid="7">
                                            <p:graphicEl>
                                              <a:dgm id="{F6F4D987-F96A-410F-A775-1985492947E2}"/>
                                            </p:graphicEl>
                                          </p:spTgt>
                                        </p:tgtEl>
                                        <p:attrNameLst>
                                          <p:attrName>style.visibility</p:attrName>
                                        </p:attrNameLst>
                                      </p:cBhvr>
                                      <p:to>
                                        <p:strVal val="hidden"/>
                                      </p:to>
                                    </p:set>
                                  </p:childTnLst>
                                </p:cTn>
                              </p:par>
                            </p:childTnLst>
                          </p:cTn>
                        </p:par>
                      </p:childTnLst>
                    </p:cTn>
                  </p:par>
                  <p:par>
                    <p:cTn id="253" fill="hold">
                      <p:stCondLst>
                        <p:cond delay="indefinite"/>
                      </p:stCondLst>
                      <p:childTnLst>
                        <p:par>
                          <p:cTn id="254" fill="hold">
                            <p:stCondLst>
                              <p:cond delay="0"/>
                            </p:stCondLst>
                            <p:childTnLst>
                              <p:par>
                                <p:cTn id="255" presetID="2" presetClass="exit" presetSubtype="4" fill="hold" grpId="1" nodeType="clickEffect">
                                  <p:stCondLst>
                                    <p:cond delay="0"/>
                                  </p:stCondLst>
                                  <p:childTnLst>
                                    <p:anim calcmode="lin" valueType="num">
                                      <p:cBhvr additive="base">
                                        <p:cTn id="256" dur="500"/>
                                        <p:tgtEl>
                                          <p:spTgt spid="7">
                                            <p:graphicEl>
                                              <a:dgm id="{829CAE51-B72B-4F0A-93D3-87EBF4B7F2C8}"/>
                                            </p:graphicEl>
                                          </p:spTgt>
                                        </p:tgtEl>
                                        <p:attrNameLst>
                                          <p:attrName>ppt_x</p:attrName>
                                        </p:attrNameLst>
                                      </p:cBhvr>
                                      <p:tavLst>
                                        <p:tav tm="0">
                                          <p:val>
                                            <p:strVal val="ppt_x"/>
                                          </p:val>
                                        </p:tav>
                                        <p:tav tm="100000">
                                          <p:val>
                                            <p:strVal val="ppt_x"/>
                                          </p:val>
                                        </p:tav>
                                      </p:tavLst>
                                    </p:anim>
                                    <p:anim calcmode="lin" valueType="num">
                                      <p:cBhvr additive="base">
                                        <p:cTn id="257" dur="500"/>
                                        <p:tgtEl>
                                          <p:spTgt spid="7">
                                            <p:graphicEl>
                                              <a:dgm id="{829CAE51-B72B-4F0A-93D3-87EBF4B7F2C8}"/>
                                            </p:graphicEl>
                                          </p:spTgt>
                                        </p:tgtEl>
                                        <p:attrNameLst>
                                          <p:attrName>ppt_y</p:attrName>
                                        </p:attrNameLst>
                                      </p:cBhvr>
                                      <p:tavLst>
                                        <p:tav tm="0">
                                          <p:val>
                                            <p:strVal val="ppt_y"/>
                                          </p:val>
                                        </p:tav>
                                        <p:tav tm="100000">
                                          <p:val>
                                            <p:strVal val="1+ppt_h/2"/>
                                          </p:val>
                                        </p:tav>
                                      </p:tavLst>
                                    </p:anim>
                                    <p:set>
                                      <p:cBhvr>
                                        <p:cTn id="258" dur="1" fill="hold">
                                          <p:stCondLst>
                                            <p:cond delay="499"/>
                                          </p:stCondLst>
                                        </p:cTn>
                                        <p:tgtEl>
                                          <p:spTgt spid="7">
                                            <p:graphicEl>
                                              <a:dgm id="{829CAE51-B72B-4F0A-93D3-87EBF4B7F2C8}"/>
                                            </p:graphicEl>
                                          </p:spTgt>
                                        </p:tgtEl>
                                        <p:attrNameLst>
                                          <p:attrName>style.visibility</p:attrName>
                                        </p:attrNameLst>
                                      </p:cBhvr>
                                      <p:to>
                                        <p:strVal val="hidden"/>
                                      </p:to>
                                    </p:set>
                                  </p:childTnLst>
                                </p:cTn>
                              </p:par>
                              <p:par>
                                <p:cTn id="259" presetID="2" presetClass="exit" presetSubtype="4" fill="hold" grpId="1" nodeType="withEffect">
                                  <p:stCondLst>
                                    <p:cond delay="0"/>
                                  </p:stCondLst>
                                  <p:childTnLst>
                                    <p:anim calcmode="lin" valueType="num">
                                      <p:cBhvr additive="base">
                                        <p:cTn id="260" dur="500"/>
                                        <p:tgtEl>
                                          <p:spTgt spid="7">
                                            <p:graphicEl>
                                              <a:dgm id="{9C399899-68FD-4A00-8292-16D81C14DF73}"/>
                                            </p:graphicEl>
                                          </p:spTgt>
                                        </p:tgtEl>
                                        <p:attrNameLst>
                                          <p:attrName>ppt_x</p:attrName>
                                        </p:attrNameLst>
                                      </p:cBhvr>
                                      <p:tavLst>
                                        <p:tav tm="0">
                                          <p:val>
                                            <p:strVal val="ppt_x"/>
                                          </p:val>
                                        </p:tav>
                                        <p:tav tm="100000">
                                          <p:val>
                                            <p:strVal val="ppt_x"/>
                                          </p:val>
                                        </p:tav>
                                      </p:tavLst>
                                    </p:anim>
                                    <p:anim calcmode="lin" valueType="num">
                                      <p:cBhvr additive="base">
                                        <p:cTn id="261" dur="500"/>
                                        <p:tgtEl>
                                          <p:spTgt spid="7">
                                            <p:graphicEl>
                                              <a:dgm id="{9C399899-68FD-4A00-8292-16D81C14DF73}"/>
                                            </p:graphicEl>
                                          </p:spTgt>
                                        </p:tgtEl>
                                        <p:attrNameLst>
                                          <p:attrName>ppt_y</p:attrName>
                                        </p:attrNameLst>
                                      </p:cBhvr>
                                      <p:tavLst>
                                        <p:tav tm="0">
                                          <p:val>
                                            <p:strVal val="ppt_y"/>
                                          </p:val>
                                        </p:tav>
                                        <p:tav tm="100000">
                                          <p:val>
                                            <p:strVal val="1+ppt_h/2"/>
                                          </p:val>
                                        </p:tav>
                                      </p:tavLst>
                                    </p:anim>
                                    <p:set>
                                      <p:cBhvr>
                                        <p:cTn id="262" dur="1" fill="hold">
                                          <p:stCondLst>
                                            <p:cond delay="499"/>
                                          </p:stCondLst>
                                        </p:cTn>
                                        <p:tgtEl>
                                          <p:spTgt spid="7">
                                            <p:graphicEl>
                                              <a:dgm id="{9C399899-68FD-4A00-8292-16D81C14DF73}"/>
                                            </p:graphicEl>
                                          </p:spTgt>
                                        </p:tgtEl>
                                        <p:attrNameLst>
                                          <p:attrName>style.visibility</p:attrName>
                                        </p:attrNameLst>
                                      </p:cBhvr>
                                      <p:to>
                                        <p:strVal val="hidden"/>
                                      </p:to>
                                    </p:set>
                                  </p:childTnLst>
                                </p:cTn>
                              </p:par>
                              <p:par>
                                <p:cTn id="263" presetID="2" presetClass="exit" presetSubtype="4" fill="hold" grpId="1" nodeType="withEffect">
                                  <p:stCondLst>
                                    <p:cond delay="0"/>
                                  </p:stCondLst>
                                  <p:childTnLst>
                                    <p:anim calcmode="lin" valueType="num">
                                      <p:cBhvr additive="base">
                                        <p:cTn id="264" dur="500"/>
                                        <p:tgtEl>
                                          <p:spTgt spid="7">
                                            <p:graphicEl>
                                              <a:dgm id="{A01314CB-F372-4913-87E3-395C68322137}"/>
                                            </p:graphicEl>
                                          </p:spTgt>
                                        </p:tgtEl>
                                        <p:attrNameLst>
                                          <p:attrName>ppt_x</p:attrName>
                                        </p:attrNameLst>
                                      </p:cBhvr>
                                      <p:tavLst>
                                        <p:tav tm="0">
                                          <p:val>
                                            <p:strVal val="ppt_x"/>
                                          </p:val>
                                        </p:tav>
                                        <p:tav tm="100000">
                                          <p:val>
                                            <p:strVal val="ppt_x"/>
                                          </p:val>
                                        </p:tav>
                                      </p:tavLst>
                                    </p:anim>
                                    <p:anim calcmode="lin" valueType="num">
                                      <p:cBhvr additive="base">
                                        <p:cTn id="265" dur="500"/>
                                        <p:tgtEl>
                                          <p:spTgt spid="7">
                                            <p:graphicEl>
                                              <a:dgm id="{A01314CB-F372-4913-87E3-395C68322137}"/>
                                            </p:graphicEl>
                                          </p:spTgt>
                                        </p:tgtEl>
                                        <p:attrNameLst>
                                          <p:attrName>ppt_y</p:attrName>
                                        </p:attrNameLst>
                                      </p:cBhvr>
                                      <p:tavLst>
                                        <p:tav tm="0">
                                          <p:val>
                                            <p:strVal val="ppt_y"/>
                                          </p:val>
                                        </p:tav>
                                        <p:tav tm="100000">
                                          <p:val>
                                            <p:strVal val="1+ppt_h/2"/>
                                          </p:val>
                                        </p:tav>
                                      </p:tavLst>
                                    </p:anim>
                                    <p:set>
                                      <p:cBhvr>
                                        <p:cTn id="266" dur="1" fill="hold">
                                          <p:stCondLst>
                                            <p:cond delay="499"/>
                                          </p:stCondLst>
                                        </p:cTn>
                                        <p:tgtEl>
                                          <p:spTgt spid="7">
                                            <p:graphicEl>
                                              <a:dgm id="{A01314CB-F372-4913-87E3-395C68322137}"/>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AtOnce"/>
        </p:bldSub>
      </p:bldGraphic>
      <p:bldGraphic spid="7" grpId="1">
        <p:bldSub>
          <a:bldDgm bld="lvlAtOnce" rev="1"/>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0F8BCC-8B5A-471C-8467-A3AF97872968}"/>
              </a:ext>
            </a:extLst>
          </p:cNvPr>
          <p:cNvSpPr>
            <a:spLocks noGrp="1"/>
          </p:cNvSpPr>
          <p:nvPr>
            <p:ph type="title"/>
          </p:nvPr>
        </p:nvSpPr>
        <p:spPr/>
        <p:txBody>
          <a:bodyPr/>
          <a:lstStyle/>
          <a:p>
            <a:pPr marR="0" rtl="0"/>
            <a:r>
              <a:rPr lang="zh-CN" altLang="en-US"/>
              <a:t>二、书法传媒</a:t>
            </a:r>
          </a:p>
        </p:txBody>
      </p:sp>
      <p:sp>
        <p:nvSpPr>
          <p:cNvPr id="3" name="灯片编号占位符 2">
            <a:extLst>
              <a:ext uri="{FF2B5EF4-FFF2-40B4-BE49-F238E27FC236}">
                <a16:creationId xmlns:a16="http://schemas.microsoft.com/office/drawing/2014/main" id="{CE454DE1-6B50-43FE-A768-5E0D69AAEB73}"/>
              </a:ext>
            </a:extLst>
          </p:cNvPr>
          <p:cNvSpPr>
            <a:spLocks noGrp="1"/>
          </p:cNvSpPr>
          <p:nvPr>
            <p:ph type="sldNum" sz="quarter" idx="12"/>
          </p:nvPr>
        </p:nvSpPr>
        <p:spPr/>
        <p:txBody>
          <a:bodyPr/>
          <a:lstStyle/>
          <a:p>
            <a:fld id="{85D5FC55-BDE1-4DD6-ABFC-92D21D5E91E3}" type="slidenum">
              <a:rPr lang="zh-CN" altLang="en-US" smtClean="0"/>
              <a:t>6</a:t>
            </a:fld>
            <a:endParaRPr lang="zh-CN" altLang="en-US"/>
          </a:p>
        </p:txBody>
      </p:sp>
    </p:spTree>
    <p:extLst>
      <p:ext uri="{BB962C8B-B14F-4D97-AF65-F5344CB8AC3E}">
        <p14:creationId xmlns:p14="http://schemas.microsoft.com/office/powerpoint/2010/main" val="4373553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
            <a:extLst>
              <a:ext uri="{FF2B5EF4-FFF2-40B4-BE49-F238E27FC236}">
                <a16:creationId xmlns:a16="http://schemas.microsoft.com/office/drawing/2014/main" id="{213AEA77-CDDC-4F02-B329-A62A4A2FBD9C}"/>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973138" y="457200"/>
            <a:ext cx="4378325" cy="5943600"/>
          </a:xfrm>
          <a:prstGeom prst="rect">
            <a:avLst/>
          </a:prstGeom>
          <a:ln>
            <a:noFill/>
          </a:ln>
          <a:effectLst>
            <a:outerShdw blurRad="190500" algn="tl" rotWithShape="0">
              <a:srgbClr val="000000">
                <a:alpha val="70000"/>
              </a:srgbClr>
            </a:outerShdw>
          </a:effectLst>
        </p:spPr>
      </p:pic>
      <p:pic>
        <p:nvPicPr>
          <p:cNvPr id="5" name="图片 4" descr="2">
            <a:extLst>
              <a:ext uri="{FF2B5EF4-FFF2-40B4-BE49-F238E27FC236}">
                <a16:creationId xmlns:a16="http://schemas.microsoft.com/office/drawing/2014/main" id="{4306B78E-6DF5-4151-9A12-C64CB289D227}"/>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6840538" y="457200"/>
            <a:ext cx="4378325" cy="5943600"/>
          </a:xfrm>
          <a:prstGeom prst="rect">
            <a:avLst/>
          </a:prstGeom>
          <a:ln>
            <a:noFill/>
          </a:ln>
          <a:effectLst>
            <a:outerShdw blurRad="190500" algn="tl" rotWithShape="0">
              <a:srgbClr val="000000">
                <a:alpha val="70000"/>
              </a:srgbClr>
            </a:outerShdw>
          </a:effectLst>
        </p:spPr>
      </p:pic>
      <p:sp>
        <p:nvSpPr>
          <p:cNvPr id="2" name="灯片编号占位符 1">
            <a:extLst>
              <a:ext uri="{FF2B5EF4-FFF2-40B4-BE49-F238E27FC236}">
                <a16:creationId xmlns:a16="http://schemas.microsoft.com/office/drawing/2014/main" id="{3A1428B6-5AE6-442C-B70E-D9843C565E8A}"/>
              </a:ext>
            </a:extLst>
          </p:cNvPr>
          <p:cNvSpPr>
            <a:spLocks noGrp="1"/>
          </p:cNvSpPr>
          <p:nvPr>
            <p:ph type="sldNum" sz="quarter" idx="12"/>
          </p:nvPr>
        </p:nvSpPr>
        <p:spPr/>
        <p:txBody>
          <a:bodyPr/>
          <a:lstStyle/>
          <a:p>
            <a:fld id="{85D5FC55-BDE1-4DD6-ABFC-92D21D5E91E3}" type="slidenum">
              <a:rPr lang="zh-CN" altLang="en-US" smtClean="0"/>
              <a:t>7</a:t>
            </a:fld>
            <a:endParaRPr lang="zh-CN" altLang="en-US"/>
          </a:p>
        </p:txBody>
      </p:sp>
    </p:spTree>
    <p:extLst>
      <p:ext uri="{BB962C8B-B14F-4D97-AF65-F5344CB8AC3E}">
        <p14:creationId xmlns:p14="http://schemas.microsoft.com/office/powerpoint/2010/main" val="26821737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
            <a:extLst>
              <a:ext uri="{FF2B5EF4-FFF2-40B4-BE49-F238E27FC236}">
                <a16:creationId xmlns:a16="http://schemas.microsoft.com/office/drawing/2014/main" id="{5398C559-A95A-457E-B35E-5393EDEEFD6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973138" y="457200"/>
            <a:ext cx="4378325" cy="5943600"/>
          </a:xfrm>
          <a:prstGeom prst="rect">
            <a:avLst/>
          </a:prstGeom>
          <a:ln>
            <a:noFill/>
          </a:ln>
          <a:effectLst>
            <a:outerShdw blurRad="190500" algn="tl" rotWithShape="0">
              <a:srgbClr val="000000">
                <a:alpha val="70000"/>
              </a:srgbClr>
            </a:outerShdw>
          </a:effectLst>
        </p:spPr>
      </p:pic>
      <p:pic>
        <p:nvPicPr>
          <p:cNvPr id="5" name="图片 4" descr="4">
            <a:extLst>
              <a:ext uri="{FF2B5EF4-FFF2-40B4-BE49-F238E27FC236}">
                <a16:creationId xmlns:a16="http://schemas.microsoft.com/office/drawing/2014/main" id="{164CC370-BD2B-43F8-803B-EED58785E2D0}"/>
              </a:ext>
            </a:extLst>
          </p:cNvPr>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6840538" y="457200"/>
            <a:ext cx="4378325" cy="5943600"/>
          </a:xfrm>
          <a:prstGeom prst="rect">
            <a:avLst/>
          </a:prstGeom>
          <a:ln>
            <a:noFill/>
          </a:ln>
          <a:effectLst>
            <a:outerShdw blurRad="190500" algn="tl" rotWithShape="0">
              <a:srgbClr val="000000">
                <a:alpha val="70000"/>
              </a:srgbClr>
            </a:outerShdw>
          </a:effectLst>
        </p:spPr>
      </p:pic>
      <p:sp>
        <p:nvSpPr>
          <p:cNvPr id="2" name="灯片编号占位符 1">
            <a:extLst>
              <a:ext uri="{FF2B5EF4-FFF2-40B4-BE49-F238E27FC236}">
                <a16:creationId xmlns:a16="http://schemas.microsoft.com/office/drawing/2014/main" id="{1A949ECB-8012-4D5E-AFB5-A52D1FEC41AA}"/>
              </a:ext>
            </a:extLst>
          </p:cNvPr>
          <p:cNvSpPr>
            <a:spLocks noGrp="1"/>
          </p:cNvSpPr>
          <p:nvPr>
            <p:ph type="sldNum" sz="quarter" idx="12"/>
          </p:nvPr>
        </p:nvSpPr>
        <p:spPr/>
        <p:txBody>
          <a:bodyPr/>
          <a:lstStyle/>
          <a:p>
            <a:fld id="{85D5FC55-BDE1-4DD6-ABFC-92D21D5E91E3}" type="slidenum">
              <a:rPr lang="zh-CN" altLang="en-US" smtClean="0"/>
              <a:t>8</a:t>
            </a:fld>
            <a:endParaRPr lang="zh-CN" altLang="en-US"/>
          </a:p>
        </p:txBody>
      </p:sp>
    </p:spTree>
    <p:extLst>
      <p:ext uri="{BB962C8B-B14F-4D97-AF65-F5344CB8AC3E}">
        <p14:creationId xmlns:p14="http://schemas.microsoft.com/office/powerpoint/2010/main" val="13262907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theme/theme1.xml><?xml version="1.0" encoding="utf-8"?>
<a:theme xmlns:a="http://schemas.openxmlformats.org/drawingml/2006/main" name="书法">
  <a:themeElements>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丝状">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书法" id="{808DC4C0-F311-4F96-8EAC-FEE8801A5098}" vid="{6256F46A-F008-4CC6-905B-4283DBD07D8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书法</Template>
  <TotalTime>747</TotalTime>
  <Words>425</Words>
  <Application>Microsoft Office PowerPoint</Application>
  <PresentationFormat>宽屏</PresentationFormat>
  <Paragraphs>59</Paragraphs>
  <Slides>12</Slides>
  <Notes>1</Notes>
  <HiddenSlides>0</HiddenSlides>
  <MMClips>2</MMClips>
  <ScaleCrop>false</ScaleCrop>
  <HeadingPairs>
    <vt:vector size="8" baseType="variant">
      <vt:variant>
        <vt:lpstr>已用的字体</vt:lpstr>
      </vt:variant>
      <vt:variant>
        <vt:i4>6</vt:i4>
      </vt:variant>
      <vt:variant>
        <vt:lpstr>主题</vt:lpstr>
      </vt:variant>
      <vt:variant>
        <vt:i4>1</vt:i4>
      </vt:variant>
      <vt:variant>
        <vt:lpstr>链接</vt:lpstr>
      </vt:variant>
      <vt:variant>
        <vt:i4>1</vt:i4>
      </vt:variant>
      <vt:variant>
        <vt:lpstr>幻灯片标题</vt:lpstr>
      </vt:variant>
      <vt:variant>
        <vt:i4>12</vt:i4>
      </vt:variant>
    </vt:vector>
  </HeadingPairs>
  <TitlesOfParts>
    <vt:vector size="20" baseType="lpstr">
      <vt:lpstr>等线</vt:lpstr>
      <vt:lpstr>华文行楷</vt:lpstr>
      <vt:lpstr>Century Gothic</vt:lpstr>
      <vt:lpstr>Times New Roman</vt:lpstr>
      <vt:lpstr>Wingdings</vt:lpstr>
      <vt:lpstr>Wingdings 3</vt:lpstr>
      <vt:lpstr>书法</vt:lpstr>
      <vt:lpstr>file:///F:\项目\9_计算机应用基础实训教程\教程资源\效果\实验5.3\5.3PPT章程.docx</vt:lpstr>
      <vt:lpstr>中国书法家协会</vt:lpstr>
      <vt:lpstr>目录</vt:lpstr>
      <vt:lpstr>一、协会概况</vt:lpstr>
      <vt:lpstr>协会基本情况</vt:lpstr>
      <vt:lpstr>协会章程</vt:lpstr>
      <vt:lpstr>组织结构</vt:lpstr>
      <vt:lpstr>二、书法传媒</vt:lpstr>
      <vt:lpstr>PowerPoint 演示文稿</vt:lpstr>
      <vt:lpstr>PowerPoint 演示文稿</vt:lpstr>
      <vt:lpstr>三、教育培训</vt:lpstr>
      <vt:lpstr>四、协会活动</vt:lpstr>
      <vt:lpstr>五、联系我们</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XH</dc:creator>
  <cp:lastModifiedBy>XH</cp:lastModifiedBy>
  <cp:revision>45</cp:revision>
  <dcterms:created xsi:type="dcterms:W3CDTF">2019-03-03T10:41:19Z</dcterms:created>
  <dcterms:modified xsi:type="dcterms:W3CDTF">2019-03-04T08:11:15Z</dcterms:modified>
</cp:coreProperties>
</file>