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  <p:sldMasterId id="2147483711" r:id="rId2"/>
  </p:sldMasterIdLst>
  <p:sldIdLst>
    <p:sldId id="256" r:id="rId3"/>
    <p:sldId id="258" r:id="rId4"/>
    <p:sldId id="259" r:id="rId5"/>
    <p:sldId id="257" r:id="rId6"/>
  </p:sldIdLst>
  <p:sldSz cx="9144000" cy="6858000" type="screen4x3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850" autoAdjust="0"/>
  </p:normalViewPr>
  <p:slideViewPr>
    <p:cSldViewPr snapToGrid="0">
      <p:cViewPr varScale="1">
        <p:scale>
          <a:sx n="59" d="100"/>
          <a:sy n="59" d="100"/>
        </p:scale>
        <p:origin x="1452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387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870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258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8831" y="1449146"/>
            <a:ext cx="7526338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8831" y="5280847"/>
            <a:ext cx="7526338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704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222287"/>
            <a:ext cx="7524003" cy="363651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4915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0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2951396"/>
            <a:ext cx="7526337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4863" y="5281200"/>
            <a:ext cx="7526337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4839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9996" y="2222287"/>
            <a:ext cx="3670723" cy="36387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0" y="2222287"/>
            <a:ext cx="3670720" cy="36387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5889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996" y="2174875"/>
            <a:ext cx="367072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996" y="2751137"/>
            <a:ext cx="3687391" cy="3109913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2174875"/>
            <a:ext cx="3670720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751137"/>
            <a:ext cx="3670720" cy="3109913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5706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1034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7940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3" y="446086"/>
            <a:ext cx="2660650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446088"/>
            <a:ext cx="2660650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4" y="446087"/>
            <a:ext cx="4689475" cy="54149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3" y="2260737"/>
            <a:ext cx="2660650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581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7002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996" y="727521"/>
            <a:ext cx="350154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9996" y="2344684"/>
            <a:ext cx="350154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7" y="6041361"/>
            <a:ext cx="732659" cy="365125"/>
          </a:xfrm>
        </p:spPr>
        <p:txBody>
          <a:bodyPr/>
          <a:lstStyle/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6041361"/>
            <a:ext cx="247156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5915887"/>
            <a:ext cx="796616" cy="490599"/>
          </a:xfrm>
        </p:spPr>
        <p:txBody>
          <a:bodyPr/>
          <a:lstStyle/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7156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4800600"/>
            <a:ext cx="752633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3" y="5367338"/>
            <a:ext cx="7526337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5021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85107" y="1338479"/>
            <a:ext cx="4749312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573" y="1495525"/>
            <a:ext cx="442038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1226" y="4700702"/>
            <a:ext cx="4418727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398884" y="1338479"/>
            <a:ext cx="3302316" cy="4075464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5115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3" y="2286585"/>
            <a:ext cx="3671336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6" y="2435956"/>
            <a:ext cx="328689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6450" y="2286000"/>
            <a:ext cx="3671888" cy="2300288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3388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5731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8" y="446089"/>
            <a:ext cx="3391762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AutoShape 4"/>
          <p:cNvSpPr>
            <a:spLocks noChangeAspect="1" noChangeArrowheads="1" noTextEdit="1"/>
          </p:cNvSpPr>
          <p:nvPr/>
        </p:nvSpPr>
        <p:spPr bwMode="auto">
          <a:xfrm>
            <a:off x="5233988" y="0"/>
            <a:ext cx="3910012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5" y="586171"/>
            <a:ext cx="1701800" cy="51347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4862" y="446089"/>
            <a:ext cx="4947376" cy="5414962"/>
          </a:xfrm>
        </p:spPr>
        <p:txBody>
          <a:bodyPr vert="eaVert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882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6960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778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978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360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637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zh-CN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51100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Rectangle 10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82700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4768" y="6309360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9360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3382" y="6309360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666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09997" y="447188"/>
            <a:ext cx="7524003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997" y="2184400"/>
            <a:ext cx="7524003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2797" y="6041361"/>
            <a:ext cx="628953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1422" y="6041361"/>
            <a:ext cx="993161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C6D1721F-16E6-40AA-A3B1-97277A99BF90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04584" y="5915887"/>
            <a:ext cx="796616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689E6D4F-71C1-4E80-92E4-282746779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3505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A0163B-C19A-4DEB-811F-4CB6DDF651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47FF71B-9175-4C1A-BE13-78419B5179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fld id="{78AD9417-3F67-4359-A326-793BCDB8ECB0}" type="datetime2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2019年10月23日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33821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840E7ECF-409F-40D7-A345-539AAC222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基本信息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CC57097-CF63-494D-954E-4744FB0A155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sz="2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学号：</a:t>
            </a:r>
            <a:endParaRPr lang="en-US" altLang="zh-CN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endParaRPr lang="en-US" altLang="zh-CN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性别：</a:t>
            </a:r>
            <a:endParaRPr lang="en-US" altLang="zh-CN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专业：</a:t>
            </a:r>
            <a:endParaRPr lang="en-US" altLang="zh-CN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班级：</a:t>
            </a:r>
          </a:p>
        </p:txBody>
      </p:sp>
      <p:pic>
        <p:nvPicPr>
          <p:cNvPr id="8" name="内容占位符 7">
            <a:extLst>
              <a:ext uri="{FF2B5EF4-FFF2-40B4-BE49-F238E27FC236}">
                <a16:creationId xmlns:a16="http://schemas.microsoft.com/office/drawing/2014/main" id="{5C19F305-0C52-47C8-9C69-AF65B9288D8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462" y="2524125"/>
            <a:ext cx="2728913" cy="2728913"/>
          </a:xfrm>
        </p:spPr>
      </p:pic>
    </p:spTree>
    <p:extLst>
      <p:ext uri="{BB962C8B-B14F-4D97-AF65-F5344CB8AC3E}">
        <p14:creationId xmlns:p14="http://schemas.microsoft.com/office/powerpoint/2010/main" val="3465441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5000">
        <p14:pan dir="u"/>
      </p:transition>
    </mc:Choice>
    <mc:Fallback xmlns="">
      <p:transition spd="slow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D8FF83-485B-4248-8BEF-09DE54E9B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个人经历</a:t>
            </a: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F8ABE467-468D-4436-8EA3-0B7B09FBC81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5573216"/>
              </p:ext>
            </p:extLst>
          </p:nvPr>
        </p:nvGraphicFramePr>
        <p:xfrm>
          <a:off x="614363" y="2524125"/>
          <a:ext cx="7915276" cy="216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57638">
                  <a:extLst>
                    <a:ext uri="{9D8B030D-6E8A-4147-A177-3AD203B41FA5}">
                      <a16:colId xmlns:a16="http://schemas.microsoft.com/office/drawing/2014/main" val="4181025429"/>
                    </a:ext>
                  </a:extLst>
                </a:gridCol>
                <a:gridCol w="3957638">
                  <a:extLst>
                    <a:ext uri="{9D8B030D-6E8A-4147-A177-3AD203B41FA5}">
                      <a16:colId xmlns:a16="http://schemas.microsoft.com/office/drawing/2014/main" val="889643453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5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日期</a:t>
                      </a:r>
                    </a:p>
                  </a:txBody>
                  <a:tcPr marL="68828" marR="68828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5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经历</a:t>
                      </a:r>
                    </a:p>
                  </a:txBody>
                  <a:tcPr marL="68828" marR="68828" marT="34290" marB="34290" anchor="ctr"/>
                </a:tc>
                <a:extLst>
                  <a:ext uri="{0D108BD9-81ED-4DB2-BD59-A6C34878D82A}">
                    <a16:rowId xmlns:a16="http://schemas.microsoft.com/office/drawing/2014/main" val="313077516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5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****年**月</a:t>
                      </a:r>
                      <a:r>
                        <a:rPr lang="en-US" altLang="zh-CN" sz="25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—</a:t>
                      </a:r>
                      <a:r>
                        <a:rPr lang="zh-CN" altLang="en-US" sz="25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****年**月</a:t>
                      </a:r>
                    </a:p>
                  </a:txBody>
                  <a:tcPr marL="68828" marR="68828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5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**小学</a:t>
                      </a:r>
                    </a:p>
                  </a:txBody>
                  <a:tcPr marL="68828" marR="68828" marT="34290" marB="34290" anchor="ctr"/>
                </a:tc>
                <a:extLst>
                  <a:ext uri="{0D108BD9-81ED-4DB2-BD59-A6C34878D82A}">
                    <a16:rowId xmlns:a16="http://schemas.microsoft.com/office/drawing/2014/main" val="210036108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5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****年**月</a:t>
                      </a:r>
                      <a:r>
                        <a:rPr lang="en-US" altLang="zh-CN" sz="25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—</a:t>
                      </a:r>
                      <a:r>
                        <a:rPr lang="zh-CN" altLang="en-US" sz="25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****年**月</a:t>
                      </a:r>
                    </a:p>
                  </a:txBody>
                  <a:tcPr marL="68828" marR="68828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5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**中学</a:t>
                      </a:r>
                    </a:p>
                  </a:txBody>
                  <a:tcPr marL="68828" marR="68828" marT="34290" marB="34290" anchor="ctr"/>
                </a:tc>
                <a:extLst>
                  <a:ext uri="{0D108BD9-81ED-4DB2-BD59-A6C34878D82A}">
                    <a16:rowId xmlns:a16="http://schemas.microsoft.com/office/drawing/2014/main" val="82618633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5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****年**月</a:t>
                      </a:r>
                      <a:r>
                        <a:rPr lang="en-US" altLang="zh-CN" sz="25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—</a:t>
                      </a:r>
                      <a:r>
                        <a:rPr lang="zh-CN" altLang="en-US" sz="25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****年**月</a:t>
                      </a:r>
                    </a:p>
                  </a:txBody>
                  <a:tcPr marL="68828" marR="68828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500" baseline="0" dirty="0"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**大学</a:t>
                      </a:r>
                    </a:p>
                  </a:txBody>
                  <a:tcPr marL="68828" marR="68828" marT="34290" marB="34290" anchor="ctr"/>
                </a:tc>
                <a:extLst>
                  <a:ext uri="{0D108BD9-81ED-4DB2-BD59-A6C34878D82A}">
                    <a16:rowId xmlns:a16="http://schemas.microsoft.com/office/drawing/2014/main" val="25276835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170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5000">
        <p14:pan dir="u"/>
      </p:transition>
    </mc:Choice>
    <mc:Fallback xmlns="">
      <p:transition spd="slow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049EF1-9B4C-4682-81B2-43F2CD80C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个人爱好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A1CAFFF-814B-483E-8120-4388597F96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唱歌</a:t>
            </a:r>
            <a:endParaRPr lang="en-US" altLang="zh-CN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跳舞</a:t>
            </a:r>
            <a:endParaRPr lang="en-US" altLang="zh-CN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旅游</a:t>
            </a:r>
            <a:endParaRPr lang="en-US" altLang="zh-CN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看书</a:t>
            </a:r>
            <a:endParaRPr lang="en-US" altLang="zh-CN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3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5000">
        <p14:pan dir="u"/>
      </p:transition>
    </mc:Choice>
    <mc:Fallback xmlns="">
      <p:transition spd="slow" advTm="5000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肥皂">
  <a:themeElements>
    <a:clrScheme name="肥皂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肥皂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肥皂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引用">
  <a:themeElements>
    <a:clrScheme name="引用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引用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引用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59</Words>
  <Application>Microsoft Office PowerPoint</Application>
  <PresentationFormat>全屏显示(4:3)</PresentationFormat>
  <Paragraphs>23</Paragraphs>
  <Slides>4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微软雅黑</vt:lpstr>
      <vt:lpstr>Arial</vt:lpstr>
      <vt:lpstr>Century Gothic</vt:lpstr>
      <vt:lpstr>Garamond</vt:lpstr>
      <vt:lpstr>Wingdings 2</vt:lpstr>
      <vt:lpstr>肥皂</vt:lpstr>
      <vt:lpstr>引用</vt:lpstr>
      <vt:lpstr>自我介绍</vt:lpstr>
      <vt:lpstr>基本信息</vt:lpstr>
      <vt:lpstr>个人经历</vt:lpstr>
      <vt:lpstr>个人爱好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XH</dc:creator>
  <cp:lastModifiedBy>XH</cp:lastModifiedBy>
  <cp:revision>8</cp:revision>
  <dcterms:created xsi:type="dcterms:W3CDTF">2019-02-17T12:28:19Z</dcterms:created>
  <dcterms:modified xsi:type="dcterms:W3CDTF">2019-10-23T08:39:12Z</dcterms:modified>
</cp:coreProperties>
</file>